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55"/>
  </p:notesMasterIdLst>
  <p:handoutMasterIdLst>
    <p:handoutMasterId r:id="rId156"/>
  </p:handoutMasterIdLst>
  <p:sldIdLst>
    <p:sldId id="497" r:id="rId3"/>
    <p:sldId id="498" r:id="rId4"/>
    <p:sldId id="347" r:id="rId5"/>
    <p:sldId id="348" r:id="rId6"/>
    <p:sldId id="349" r:id="rId7"/>
    <p:sldId id="350" r:id="rId8"/>
    <p:sldId id="351" r:id="rId9"/>
    <p:sldId id="352" r:id="rId10"/>
    <p:sldId id="353" r:id="rId11"/>
    <p:sldId id="354" r:id="rId12"/>
    <p:sldId id="355" r:id="rId13"/>
    <p:sldId id="356" r:id="rId14"/>
    <p:sldId id="357" r:id="rId15"/>
    <p:sldId id="358" r:id="rId16"/>
    <p:sldId id="359" r:id="rId17"/>
    <p:sldId id="360" r:id="rId18"/>
    <p:sldId id="361" r:id="rId19"/>
    <p:sldId id="362" r:id="rId20"/>
    <p:sldId id="363" r:id="rId21"/>
    <p:sldId id="364" r:id="rId22"/>
    <p:sldId id="365" r:id="rId23"/>
    <p:sldId id="366" r:id="rId24"/>
    <p:sldId id="367" r:id="rId25"/>
    <p:sldId id="368" r:id="rId26"/>
    <p:sldId id="369" r:id="rId27"/>
    <p:sldId id="370" r:id="rId28"/>
    <p:sldId id="371" r:id="rId29"/>
    <p:sldId id="372" r:id="rId30"/>
    <p:sldId id="373" r:id="rId31"/>
    <p:sldId id="374" r:id="rId32"/>
    <p:sldId id="375" r:id="rId33"/>
    <p:sldId id="376" r:id="rId34"/>
    <p:sldId id="377" r:id="rId35"/>
    <p:sldId id="378" r:id="rId36"/>
    <p:sldId id="379" r:id="rId37"/>
    <p:sldId id="380" r:id="rId38"/>
    <p:sldId id="381" r:id="rId39"/>
    <p:sldId id="382" r:id="rId40"/>
    <p:sldId id="383" r:id="rId41"/>
    <p:sldId id="384" r:id="rId42"/>
    <p:sldId id="385" r:id="rId43"/>
    <p:sldId id="386" r:id="rId44"/>
    <p:sldId id="387" r:id="rId45"/>
    <p:sldId id="388" r:id="rId46"/>
    <p:sldId id="389" r:id="rId47"/>
    <p:sldId id="390" r:id="rId48"/>
    <p:sldId id="391" r:id="rId49"/>
    <p:sldId id="392" r:id="rId50"/>
    <p:sldId id="393" r:id="rId51"/>
    <p:sldId id="394" r:id="rId52"/>
    <p:sldId id="395" r:id="rId53"/>
    <p:sldId id="396" r:id="rId54"/>
    <p:sldId id="397" r:id="rId55"/>
    <p:sldId id="398" r:id="rId56"/>
    <p:sldId id="399" r:id="rId57"/>
    <p:sldId id="400" r:id="rId58"/>
    <p:sldId id="401" r:id="rId59"/>
    <p:sldId id="402" r:id="rId60"/>
    <p:sldId id="403" r:id="rId61"/>
    <p:sldId id="404" r:id="rId62"/>
    <p:sldId id="405" r:id="rId63"/>
    <p:sldId id="406" r:id="rId64"/>
    <p:sldId id="407" r:id="rId65"/>
    <p:sldId id="408" r:id="rId66"/>
    <p:sldId id="409" r:id="rId67"/>
    <p:sldId id="410" r:id="rId68"/>
    <p:sldId id="411" r:id="rId69"/>
    <p:sldId id="412" r:id="rId70"/>
    <p:sldId id="413" r:id="rId71"/>
    <p:sldId id="414" r:id="rId72"/>
    <p:sldId id="415" r:id="rId73"/>
    <p:sldId id="416" r:id="rId74"/>
    <p:sldId id="417" r:id="rId75"/>
    <p:sldId id="418" r:id="rId76"/>
    <p:sldId id="419" r:id="rId77"/>
    <p:sldId id="420" r:id="rId78"/>
    <p:sldId id="421" r:id="rId79"/>
    <p:sldId id="422" r:id="rId80"/>
    <p:sldId id="423" r:id="rId81"/>
    <p:sldId id="424" r:id="rId82"/>
    <p:sldId id="425" r:id="rId83"/>
    <p:sldId id="426" r:id="rId84"/>
    <p:sldId id="427" r:id="rId85"/>
    <p:sldId id="428" r:id="rId86"/>
    <p:sldId id="429" r:id="rId87"/>
    <p:sldId id="430" r:id="rId88"/>
    <p:sldId id="431" r:id="rId89"/>
    <p:sldId id="432" r:id="rId90"/>
    <p:sldId id="433" r:id="rId91"/>
    <p:sldId id="434" r:id="rId92"/>
    <p:sldId id="435" r:id="rId93"/>
    <p:sldId id="436" r:id="rId94"/>
    <p:sldId id="437" r:id="rId95"/>
    <p:sldId id="438" r:id="rId96"/>
    <p:sldId id="439" r:id="rId97"/>
    <p:sldId id="440" r:id="rId98"/>
    <p:sldId id="441" r:id="rId99"/>
    <p:sldId id="442" r:id="rId100"/>
    <p:sldId id="443" r:id="rId101"/>
    <p:sldId id="444" r:id="rId102"/>
    <p:sldId id="445" r:id="rId103"/>
    <p:sldId id="446" r:id="rId104"/>
    <p:sldId id="447" r:id="rId105"/>
    <p:sldId id="448" r:id="rId106"/>
    <p:sldId id="449" r:id="rId107"/>
    <p:sldId id="450" r:id="rId108"/>
    <p:sldId id="451" r:id="rId109"/>
    <p:sldId id="452" r:id="rId110"/>
    <p:sldId id="453" r:id="rId111"/>
    <p:sldId id="454" r:id="rId112"/>
    <p:sldId id="455" r:id="rId113"/>
    <p:sldId id="456" r:id="rId114"/>
    <p:sldId id="457" r:id="rId115"/>
    <p:sldId id="458" r:id="rId116"/>
    <p:sldId id="459" r:id="rId117"/>
    <p:sldId id="460" r:id="rId118"/>
    <p:sldId id="461" r:id="rId119"/>
    <p:sldId id="462" r:id="rId120"/>
    <p:sldId id="463" r:id="rId121"/>
    <p:sldId id="464" r:id="rId122"/>
    <p:sldId id="465" r:id="rId123"/>
    <p:sldId id="466" r:id="rId124"/>
    <p:sldId id="467" r:id="rId125"/>
    <p:sldId id="468" r:id="rId126"/>
    <p:sldId id="469" r:id="rId127"/>
    <p:sldId id="470" r:id="rId128"/>
    <p:sldId id="471" r:id="rId129"/>
    <p:sldId id="472" r:id="rId130"/>
    <p:sldId id="473" r:id="rId131"/>
    <p:sldId id="474" r:id="rId132"/>
    <p:sldId id="475" r:id="rId133"/>
    <p:sldId id="476" r:id="rId134"/>
    <p:sldId id="477" r:id="rId135"/>
    <p:sldId id="478" r:id="rId136"/>
    <p:sldId id="479" r:id="rId137"/>
    <p:sldId id="480" r:id="rId138"/>
    <p:sldId id="481" r:id="rId139"/>
    <p:sldId id="482" r:id="rId140"/>
    <p:sldId id="483" r:id="rId141"/>
    <p:sldId id="484" r:id="rId142"/>
    <p:sldId id="485" r:id="rId143"/>
    <p:sldId id="486" r:id="rId144"/>
    <p:sldId id="487" r:id="rId145"/>
    <p:sldId id="488" r:id="rId146"/>
    <p:sldId id="489" r:id="rId147"/>
    <p:sldId id="490" r:id="rId148"/>
    <p:sldId id="491" r:id="rId149"/>
    <p:sldId id="492" r:id="rId150"/>
    <p:sldId id="493" r:id="rId151"/>
    <p:sldId id="494" r:id="rId152"/>
    <p:sldId id="495" r:id="rId153"/>
    <p:sldId id="496" r:id="rId154"/>
  </p:sldIdLst>
  <p:sldSz cx="12192000" cy="6858000"/>
  <p:notesSz cx="6858000" cy="9144000"/>
  <p:custDataLst>
    <p:tags r:id="rId161"/>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79"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HAN Fermin" initials="CF" lastIdx="3"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F3D06"/>
    <a:srgbClr val="06ACFF"/>
    <a:srgbClr val="ADE40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69" autoAdjust="0"/>
    <p:restoredTop sz="94800" autoAdjust="0"/>
  </p:normalViewPr>
  <p:slideViewPr>
    <p:cSldViewPr snapToGrid="0" showGuides="1">
      <p:cViewPr varScale="1">
        <p:scale>
          <a:sx n="78" d="100"/>
          <a:sy n="78" d="100"/>
        </p:scale>
        <p:origin x="600" y="84"/>
      </p:cViewPr>
      <p:guideLst>
        <p:guide orient="horz" pos="2160"/>
        <p:guide pos="3879"/>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9" Type="http://schemas.openxmlformats.org/officeDocument/2006/relationships/slide" Target="slides/slide97.xml"/><Relationship Id="rId98" Type="http://schemas.openxmlformats.org/officeDocument/2006/relationships/slide" Target="slides/slide96.xml"/><Relationship Id="rId97" Type="http://schemas.openxmlformats.org/officeDocument/2006/relationships/slide" Target="slides/slide95.xml"/><Relationship Id="rId96" Type="http://schemas.openxmlformats.org/officeDocument/2006/relationships/slide" Target="slides/slide94.xml"/><Relationship Id="rId95" Type="http://schemas.openxmlformats.org/officeDocument/2006/relationships/slide" Target="slides/slide93.xml"/><Relationship Id="rId94" Type="http://schemas.openxmlformats.org/officeDocument/2006/relationships/slide" Target="slides/slide92.xml"/><Relationship Id="rId93" Type="http://schemas.openxmlformats.org/officeDocument/2006/relationships/slide" Target="slides/slide91.xml"/><Relationship Id="rId92" Type="http://schemas.openxmlformats.org/officeDocument/2006/relationships/slide" Target="slides/slide90.xml"/><Relationship Id="rId91" Type="http://schemas.openxmlformats.org/officeDocument/2006/relationships/slide" Target="slides/slide89.xml"/><Relationship Id="rId90" Type="http://schemas.openxmlformats.org/officeDocument/2006/relationships/slide" Target="slides/slide88.xml"/><Relationship Id="rId9" Type="http://schemas.openxmlformats.org/officeDocument/2006/relationships/slide" Target="slides/slide7.xml"/><Relationship Id="rId89" Type="http://schemas.openxmlformats.org/officeDocument/2006/relationships/slide" Target="slides/slide87.xml"/><Relationship Id="rId88" Type="http://schemas.openxmlformats.org/officeDocument/2006/relationships/slide" Target="slides/slide86.xml"/><Relationship Id="rId87" Type="http://schemas.openxmlformats.org/officeDocument/2006/relationships/slide" Target="slides/slide85.xml"/><Relationship Id="rId86" Type="http://schemas.openxmlformats.org/officeDocument/2006/relationships/slide" Target="slides/slide84.xml"/><Relationship Id="rId85" Type="http://schemas.openxmlformats.org/officeDocument/2006/relationships/slide" Target="slides/slide83.xml"/><Relationship Id="rId84" Type="http://schemas.openxmlformats.org/officeDocument/2006/relationships/slide" Target="slides/slide82.xml"/><Relationship Id="rId83" Type="http://schemas.openxmlformats.org/officeDocument/2006/relationships/slide" Target="slides/slide81.xml"/><Relationship Id="rId82" Type="http://schemas.openxmlformats.org/officeDocument/2006/relationships/slide" Target="slides/slide80.xml"/><Relationship Id="rId81" Type="http://schemas.openxmlformats.org/officeDocument/2006/relationships/slide" Target="slides/slide79.xml"/><Relationship Id="rId80" Type="http://schemas.openxmlformats.org/officeDocument/2006/relationships/slide" Target="slides/slide78.xml"/><Relationship Id="rId8" Type="http://schemas.openxmlformats.org/officeDocument/2006/relationships/slide" Target="slides/slide6.xml"/><Relationship Id="rId79" Type="http://schemas.openxmlformats.org/officeDocument/2006/relationships/slide" Target="slides/slide77.xml"/><Relationship Id="rId78" Type="http://schemas.openxmlformats.org/officeDocument/2006/relationships/slide" Target="slides/slide76.xml"/><Relationship Id="rId77" Type="http://schemas.openxmlformats.org/officeDocument/2006/relationships/slide" Target="slides/slide75.xml"/><Relationship Id="rId76" Type="http://schemas.openxmlformats.org/officeDocument/2006/relationships/slide" Target="slides/slide74.xml"/><Relationship Id="rId75" Type="http://schemas.openxmlformats.org/officeDocument/2006/relationships/slide" Target="slides/slide73.xml"/><Relationship Id="rId74" Type="http://schemas.openxmlformats.org/officeDocument/2006/relationships/slide" Target="slides/slide72.xml"/><Relationship Id="rId73" Type="http://schemas.openxmlformats.org/officeDocument/2006/relationships/slide" Target="slides/slide71.xml"/><Relationship Id="rId72" Type="http://schemas.openxmlformats.org/officeDocument/2006/relationships/slide" Target="slides/slide70.xml"/><Relationship Id="rId71" Type="http://schemas.openxmlformats.org/officeDocument/2006/relationships/slide" Target="slides/slide69.xml"/><Relationship Id="rId70" Type="http://schemas.openxmlformats.org/officeDocument/2006/relationships/slide" Target="slides/slide68.xml"/><Relationship Id="rId7" Type="http://schemas.openxmlformats.org/officeDocument/2006/relationships/slide" Target="slides/slide5.xml"/><Relationship Id="rId69" Type="http://schemas.openxmlformats.org/officeDocument/2006/relationships/slide" Target="slides/slide67.xml"/><Relationship Id="rId68" Type="http://schemas.openxmlformats.org/officeDocument/2006/relationships/slide" Target="slides/slide66.xml"/><Relationship Id="rId67" Type="http://schemas.openxmlformats.org/officeDocument/2006/relationships/slide" Target="slides/slide65.xml"/><Relationship Id="rId66" Type="http://schemas.openxmlformats.org/officeDocument/2006/relationships/slide" Target="slides/slide64.xml"/><Relationship Id="rId65" Type="http://schemas.openxmlformats.org/officeDocument/2006/relationships/slide" Target="slides/slide63.xml"/><Relationship Id="rId64" Type="http://schemas.openxmlformats.org/officeDocument/2006/relationships/slide" Target="slides/slide62.xml"/><Relationship Id="rId63" Type="http://schemas.openxmlformats.org/officeDocument/2006/relationships/slide" Target="slides/slide61.xml"/><Relationship Id="rId62" Type="http://schemas.openxmlformats.org/officeDocument/2006/relationships/slide" Target="slides/slide60.xml"/><Relationship Id="rId61" Type="http://schemas.openxmlformats.org/officeDocument/2006/relationships/slide" Target="slides/slide59.xml"/><Relationship Id="rId60" Type="http://schemas.openxmlformats.org/officeDocument/2006/relationships/slide" Target="slides/slide58.xml"/><Relationship Id="rId6" Type="http://schemas.openxmlformats.org/officeDocument/2006/relationships/slide" Target="slides/slide4.xml"/><Relationship Id="rId59" Type="http://schemas.openxmlformats.org/officeDocument/2006/relationships/slide" Target="slides/slide57.xml"/><Relationship Id="rId58" Type="http://schemas.openxmlformats.org/officeDocument/2006/relationships/slide" Target="slides/slide56.xml"/><Relationship Id="rId57" Type="http://schemas.openxmlformats.org/officeDocument/2006/relationships/slide" Target="slides/slide55.xml"/><Relationship Id="rId56" Type="http://schemas.openxmlformats.org/officeDocument/2006/relationships/slide" Target="slides/slide54.xml"/><Relationship Id="rId55" Type="http://schemas.openxmlformats.org/officeDocument/2006/relationships/slide" Target="slides/slide53.xml"/><Relationship Id="rId54" Type="http://schemas.openxmlformats.org/officeDocument/2006/relationships/slide" Target="slides/slide52.xml"/><Relationship Id="rId53" Type="http://schemas.openxmlformats.org/officeDocument/2006/relationships/slide" Target="slides/slide51.xml"/><Relationship Id="rId52" Type="http://schemas.openxmlformats.org/officeDocument/2006/relationships/slide" Target="slides/slide50.xml"/><Relationship Id="rId51" Type="http://schemas.openxmlformats.org/officeDocument/2006/relationships/slide" Target="slides/slide49.xml"/><Relationship Id="rId50" Type="http://schemas.openxmlformats.org/officeDocument/2006/relationships/slide" Target="slides/slide48.xml"/><Relationship Id="rId5" Type="http://schemas.openxmlformats.org/officeDocument/2006/relationships/slide" Target="slides/slide3.xml"/><Relationship Id="rId49" Type="http://schemas.openxmlformats.org/officeDocument/2006/relationships/slide" Target="slides/slide47.xml"/><Relationship Id="rId48" Type="http://schemas.openxmlformats.org/officeDocument/2006/relationships/slide" Target="slides/slide46.xml"/><Relationship Id="rId47" Type="http://schemas.openxmlformats.org/officeDocument/2006/relationships/slide" Target="slides/slide45.xml"/><Relationship Id="rId46" Type="http://schemas.openxmlformats.org/officeDocument/2006/relationships/slide" Target="slides/slide44.xml"/><Relationship Id="rId45" Type="http://schemas.openxmlformats.org/officeDocument/2006/relationships/slide" Target="slides/slide43.xml"/><Relationship Id="rId44" Type="http://schemas.openxmlformats.org/officeDocument/2006/relationships/slide" Target="slides/slide42.xml"/><Relationship Id="rId43" Type="http://schemas.openxmlformats.org/officeDocument/2006/relationships/slide" Target="slides/slide41.xml"/><Relationship Id="rId42" Type="http://schemas.openxmlformats.org/officeDocument/2006/relationships/slide" Target="slides/slide40.xml"/><Relationship Id="rId41" Type="http://schemas.openxmlformats.org/officeDocument/2006/relationships/slide" Target="slides/slide39.xml"/><Relationship Id="rId40" Type="http://schemas.openxmlformats.org/officeDocument/2006/relationships/slide" Target="slides/slide38.xml"/><Relationship Id="rId4" Type="http://schemas.openxmlformats.org/officeDocument/2006/relationships/slide" Target="slides/slide2.xml"/><Relationship Id="rId39" Type="http://schemas.openxmlformats.org/officeDocument/2006/relationships/slide" Target="slides/slide37.xml"/><Relationship Id="rId38" Type="http://schemas.openxmlformats.org/officeDocument/2006/relationships/slide" Target="slides/slide36.xml"/><Relationship Id="rId37" Type="http://schemas.openxmlformats.org/officeDocument/2006/relationships/slide" Target="slides/slide35.xml"/><Relationship Id="rId36" Type="http://schemas.openxmlformats.org/officeDocument/2006/relationships/slide" Target="slides/slide34.xml"/><Relationship Id="rId35" Type="http://schemas.openxmlformats.org/officeDocument/2006/relationships/slide" Target="slides/slide33.xml"/><Relationship Id="rId34" Type="http://schemas.openxmlformats.org/officeDocument/2006/relationships/slide" Target="slides/slide32.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1" Type="http://schemas.openxmlformats.org/officeDocument/2006/relationships/tags" Target="tags/tag3.xml"/><Relationship Id="rId160" Type="http://schemas.openxmlformats.org/officeDocument/2006/relationships/commentAuthors" Target="commentAuthors.xml"/><Relationship Id="rId16" Type="http://schemas.openxmlformats.org/officeDocument/2006/relationships/slide" Target="slides/slide14.xml"/><Relationship Id="rId159" Type="http://schemas.openxmlformats.org/officeDocument/2006/relationships/tableStyles" Target="tableStyles.xml"/><Relationship Id="rId158" Type="http://schemas.openxmlformats.org/officeDocument/2006/relationships/viewProps" Target="viewProps.xml"/><Relationship Id="rId157" Type="http://schemas.openxmlformats.org/officeDocument/2006/relationships/presProps" Target="presProps.xml"/><Relationship Id="rId156" Type="http://schemas.openxmlformats.org/officeDocument/2006/relationships/handoutMaster" Target="handoutMasters/handoutMaster1.xml"/><Relationship Id="rId155" Type="http://schemas.openxmlformats.org/officeDocument/2006/relationships/notesMaster" Target="notesMasters/notesMaster1.xml"/><Relationship Id="rId154" Type="http://schemas.openxmlformats.org/officeDocument/2006/relationships/slide" Target="slides/slide152.xml"/><Relationship Id="rId153" Type="http://schemas.openxmlformats.org/officeDocument/2006/relationships/slide" Target="slides/slide151.xml"/><Relationship Id="rId152" Type="http://schemas.openxmlformats.org/officeDocument/2006/relationships/slide" Target="slides/slide150.xml"/><Relationship Id="rId151" Type="http://schemas.openxmlformats.org/officeDocument/2006/relationships/slide" Target="slides/slide149.xml"/><Relationship Id="rId150" Type="http://schemas.openxmlformats.org/officeDocument/2006/relationships/slide" Target="slides/slide148.xml"/><Relationship Id="rId15" Type="http://schemas.openxmlformats.org/officeDocument/2006/relationships/slide" Target="slides/slide13.xml"/><Relationship Id="rId149" Type="http://schemas.openxmlformats.org/officeDocument/2006/relationships/slide" Target="slides/slide147.xml"/><Relationship Id="rId148" Type="http://schemas.openxmlformats.org/officeDocument/2006/relationships/slide" Target="slides/slide146.xml"/><Relationship Id="rId147" Type="http://schemas.openxmlformats.org/officeDocument/2006/relationships/slide" Target="slides/slide145.xml"/><Relationship Id="rId146" Type="http://schemas.openxmlformats.org/officeDocument/2006/relationships/slide" Target="slides/slide144.xml"/><Relationship Id="rId145" Type="http://schemas.openxmlformats.org/officeDocument/2006/relationships/slide" Target="slides/slide143.xml"/><Relationship Id="rId144" Type="http://schemas.openxmlformats.org/officeDocument/2006/relationships/slide" Target="slides/slide142.xml"/><Relationship Id="rId143" Type="http://schemas.openxmlformats.org/officeDocument/2006/relationships/slide" Target="slides/slide141.xml"/><Relationship Id="rId142" Type="http://schemas.openxmlformats.org/officeDocument/2006/relationships/slide" Target="slides/slide140.xml"/><Relationship Id="rId141" Type="http://schemas.openxmlformats.org/officeDocument/2006/relationships/slide" Target="slides/slide139.xml"/><Relationship Id="rId140" Type="http://schemas.openxmlformats.org/officeDocument/2006/relationships/slide" Target="slides/slide138.xml"/><Relationship Id="rId14" Type="http://schemas.openxmlformats.org/officeDocument/2006/relationships/slide" Target="slides/slide12.xml"/><Relationship Id="rId139" Type="http://schemas.openxmlformats.org/officeDocument/2006/relationships/slide" Target="slides/slide137.xml"/><Relationship Id="rId138" Type="http://schemas.openxmlformats.org/officeDocument/2006/relationships/slide" Target="slides/slide136.xml"/><Relationship Id="rId137" Type="http://schemas.openxmlformats.org/officeDocument/2006/relationships/slide" Target="slides/slide135.xml"/><Relationship Id="rId136" Type="http://schemas.openxmlformats.org/officeDocument/2006/relationships/slide" Target="slides/slide134.xml"/><Relationship Id="rId135" Type="http://schemas.openxmlformats.org/officeDocument/2006/relationships/slide" Target="slides/slide133.xml"/><Relationship Id="rId134" Type="http://schemas.openxmlformats.org/officeDocument/2006/relationships/slide" Target="slides/slide132.xml"/><Relationship Id="rId133" Type="http://schemas.openxmlformats.org/officeDocument/2006/relationships/slide" Target="slides/slide131.xml"/><Relationship Id="rId132" Type="http://schemas.openxmlformats.org/officeDocument/2006/relationships/slide" Target="slides/slide130.xml"/><Relationship Id="rId131" Type="http://schemas.openxmlformats.org/officeDocument/2006/relationships/slide" Target="slides/slide129.xml"/><Relationship Id="rId130" Type="http://schemas.openxmlformats.org/officeDocument/2006/relationships/slide" Target="slides/slide128.xml"/><Relationship Id="rId13" Type="http://schemas.openxmlformats.org/officeDocument/2006/relationships/slide" Target="slides/slide11.xml"/><Relationship Id="rId129" Type="http://schemas.openxmlformats.org/officeDocument/2006/relationships/slide" Target="slides/slide127.xml"/><Relationship Id="rId128" Type="http://schemas.openxmlformats.org/officeDocument/2006/relationships/slide" Target="slides/slide126.xml"/><Relationship Id="rId127" Type="http://schemas.openxmlformats.org/officeDocument/2006/relationships/slide" Target="slides/slide125.xml"/><Relationship Id="rId126" Type="http://schemas.openxmlformats.org/officeDocument/2006/relationships/slide" Target="slides/slide124.xml"/><Relationship Id="rId125" Type="http://schemas.openxmlformats.org/officeDocument/2006/relationships/slide" Target="slides/slide123.xml"/><Relationship Id="rId124" Type="http://schemas.openxmlformats.org/officeDocument/2006/relationships/slide" Target="slides/slide122.xml"/><Relationship Id="rId123" Type="http://schemas.openxmlformats.org/officeDocument/2006/relationships/slide" Target="slides/slide121.xml"/><Relationship Id="rId122" Type="http://schemas.openxmlformats.org/officeDocument/2006/relationships/slide" Target="slides/slide120.xml"/><Relationship Id="rId121" Type="http://schemas.openxmlformats.org/officeDocument/2006/relationships/slide" Target="slides/slide119.xml"/><Relationship Id="rId120" Type="http://schemas.openxmlformats.org/officeDocument/2006/relationships/slide" Target="slides/slide118.xml"/><Relationship Id="rId12" Type="http://schemas.openxmlformats.org/officeDocument/2006/relationships/slide" Target="slides/slide10.xml"/><Relationship Id="rId119" Type="http://schemas.openxmlformats.org/officeDocument/2006/relationships/slide" Target="slides/slide117.xml"/><Relationship Id="rId118" Type="http://schemas.openxmlformats.org/officeDocument/2006/relationships/slide" Target="slides/slide116.xml"/><Relationship Id="rId117" Type="http://schemas.openxmlformats.org/officeDocument/2006/relationships/slide" Target="slides/slide115.xml"/><Relationship Id="rId116" Type="http://schemas.openxmlformats.org/officeDocument/2006/relationships/slide" Target="slides/slide114.xml"/><Relationship Id="rId115" Type="http://schemas.openxmlformats.org/officeDocument/2006/relationships/slide" Target="slides/slide113.xml"/><Relationship Id="rId114" Type="http://schemas.openxmlformats.org/officeDocument/2006/relationships/slide" Target="slides/slide112.xml"/><Relationship Id="rId113" Type="http://schemas.openxmlformats.org/officeDocument/2006/relationships/slide" Target="slides/slide111.xml"/><Relationship Id="rId112" Type="http://schemas.openxmlformats.org/officeDocument/2006/relationships/slide" Target="slides/slide110.xml"/><Relationship Id="rId111" Type="http://schemas.openxmlformats.org/officeDocument/2006/relationships/slide" Target="slides/slide109.xml"/><Relationship Id="rId110" Type="http://schemas.openxmlformats.org/officeDocument/2006/relationships/slide" Target="slides/slide108.xml"/><Relationship Id="rId11" Type="http://schemas.openxmlformats.org/officeDocument/2006/relationships/slide" Target="slides/slide9.xml"/><Relationship Id="rId109" Type="http://schemas.openxmlformats.org/officeDocument/2006/relationships/slide" Target="slides/slide107.xml"/><Relationship Id="rId108" Type="http://schemas.openxmlformats.org/officeDocument/2006/relationships/slide" Target="slides/slide106.xml"/><Relationship Id="rId107" Type="http://schemas.openxmlformats.org/officeDocument/2006/relationships/slide" Target="slides/slide105.xml"/><Relationship Id="rId106" Type="http://schemas.openxmlformats.org/officeDocument/2006/relationships/slide" Target="slides/slide104.xml"/><Relationship Id="rId105" Type="http://schemas.openxmlformats.org/officeDocument/2006/relationships/slide" Target="slides/slide103.xml"/><Relationship Id="rId104" Type="http://schemas.openxmlformats.org/officeDocument/2006/relationships/slide" Target="slides/slide102.xml"/><Relationship Id="rId103" Type="http://schemas.openxmlformats.org/officeDocument/2006/relationships/slide" Target="slides/slide101.xml"/><Relationship Id="rId102" Type="http://schemas.openxmlformats.org/officeDocument/2006/relationships/slide" Target="slides/slide100.xml"/><Relationship Id="rId101" Type="http://schemas.openxmlformats.org/officeDocument/2006/relationships/slide" Target="slides/slide99.xml"/><Relationship Id="rId100" Type="http://schemas.openxmlformats.org/officeDocument/2006/relationships/slide" Target="slides/slide98.xml"/><Relationship Id="rId10" Type="http://schemas.openxmlformats.org/officeDocument/2006/relationships/slide" Target="slides/slide8.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C5CD234-1A59-463F-8B12-F9DAA98A294F}"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9EBB733-DF6B-4801-AFF9-46967ACB9940}"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首页">
    <p:spTree>
      <p:nvGrpSpPr>
        <p:cNvPr id="1" name=""/>
        <p:cNvGrpSpPr/>
        <p:nvPr/>
      </p:nvGrpSpPr>
      <p:grpSpPr>
        <a:xfrm>
          <a:off x="0" y="0"/>
          <a:ext cx="0" cy="0"/>
          <a:chOff x="0" y="0"/>
          <a:chExt cx="0" cy="0"/>
        </a:xfrm>
      </p:grpSpPr>
      <p:grpSp>
        <p:nvGrpSpPr>
          <p:cNvPr id="15" name="Group 106"/>
          <p:cNvGrpSpPr>
            <a:grpSpLocks noChangeAspect="1"/>
          </p:cNvGrpSpPr>
          <p:nvPr userDrawn="1"/>
        </p:nvGrpSpPr>
        <p:grpSpPr bwMode="auto">
          <a:xfrm>
            <a:off x="0" y="-275"/>
            <a:ext cx="12192000" cy="4930268"/>
            <a:chOff x="1602" y="283"/>
            <a:chExt cx="5028" cy="2711"/>
          </a:xfrm>
        </p:grpSpPr>
        <p:sp>
          <p:nvSpPr>
            <p:cNvPr id="17" name="Freeform 107"/>
            <p:cNvSpPr/>
            <p:nvPr/>
          </p:nvSpPr>
          <p:spPr bwMode="auto">
            <a:xfrm>
              <a:off x="1602" y="426"/>
              <a:ext cx="5028" cy="2568"/>
            </a:xfrm>
            <a:custGeom>
              <a:avLst/>
              <a:gdLst/>
              <a:ahLst/>
              <a:cxnLst>
                <a:cxn ang="0">
                  <a:pos x="2129" y="670"/>
                </a:cxn>
                <a:cxn ang="0">
                  <a:pos x="2129" y="640"/>
                </a:cxn>
                <a:cxn ang="0">
                  <a:pos x="0" y="0"/>
                </a:cxn>
                <a:cxn ang="0">
                  <a:pos x="0" y="688"/>
                </a:cxn>
                <a:cxn ang="0">
                  <a:pos x="1053" y="1054"/>
                </a:cxn>
                <a:cxn ang="0">
                  <a:pos x="2129" y="670"/>
                </a:cxn>
              </a:cxnLst>
              <a:rect l="0" t="0" r="r" b="b"/>
              <a:pathLst>
                <a:path w="2129" h="1054">
                  <a:moveTo>
                    <a:pt x="2129" y="670"/>
                  </a:moveTo>
                  <a:cubicBezTo>
                    <a:pt x="2129" y="640"/>
                    <a:pt x="2129" y="640"/>
                    <a:pt x="2129" y="640"/>
                  </a:cubicBezTo>
                  <a:cubicBezTo>
                    <a:pt x="1070" y="830"/>
                    <a:pt x="360" y="617"/>
                    <a:pt x="0" y="0"/>
                  </a:cubicBezTo>
                  <a:cubicBezTo>
                    <a:pt x="0" y="688"/>
                    <a:pt x="0" y="688"/>
                    <a:pt x="0" y="688"/>
                  </a:cubicBezTo>
                  <a:cubicBezTo>
                    <a:pt x="310" y="932"/>
                    <a:pt x="661" y="1054"/>
                    <a:pt x="1053" y="1054"/>
                  </a:cubicBezTo>
                  <a:cubicBezTo>
                    <a:pt x="1454" y="1054"/>
                    <a:pt x="1813" y="926"/>
                    <a:pt x="2129" y="670"/>
                  </a:cubicBezTo>
                  <a:close/>
                </a:path>
              </a:pathLst>
            </a:custGeom>
            <a:gradFill flip="none" rotWithShape="1">
              <a:gsLst>
                <a:gs pos="0">
                  <a:srgbClr val="2B9BD3"/>
                </a:gs>
                <a:gs pos="31000">
                  <a:srgbClr val="21D6E0"/>
                </a:gs>
                <a:gs pos="77000">
                  <a:srgbClr val="0087E6"/>
                </a:gs>
              </a:gsLst>
              <a:path path="circle">
                <a:fillToRect l="100000" t="100000"/>
              </a:path>
              <a:tileRect r="-100000" b="-100000"/>
            </a:gradFill>
            <a:ln w="9525">
              <a:noFill/>
              <a:round/>
            </a:ln>
          </p:spPr>
          <p:txBody>
            <a:bodyPr vert="horz" wrap="square" lIns="91440" tIns="45720" rIns="91440" bIns="45720" numCol="1" anchor="t" anchorCtr="0" compatLnSpc="1"/>
            <a:lstStyle/>
            <a:p>
              <a:endParaRPr lang="zh-CN" altLang="en-US">
                <a:solidFill>
                  <a:prstClr val="black"/>
                </a:solidFill>
              </a:endParaRPr>
            </a:p>
          </p:txBody>
        </p:sp>
        <p:sp>
          <p:nvSpPr>
            <p:cNvPr id="18" name="Freeform 108"/>
            <p:cNvSpPr/>
            <p:nvPr/>
          </p:nvSpPr>
          <p:spPr bwMode="auto">
            <a:xfrm>
              <a:off x="1602" y="283"/>
              <a:ext cx="5028" cy="2200"/>
            </a:xfrm>
            <a:custGeom>
              <a:avLst/>
              <a:gdLst/>
              <a:ahLst/>
              <a:cxnLst>
                <a:cxn ang="0">
                  <a:pos x="2129" y="697"/>
                </a:cxn>
                <a:cxn ang="0">
                  <a:pos x="2129" y="623"/>
                </a:cxn>
                <a:cxn ang="0">
                  <a:pos x="1181" y="0"/>
                </a:cxn>
                <a:cxn ang="0">
                  <a:pos x="0" y="0"/>
                </a:cxn>
                <a:cxn ang="0">
                  <a:pos x="0" y="57"/>
                </a:cxn>
                <a:cxn ang="0">
                  <a:pos x="2129" y="697"/>
                </a:cxn>
              </a:cxnLst>
              <a:rect l="0" t="0" r="r" b="b"/>
              <a:pathLst>
                <a:path w="2129" h="887">
                  <a:moveTo>
                    <a:pt x="2129" y="697"/>
                  </a:moveTo>
                  <a:cubicBezTo>
                    <a:pt x="2129" y="623"/>
                    <a:pt x="2129" y="623"/>
                    <a:pt x="2129" y="623"/>
                  </a:cubicBezTo>
                  <a:cubicBezTo>
                    <a:pt x="1448" y="642"/>
                    <a:pt x="1132" y="434"/>
                    <a:pt x="1181" y="0"/>
                  </a:cubicBezTo>
                  <a:cubicBezTo>
                    <a:pt x="0" y="0"/>
                    <a:pt x="0" y="0"/>
                    <a:pt x="0" y="0"/>
                  </a:cubicBezTo>
                  <a:cubicBezTo>
                    <a:pt x="0" y="57"/>
                    <a:pt x="0" y="57"/>
                    <a:pt x="0" y="57"/>
                  </a:cubicBezTo>
                  <a:cubicBezTo>
                    <a:pt x="360" y="674"/>
                    <a:pt x="1070" y="887"/>
                    <a:pt x="2129" y="697"/>
                  </a:cubicBezTo>
                  <a:close/>
                </a:path>
              </a:pathLst>
            </a:custGeom>
            <a:gradFill flip="none" rotWithShape="1">
              <a:gsLst>
                <a:gs pos="27000">
                  <a:srgbClr val="0D7AB9"/>
                </a:gs>
                <a:gs pos="17000">
                  <a:srgbClr val="21D6E0"/>
                </a:gs>
                <a:gs pos="75000">
                  <a:srgbClr val="0087E6"/>
                </a:gs>
              </a:gsLst>
              <a:lin ang="7200000" scaled="0"/>
              <a:tileRect/>
            </a:gradFill>
            <a:ln w="9525">
              <a:noFill/>
              <a:round/>
            </a:ln>
          </p:spPr>
          <p:txBody>
            <a:bodyPr vert="horz" wrap="square" lIns="91440" tIns="45720" rIns="91440" bIns="45720" numCol="1" anchor="t" anchorCtr="0" compatLnSpc="1"/>
            <a:lstStyle/>
            <a:p>
              <a:endParaRPr lang="zh-CN" altLang="en-US">
                <a:solidFill>
                  <a:prstClr val="black"/>
                </a:solidFill>
              </a:endParaRPr>
            </a:p>
          </p:txBody>
        </p:sp>
        <p:sp>
          <p:nvSpPr>
            <p:cNvPr id="19" name="Freeform 109"/>
            <p:cNvSpPr/>
            <p:nvPr/>
          </p:nvSpPr>
          <p:spPr bwMode="auto">
            <a:xfrm>
              <a:off x="4255" y="283"/>
              <a:ext cx="2375" cy="1650"/>
            </a:xfrm>
            <a:custGeom>
              <a:avLst/>
              <a:gdLst/>
              <a:ahLst/>
              <a:cxnLst>
                <a:cxn ang="0">
                  <a:pos x="997" y="623"/>
                </a:cxn>
                <a:cxn ang="0">
                  <a:pos x="997" y="0"/>
                </a:cxn>
                <a:cxn ang="0">
                  <a:pos x="49" y="0"/>
                </a:cxn>
                <a:cxn ang="0">
                  <a:pos x="997" y="623"/>
                </a:cxn>
              </a:cxnLst>
              <a:rect l="0" t="0" r="r" b="b"/>
              <a:pathLst>
                <a:path w="997" h="642">
                  <a:moveTo>
                    <a:pt x="997" y="623"/>
                  </a:moveTo>
                  <a:cubicBezTo>
                    <a:pt x="997" y="0"/>
                    <a:pt x="997" y="0"/>
                    <a:pt x="997" y="0"/>
                  </a:cubicBezTo>
                  <a:cubicBezTo>
                    <a:pt x="49" y="0"/>
                    <a:pt x="49" y="0"/>
                    <a:pt x="49" y="0"/>
                  </a:cubicBezTo>
                  <a:cubicBezTo>
                    <a:pt x="0" y="434"/>
                    <a:pt x="316" y="642"/>
                    <a:pt x="997" y="623"/>
                  </a:cubicBezTo>
                  <a:close/>
                </a:path>
              </a:pathLst>
            </a:custGeom>
            <a:gradFill flip="none" rotWithShape="1">
              <a:gsLst>
                <a:gs pos="18000">
                  <a:srgbClr val="4ABEEE"/>
                </a:gs>
                <a:gs pos="75000">
                  <a:srgbClr val="0D7AB9"/>
                </a:gs>
              </a:gsLst>
              <a:path path="circle">
                <a:fillToRect l="100000" b="100000"/>
              </a:path>
              <a:tileRect t="-100000" r="-100000"/>
            </a:gradFill>
            <a:ln w="9525">
              <a:noFill/>
              <a:round/>
            </a:ln>
          </p:spPr>
          <p:txBody>
            <a:bodyPr vert="horz" wrap="square" lIns="91440" tIns="45720" rIns="91440" bIns="45720" numCol="1" anchor="t" anchorCtr="0" compatLnSpc="1"/>
            <a:lstStyle/>
            <a:p>
              <a:endParaRPr lang="zh-CN" altLang="en-US">
                <a:solidFill>
                  <a:prstClr val="black"/>
                </a:solidFill>
              </a:endParaRPr>
            </a:p>
          </p:txBody>
        </p:sp>
      </p:grpSp>
      <p:sp>
        <p:nvSpPr>
          <p:cNvPr id="22" name="Freeform 26"/>
          <p:cNvSpPr/>
          <p:nvPr userDrawn="1"/>
        </p:nvSpPr>
        <p:spPr bwMode="auto">
          <a:xfrm>
            <a:off x="0" y="3968740"/>
            <a:ext cx="12192000" cy="2889261"/>
          </a:xfrm>
          <a:custGeom>
            <a:avLst/>
            <a:gdLst/>
            <a:ahLst/>
            <a:cxnLst>
              <a:cxn ang="0">
                <a:pos x="2861" y="904"/>
              </a:cxn>
              <a:cxn ang="0">
                <a:pos x="2861" y="0"/>
              </a:cxn>
              <a:cxn ang="0">
                <a:pos x="1382" y="332"/>
              </a:cxn>
              <a:cxn ang="0">
                <a:pos x="0" y="46"/>
              </a:cxn>
              <a:cxn ang="0">
                <a:pos x="0" y="904"/>
              </a:cxn>
              <a:cxn ang="0">
                <a:pos x="2861" y="904"/>
              </a:cxn>
            </a:cxnLst>
            <a:rect l="0" t="0" r="r" b="b"/>
            <a:pathLst>
              <a:path w="2861" h="904">
                <a:moveTo>
                  <a:pt x="2861" y="904"/>
                </a:moveTo>
                <a:cubicBezTo>
                  <a:pt x="2861" y="0"/>
                  <a:pt x="2861" y="0"/>
                  <a:pt x="2861" y="0"/>
                </a:cubicBezTo>
                <a:cubicBezTo>
                  <a:pt x="2414" y="221"/>
                  <a:pt x="1921" y="332"/>
                  <a:pt x="1382" y="332"/>
                </a:cubicBezTo>
                <a:cubicBezTo>
                  <a:pt x="882" y="332"/>
                  <a:pt x="421" y="237"/>
                  <a:pt x="0" y="46"/>
                </a:cubicBezTo>
                <a:cubicBezTo>
                  <a:pt x="0" y="904"/>
                  <a:pt x="0" y="904"/>
                  <a:pt x="0" y="904"/>
                </a:cubicBezTo>
                <a:cubicBezTo>
                  <a:pt x="2861" y="904"/>
                  <a:pt x="2861" y="904"/>
                  <a:pt x="2861" y="904"/>
                </a:cubicBezTo>
                <a:close/>
              </a:path>
            </a:pathLst>
          </a:custGeom>
          <a:gradFill flip="none" rotWithShape="1">
            <a:gsLst>
              <a:gs pos="0">
                <a:schemeClr val="bg1">
                  <a:lumMod val="75000"/>
                </a:schemeClr>
              </a:gs>
              <a:gs pos="59000">
                <a:schemeClr val="bg1">
                  <a:lumMod val="95000"/>
                </a:schemeClr>
              </a:gs>
              <a:gs pos="100000">
                <a:schemeClr val="bg1">
                  <a:lumMod val="75000"/>
                </a:schemeClr>
              </a:gs>
            </a:gsLst>
            <a:path path="circle">
              <a:fillToRect l="100000" t="100000"/>
            </a:path>
            <a:tileRect r="-100000" b="-100000"/>
          </a:gradFill>
          <a:ln w="9525">
            <a:noFill/>
            <a:round/>
          </a:ln>
        </p:spPr>
        <p:txBody>
          <a:bodyPr vert="horz" wrap="square" lIns="91440" tIns="45720" rIns="91440" bIns="45720" numCol="1" anchor="t" anchorCtr="0" compatLnSpc="1"/>
          <a:lstStyle/>
          <a:p>
            <a:endParaRPr lang="zh-CN" altLang="en-US">
              <a:solidFill>
                <a:prstClr val="black"/>
              </a:solidFill>
            </a:endParaRPr>
          </a:p>
        </p:txBody>
      </p:sp>
      <p:sp>
        <p:nvSpPr>
          <p:cNvPr id="23" name="Freeform 27"/>
          <p:cNvSpPr/>
          <p:nvPr/>
        </p:nvSpPr>
        <p:spPr bwMode="auto">
          <a:xfrm>
            <a:off x="0" y="3148980"/>
            <a:ext cx="12192000" cy="1780219"/>
          </a:xfrm>
          <a:custGeom>
            <a:avLst/>
            <a:gdLst/>
            <a:ahLst/>
            <a:cxnLst>
              <a:cxn ang="0">
                <a:pos x="2861" y="225"/>
              </a:cxn>
              <a:cxn ang="0">
                <a:pos x="2861" y="0"/>
              </a:cxn>
              <a:cxn ang="0">
                <a:pos x="1415" y="516"/>
              </a:cxn>
              <a:cxn ang="0">
                <a:pos x="0" y="25"/>
              </a:cxn>
              <a:cxn ang="0">
                <a:pos x="0" y="271"/>
              </a:cxn>
              <a:cxn ang="0">
                <a:pos x="1382" y="557"/>
              </a:cxn>
              <a:cxn ang="0">
                <a:pos x="2861" y="225"/>
              </a:cxn>
            </a:cxnLst>
            <a:rect l="0" t="0" r="r" b="b"/>
            <a:pathLst>
              <a:path w="2861" h="557">
                <a:moveTo>
                  <a:pt x="2861" y="225"/>
                </a:moveTo>
                <a:cubicBezTo>
                  <a:pt x="2861" y="0"/>
                  <a:pt x="2861" y="0"/>
                  <a:pt x="2861" y="0"/>
                </a:cubicBezTo>
                <a:cubicBezTo>
                  <a:pt x="2436" y="344"/>
                  <a:pt x="1954" y="516"/>
                  <a:pt x="1415" y="516"/>
                </a:cubicBezTo>
                <a:cubicBezTo>
                  <a:pt x="889" y="516"/>
                  <a:pt x="417" y="352"/>
                  <a:pt x="0" y="25"/>
                </a:cubicBezTo>
                <a:cubicBezTo>
                  <a:pt x="0" y="271"/>
                  <a:pt x="0" y="271"/>
                  <a:pt x="0" y="271"/>
                </a:cubicBezTo>
                <a:cubicBezTo>
                  <a:pt x="421" y="462"/>
                  <a:pt x="882" y="557"/>
                  <a:pt x="1382" y="557"/>
                </a:cubicBezTo>
                <a:cubicBezTo>
                  <a:pt x="1921" y="557"/>
                  <a:pt x="2414" y="446"/>
                  <a:pt x="2861" y="225"/>
                </a:cubicBezTo>
                <a:close/>
              </a:path>
            </a:pathLst>
          </a:custGeom>
          <a:solidFill>
            <a:srgbClr val="000000"/>
          </a:solidFill>
          <a:ln w="9525">
            <a:noFill/>
            <a:round/>
          </a:ln>
        </p:spPr>
        <p:txBody>
          <a:bodyPr vert="horz" wrap="square" lIns="91440" tIns="45720" rIns="91440" bIns="45720" numCol="1" anchor="t" anchorCtr="0" compatLnSpc="1"/>
          <a:lstStyle/>
          <a:p>
            <a:endParaRPr lang="zh-CN" altLang="en-US">
              <a:solidFill>
                <a:prstClr val="black"/>
              </a:solidFill>
            </a:endParaRPr>
          </a:p>
        </p:txBody>
      </p:sp>
      <p:sp>
        <p:nvSpPr>
          <p:cNvPr id="24" name="Freeform 28"/>
          <p:cNvSpPr/>
          <p:nvPr/>
        </p:nvSpPr>
        <p:spPr bwMode="auto">
          <a:xfrm>
            <a:off x="0" y="3840896"/>
            <a:ext cx="12192000" cy="1188944"/>
          </a:xfrm>
          <a:custGeom>
            <a:avLst/>
            <a:gdLst/>
            <a:ahLst/>
            <a:cxnLst>
              <a:cxn ang="0">
                <a:pos x="2861" y="40"/>
              </a:cxn>
              <a:cxn ang="0">
                <a:pos x="2861" y="0"/>
              </a:cxn>
              <a:cxn ang="0">
                <a:pos x="1382" y="332"/>
              </a:cxn>
              <a:cxn ang="0">
                <a:pos x="0" y="46"/>
              </a:cxn>
              <a:cxn ang="0">
                <a:pos x="0" y="86"/>
              </a:cxn>
              <a:cxn ang="0">
                <a:pos x="1382" y="372"/>
              </a:cxn>
              <a:cxn ang="0">
                <a:pos x="2861" y="40"/>
              </a:cxn>
            </a:cxnLst>
            <a:rect l="0" t="0" r="r" b="b"/>
            <a:pathLst>
              <a:path w="2861" h="372">
                <a:moveTo>
                  <a:pt x="2861" y="40"/>
                </a:moveTo>
                <a:cubicBezTo>
                  <a:pt x="2861" y="0"/>
                  <a:pt x="2861" y="0"/>
                  <a:pt x="2861" y="0"/>
                </a:cubicBezTo>
                <a:cubicBezTo>
                  <a:pt x="2414" y="221"/>
                  <a:pt x="1921" y="332"/>
                  <a:pt x="1382" y="332"/>
                </a:cubicBezTo>
                <a:cubicBezTo>
                  <a:pt x="882" y="332"/>
                  <a:pt x="421" y="237"/>
                  <a:pt x="0" y="46"/>
                </a:cubicBezTo>
                <a:cubicBezTo>
                  <a:pt x="0" y="86"/>
                  <a:pt x="0" y="86"/>
                  <a:pt x="0" y="86"/>
                </a:cubicBezTo>
                <a:cubicBezTo>
                  <a:pt x="421" y="277"/>
                  <a:pt x="882" y="372"/>
                  <a:pt x="1382" y="372"/>
                </a:cubicBezTo>
                <a:cubicBezTo>
                  <a:pt x="1921" y="372"/>
                  <a:pt x="2414" y="261"/>
                  <a:pt x="2861" y="40"/>
                </a:cubicBezTo>
                <a:close/>
              </a:path>
            </a:pathLst>
          </a:custGeom>
          <a:solidFill>
            <a:srgbClr val="97BD4F"/>
          </a:solidFill>
          <a:ln w="9525">
            <a:noFill/>
            <a:round/>
          </a:ln>
        </p:spPr>
        <p:txBody>
          <a:bodyPr vert="horz" wrap="square" lIns="91440" tIns="45720" rIns="91440" bIns="45720" numCol="1" anchor="t" anchorCtr="0" compatLnSpc="1"/>
          <a:lstStyle/>
          <a:p>
            <a:endParaRPr lang="zh-CN" altLang="en-US">
              <a:solidFill>
                <a:prstClr val="black"/>
              </a:solidFill>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尾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2" name="矩形 1"/>
          <p:cNvSpPr/>
          <p:nvPr userDrawn="1"/>
        </p:nvSpPr>
        <p:spPr>
          <a:xfrm>
            <a:off x="0" y="0"/>
            <a:ext cx="12192000" cy="6858000"/>
          </a:xfrm>
          <a:prstGeom prst="rect">
            <a:avLst/>
          </a:prstGeom>
          <a:gradFill flip="none" rotWithShape="1">
            <a:gsLst>
              <a:gs pos="61000">
                <a:srgbClr val="AFDEFA">
                  <a:alpha val="52000"/>
                </a:srgbClr>
              </a:gs>
              <a:gs pos="92000">
                <a:srgbClr val="84CDF8">
                  <a:lumMod val="94000"/>
                </a:srgbClr>
              </a:gs>
              <a:gs pos="0">
                <a:schemeClr val="bg1"/>
              </a:gs>
              <a:gs pos="100000">
                <a:srgbClr val="0198F0"/>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userDrawn="1"/>
        </p:nvSpPr>
        <p:spPr>
          <a:xfrm>
            <a:off x="0" y="0"/>
            <a:ext cx="12192000" cy="927463"/>
          </a:xfrm>
          <a:prstGeom prst="rect">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300">
        <p14:pan/>
      </p:transition>
    </mc:Choice>
    <mc:Fallback>
      <p:transition spd="slow">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711200" y="762000"/>
            <a:ext cx="10883900" cy="762000"/>
          </a:xfr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719667" y="1628775"/>
            <a:ext cx="10871200" cy="4495800"/>
          </a:xfrm>
        </p:spPr>
        <p:txBody>
          <a:bodyPr/>
          <a:lstStyle>
            <a:lvl1pPr>
              <a:buClrTx/>
              <a:buFont typeface="Wingdings" panose="05000000000000000000" pitchFamily="2" charset="2"/>
              <a:buChar char="Ø"/>
              <a:defRPr/>
            </a:lvl1pPr>
            <a:lvl2pPr>
              <a:buClrTx/>
              <a:buFont typeface="Wingdings" panose="05000000000000000000" pitchFamily="2" charset="2"/>
              <a:buChar char="u"/>
              <a:defRPr/>
            </a:lvl2pPr>
            <a:lvl3pPr>
              <a:buClrTx/>
              <a:buFont typeface="Wingdings" panose="05000000000000000000" pitchFamily="2" charset="2"/>
              <a:buChar char="l"/>
              <a:defRPr sz="2800"/>
            </a:lvl3pPr>
          </a:lstStyle>
          <a:p>
            <a:pPr lvl="0"/>
            <a:r>
              <a:rPr lang="zh-CN" altLang="en-US" dirty="0" smtClean="0"/>
              <a:t>单击此处编辑母版文本样式</a:t>
            </a:r>
            <a:endParaRPr lang="zh-CN" altLang="en-US" dirty="0" smtClean="0"/>
          </a:p>
          <a:p>
            <a:pPr lvl="1"/>
            <a:r>
              <a:rPr lang="zh-CN" altLang="en-US" dirty="0" smtClean="0"/>
              <a:t>第二级</a:t>
            </a:r>
            <a:endParaRPr lang="zh-CN" altLang="en-US" dirty="0" smtClean="0"/>
          </a:p>
          <a:p>
            <a:pPr lvl="2"/>
            <a:r>
              <a:rPr lang="zh-CN" altLang="en-US" dirty="0" smtClean="0"/>
              <a:t>第三级</a:t>
            </a:r>
            <a:endParaRPr lang="zh-CN" altLang="en-US" dirty="0" smtClean="0"/>
          </a:p>
          <a:p>
            <a:pPr lvl="3"/>
            <a:endParaRPr lang="zh-CN" altLang="en-US" dirty="0"/>
          </a:p>
        </p:txBody>
      </p:sp>
      <p:sp>
        <p:nvSpPr>
          <p:cNvPr id="4" name="Rectangle 67"/>
          <p:cNvSpPr>
            <a:spLocks noGrp="1" noChangeArrowheads="1"/>
          </p:cNvSpPr>
          <p:nvPr>
            <p:ph type="dt" sz="half" idx="10"/>
          </p:nvPr>
        </p:nvSpPr>
        <p:spPr>
          <a:xfrm>
            <a:off x="1536700" y="6286500"/>
            <a:ext cx="2540000" cy="457200"/>
          </a:xfrm>
        </p:spPr>
        <p:txBody>
          <a:bodyPr/>
          <a:lstStyle>
            <a:lvl1pPr>
              <a:defRPr/>
            </a:lvl1pPr>
          </a:lstStyle>
          <a:p>
            <a:pPr>
              <a:defRPr/>
            </a:pPr>
            <a:endParaRPr lang="en-US" altLang="zh-CN"/>
          </a:p>
        </p:txBody>
      </p:sp>
      <p:sp>
        <p:nvSpPr>
          <p:cNvPr id="5" name="Rectangle 68"/>
          <p:cNvSpPr>
            <a:spLocks noGrp="1" noChangeArrowheads="1"/>
          </p:cNvSpPr>
          <p:nvPr>
            <p:ph type="ftr" sz="quarter" idx="11"/>
          </p:nvPr>
        </p:nvSpPr>
        <p:spPr>
          <a:xfrm>
            <a:off x="4787900" y="6286500"/>
            <a:ext cx="3860800" cy="457200"/>
          </a:xfrm>
        </p:spPr>
        <p:txBody>
          <a:bodyPr/>
          <a:lstStyle>
            <a:lvl1pPr>
              <a:defRPr/>
            </a:lvl1pPr>
          </a:lstStyle>
          <a:p>
            <a:pPr>
              <a:defRPr/>
            </a:pPr>
            <a:endParaRPr lang="en-US" altLang="zh-CN"/>
          </a:p>
        </p:txBody>
      </p:sp>
      <p:sp>
        <p:nvSpPr>
          <p:cNvPr id="6" name="Rectangle 69"/>
          <p:cNvSpPr>
            <a:spLocks noGrp="1" noChangeArrowheads="1"/>
          </p:cNvSpPr>
          <p:nvPr>
            <p:ph type="sldNum" sz="quarter" idx="12"/>
          </p:nvPr>
        </p:nvSpPr>
        <p:spPr>
          <a:xfrm>
            <a:off x="9359900" y="6286500"/>
            <a:ext cx="2540000" cy="457200"/>
          </a:xfrm>
        </p:spPr>
        <p:txBody>
          <a:bodyPr/>
          <a:lstStyle>
            <a:lvl1pPr>
              <a:defRPr/>
            </a:lvl1pPr>
          </a:lstStyle>
          <a:p>
            <a:pPr>
              <a:defRPr/>
            </a:pPr>
            <a:fld id="{01A76B8A-27D3-4048-9E4A-EE92D854BE75}" type="slidenum">
              <a:rPr lang="en-US" altLang="zh-CN"/>
            </a:fld>
            <a:endParaRPr lang="en-US" altLang="zh-CN"/>
          </a:p>
        </p:txBody>
      </p:sp>
    </p:spTree>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目录页">
    <p:spTree>
      <p:nvGrpSpPr>
        <p:cNvPr id="1" name=""/>
        <p:cNvGrpSpPr/>
        <p:nvPr/>
      </p:nvGrpSpPr>
      <p:grpSpPr>
        <a:xfrm>
          <a:off x="0" y="0"/>
          <a:ext cx="0" cy="0"/>
          <a:chOff x="0" y="0"/>
          <a:chExt cx="0" cy="0"/>
        </a:xfrm>
      </p:grpSpPr>
      <p:sp>
        <p:nvSpPr>
          <p:cNvPr id="10" name="TextBox 3"/>
          <p:cNvSpPr txBox="1"/>
          <p:nvPr userDrawn="1"/>
        </p:nvSpPr>
        <p:spPr>
          <a:xfrm>
            <a:off x="2280569" y="692254"/>
            <a:ext cx="1451474" cy="369332"/>
          </a:xfrm>
          <a:prstGeom prst="rect">
            <a:avLst/>
          </a:prstGeom>
          <a:noFill/>
        </p:spPr>
        <p:txBody>
          <a:bodyPr wrap="square">
            <a:spAutoFit/>
          </a:bodyPr>
          <a:lstStyle/>
          <a:p>
            <a:pPr>
              <a:defRPr/>
            </a:pPr>
            <a:r>
              <a:rPr lang="zh-CN" altLang="en-US" dirty="0">
                <a:solidFill>
                  <a:prstClr val="black">
                    <a:lumMod val="65000"/>
                    <a:lumOff val="35000"/>
                  </a:prstClr>
                </a:solidFill>
                <a:latin typeface="微软雅黑" panose="020B0503020204020204" pitchFamily="34" charset="-122"/>
                <a:ea typeface="微软雅黑" panose="020B0503020204020204" pitchFamily="34" charset="-122"/>
              </a:rPr>
              <a:t>目录页</a:t>
            </a:r>
            <a:endParaRPr lang="zh-CN" altLang="en-US" dirty="0">
              <a:solidFill>
                <a:prstClr val="black">
                  <a:lumMod val="65000"/>
                  <a:lumOff val="35000"/>
                </a:prstClr>
              </a:solidFill>
              <a:latin typeface="微软雅黑" panose="020B0503020204020204" pitchFamily="34" charset="-122"/>
              <a:ea typeface="微软雅黑" panose="020B0503020204020204" pitchFamily="34" charset="-122"/>
            </a:endParaRPr>
          </a:p>
        </p:txBody>
      </p:sp>
      <p:sp>
        <p:nvSpPr>
          <p:cNvPr id="11" name="矩形 24"/>
          <p:cNvSpPr>
            <a:spLocks noChangeArrowheads="1"/>
          </p:cNvSpPr>
          <p:nvPr userDrawn="1"/>
        </p:nvSpPr>
        <p:spPr bwMode="auto">
          <a:xfrm>
            <a:off x="1056752" y="704309"/>
            <a:ext cx="1079839" cy="492443"/>
          </a:xfrm>
          <a:prstGeom prst="rect">
            <a:avLst/>
          </a:prstGeom>
          <a:noFill/>
          <a:ln w="9525">
            <a:noFill/>
            <a:miter lim="800000"/>
          </a:ln>
        </p:spPr>
        <p:txBody>
          <a:bodyPr wrap="square" lIns="0" tIns="0" rIns="0" bIns="0">
            <a:spAutoFit/>
          </a:bodyPr>
          <a:lstStyle/>
          <a:p>
            <a:pPr algn="ctr"/>
            <a:r>
              <a:rPr lang="en-US" altLang="zh-CN" sz="1600" dirty="0">
                <a:solidFill>
                  <a:prstClr val="white"/>
                </a:solidFill>
                <a:ea typeface="微软雅黑" panose="020B0503020204020204" pitchFamily="34" charset="-122"/>
                <a:cs typeface="Arial Unicode MS" pitchFamily="34" charset="-122"/>
              </a:rPr>
              <a:t>CONTENTS</a:t>
            </a:r>
            <a:endParaRPr lang="en-US" altLang="zh-CN" sz="1600" dirty="0">
              <a:solidFill>
                <a:prstClr val="white"/>
              </a:solidFill>
              <a:ea typeface="微软雅黑" panose="020B0503020204020204" pitchFamily="34" charset="-122"/>
              <a:cs typeface="Arial Unicode MS" pitchFamily="34" charset="-122"/>
            </a:endParaRPr>
          </a:p>
          <a:p>
            <a:pPr algn="ctr"/>
            <a:r>
              <a:rPr lang="en-US" altLang="zh-CN" sz="1600" dirty="0">
                <a:solidFill>
                  <a:prstClr val="white"/>
                </a:solidFill>
                <a:ea typeface="微软雅黑" panose="020B0503020204020204" pitchFamily="34" charset="-122"/>
                <a:cs typeface="Arial Unicode MS" pitchFamily="34" charset="-122"/>
              </a:rPr>
              <a:t> PAGE</a:t>
            </a:r>
            <a:endParaRPr lang="en-US" altLang="zh-CN" sz="1600" dirty="0">
              <a:solidFill>
                <a:prstClr val="white"/>
              </a:solidFill>
              <a:ea typeface="微软雅黑" panose="020B0503020204020204" pitchFamily="34" charset="-122"/>
              <a:cs typeface="Arial Unicode MS"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目录页">
    <p:spTree>
      <p:nvGrpSpPr>
        <p:cNvPr id="1" name=""/>
        <p:cNvGrpSpPr/>
        <p:nvPr/>
      </p:nvGrpSpPr>
      <p:grpSpPr>
        <a:xfrm>
          <a:off x="0" y="0"/>
          <a:ext cx="0" cy="0"/>
          <a:chOff x="0" y="0"/>
          <a:chExt cx="0" cy="0"/>
        </a:xfrm>
      </p:grpSpPr>
      <p:sp>
        <p:nvSpPr>
          <p:cNvPr id="10" name="TextBox 3"/>
          <p:cNvSpPr txBox="1"/>
          <p:nvPr userDrawn="1"/>
        </p:nvSpPr>
        <p:spPr>
          <a:xfrm>
            <a:off x="2280569" y="692254"/>
            <a:ext cx="1451474" cy="369332"/>
          </a:xfrm>
          <a:prstGeom prst="rect">
            <a:avLst/>
          </a:prstGeom>
          <a:noFill/>
        </p:spPr>
        <p:txBody>
          <a:bodyPr wrap="square">
            <a:spAutoFit/>
          </a:bodyPr>
          <a:lstStyle/>
          <a:p>
            <a:pPr>
              <a:defRPr/>
            </a:pPr>
            <a:r>
              <a:rPr lang="zh-CN" altLang="en-US" dirty="0">
                <a:solidFill>
                  <a:prstClr val="black">
                    <a:lumMod val="65000"/>
                    <a:lumOff val="35000"/>
                  </a:prstClr>
                </a:solidFill>
                <a:latin typeface="微软雅黑" panose="020B0503020204020204" pitchFamily="34" charset="-122"/>
                <a:ea typeface="微软雅黑" panose="020B0503020204020204" pitchFamily="34" charset="-122"/>
              </a:rPr>
              <a:t>过渡页</a:t>
            </a:r>
            <a:endParaRPr lang="zh-CN" altLang="en-US" dirty="0">
              <a:solidFill>
                <a:prstClr val="black">
                  <a:lumMod val="65000"/>
                  <a:lumOff val="35000"/>
                </a:prstClr>
              </a:solidFill>
              <a:latin typeface="微软雅黑" panose="020B0503020204020204" pitchFamily="34" charset="-122"/>
              <a:ea typeface="微软雅黑" panose="020B0503020204020204" pitchFamily="34" charset="-122"/>
            </a:endParaRPr>
          </a:p>
        </p:txBody>
      </p:sp>
      <p:sp>
        <p:nvSpPr>
          <p:cNvPr id="11" name="矩形 24"/>
          <p:cNvSpPr>
            <a:spLocks noChangeArrowheads="1"/>
          </p:cNvSpPr>
          <p:nvPr userDrawn="1"/>
        </p:nvSpPr>
        <p:spPr bwMode="auto">
          <a:xfrm>
            <a:off x="1056752" y="704309"/>
            <a:ext cx="1079839" cy="492443"/>
          </a:xfrm>
          <a:prstGeom prst="rect">
            <a:avLst/>
          </a:prstGeom>
          <a:noFill/>
          <a:ln w="9525">
            <a:noFill/>
            <a:miter lim="800000"/>
          </a:ln>
        </p:spPr>
        <p:txBody>
          <a:bodyPr wrap="square" lIns="0" tIns="0" rIns="0" bIns="0">
            <a:spAutoFit/>
          </a:bodyPr>
          <a:lstStyle/>
          <a:p>
            <a:pPr algn="ctr"/>
            <a:r>
              <a:rPr lang="en-US" altLang="zh-CN" sz="1600" dirty="0">
                <a:solidFill>
                  <a:prstClr val="white"/>
                </a:solidFill>
                <a:ea typeface="微软雅黑" panose="020B0503020204020204" pitchFamily="34" charset="-122"/>
                <a:cs typeface="Arial Unicode MS" pitchFamily="34" charset="-122"/>
              </a:rPr>
              <a:t>TRANSITION PAGE</a:t>
            </a:r>
            <a:endParaRPr lang="en-US" altLang="zh-CN" sz="1600" dirty="0">
              <a:solidFill>
                <a:prstClr val="white"/>
              </a:solidFill>
              <a:ea typeface="微软雅黑" panose="020B0503020204020204" pitchFamily="34" charset="-122"/>
              <a:cs typeface="Arial Unicode MS"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过渡页1">
    <p:spTree>
      <p:nvGrpSpPr>
        <p:cNvPr id="1" name=""/>
        <p:cNvGrpSpPr/>
        <p:nvPr/>
      </p:nvGrpSpPr>
      <p:grpSpPr>
        <a:xfrm>
          <a:off x="0" y="0"/>
          <a:ext cx="0" cy="0"/>
          <a:chOff x="0" y="0"/>
          <a:chExt cx="0" cy="0"/>
        </a:xfrm>
      </p:grpSpPr>
      <p:sp>
        <p:nvSpPr>
          <p:cNvPr id="5" name="矩形 24"/>
          <p:cNvSpPr>
            <a:spLocks noChangeArrowheads="1"/>
          </p:cNvSpPr>
          <p:nvPr userDrawn="1"/>
        </p:nvSpPr>
        <p:spPr bwMode="auto">
          <a:xfrm>
            <a:off x="1056752" y="565810"/>
            <a:ext cx="1079839" cy="415290"/>
          </a:xfrm>
          <a:prstGeom prst="rect">
            <a:avLst/>
          </a:prstGeom>
          <a:noFill/>
          <a:ln w="9525">
            <a:noFill/>
            <a:miter lim="800000"/>
          </a:ln>
        </p:spPr>
        <p:txBody>
          <a:bodyPr wrap="square" lIns="0" tIns="0" rIns="0" bIns="0">
            <a:spAutoFit/>
          </a:bodyPr>
          <a:lstStyle/>
          <a:p>
            <a:pPr algn="ctr">
              <a:lnSpc>
                <a:spcPct val="150000"/>
              </a:lnSpc>
            </a:pPr>
            <a:r>
              <a:rPr lang="zh-CN" altLang="en-US" b="1" dirty="0">
                <a:solidFill>
                  <a:prstClr val="white"/>
                </a:solidFill>
                <a:ea typeface="微软雅黑" panose="020B0503020204020204" pitchFamily="34" charset="-122"/>
                <a:cs typeface="Arial Unicode MS" pitchFamily="34" charset="-122"/>
              </a:rPr>
              <a:t>一</a:t>
            </a:r>
            <a:endParaRPr lang="en-US" altLang="zh-CN" b="1" dirty="0">
              <a:solidFill>
                <a:prstClr val="white"/>
              </a:solidFill>
              <a:ea typeface="微软雅黑" panose="020B0503020204020204" pitchFamily="34" charset="-122"/>
              <a:cs typeface="Arial Unicode MS"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过渡页1">
    <p:spTree>
      <p:nvGrpSpPr>
        <p:cNvPr id="1" name=""/>
        <p:cNvGrpSpPr/>
        <p:nvPr/>
      </p:nvGrpSpPr>
      <p:grpSpPr>
        <a:xfrm>
          <a:off x="0" y="0"/>
          <a:ext cx="0" cy="0"/>
          <a:chOff x="0" y="0"/>
          <a:chExt cx="0" cy="0"/>
        </a:xfrm>
      </p:grpSpPr>
      <p:sp>
        <p:nvSpPr>
          <p:cNvPr id="3" name="矩形 24"/>
          <p:cNvSpPr>
            <a:spLocks noChangeArrowheads="1"/>
          </p:cNvSpPr>
          <p:nvPr userDrawn="1"/>
        </p:nvSpPr>
        <p:spPr bwMode="auto">
          <a:xfrm>
            <a:off x="1056752" y="565810"/>
            <a:ext cx="1079839" cy="415290"/>
          </a:xfrm>
          <a:prstGeom prst="rect">
            <a:avLst/>
          </a:prstGeom>
          <a:noFill/>
          <a:ln w="9525">
            <a:noFill/>
            <a:miter lim="800000"/>
          </a:ln>
        </p:spPr>
        <p:txBody>
          <a:bodyPr wrap="square" lIns="0" tIns="0" rIns="0" bIns="0">
            <a:spAutoFit/>
          </a:bodyPr>
          <a:lstStyle/>
          <a:p>
            <a:pPr algn="ctr">
              <a:lnSpc>
                <a:spcPct val="150000"/>
              </a:lnSpc>
            </a:pPr>
            <a:r>
              <a:rPr lang="zh-CN" altLang="en-US" b="1" dirty="0">
                <a:solidFill>
                  <a:prstClr val="white"/>
                </a:solidFill>
                <a:ea typeface="微软雅黑" panose="020B0503020204020204" pitchFamily="34" charset="-122"/>
                <a:cs typeface="Arial Unicode MS" pitchFamily="34" charset="-122"/>
              </a:rPr>
              <a:t>二</a:t>
            </a:r>
            <a:endParaRPr lang="en-US" altLang="zh-CN" b="1" dirty="0">
              <a:solidFill>
                <a:prstClr val="white"/>
              </a:solidFill>
              <a:ea typeface="微软雅黑" panose="020B0503020204020204" pitchFamily="34" charset="-122"/>
              <a:cs typeface="Arial Unicode MS"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sp>
        <p:nvSpPr>
          <p:cNvPr id="6" name="TextBox 3"/>
          <p:cNvSpPr txBox="1"/>
          <p:nvPr userDrawn="1"/>
        </p:nvSpPr>
        <p:spPr>
          <a:xfrm>
            <a:off x="2280569" y="692254"/>
            <a:ext cx="3167527" cy="369332"/>
          </a:xfrm>
          <a:prstGeom prst="rect">
            <a:avLst/>
          </a:prstGeom>
          <a:noFill/>
        </p:spPr>
        <p:txBody>
          <a:bodyPr wrap="square">
            <a:spAutoFit/>
          </a:bodyPr>
          <a:lstStyle/>
          <a:p>
            <a:pPr>
              <a:defRPr/>
            </a:pPr>
            <a:r>
              <a:rPr lang="zh-CN" altLang="en-US" dirty="0">
                <a:solidFill>
                  <a:prstClr val="black">
                    <a:lumMod val="65000"/>
                    <a:lumOff val="35000"/>
                  </a:prstClr>
                </a:solidFill>
                <a:latin typeface="微软雅黑" panose="020B0503020204020204" pitchFamily="34" charset="-122"/>
                <a:ea typeface="微软雅黑" panose="020B0503020204020204" pitchFamily="34" charset="-122"/>
              </a:rPr>
              <a:t>人事管理与人力资源管理</a:t>
            </a:r>
            <a:endParaRPr lang="zh-CN" altLang="en-US" dirty="0">
              <a:solidFill>
                <a:prstClr val="black">
                  <a:lumMod val="65000"/>
                  <a:lumOff val="35000"/>
                </a:prstClr>
              </a:solidFill>
              <a:latin typeface="微软雅黑" panose="020B0503020204020204" pitchFamily="34" charset="-122"/>
              <a:ea typeface="微软雅黑" panose="020B0503020204020204" pitchFamily="34" charset="-122"/>
            </a:endParaRPr>
          </a:p>
        </p:txBody>
      </p:sp>
      <p:sp>
        <p:nvSpPr>
          <p:cNvPr id="7" name="矩形 24"/>
          <p:cNvSpPr>
            <a:spLocks noChangeArrowheads="1"/>
          </p:cNvSpPr>
          <p:nvPr userDrawn="1"/>
        </p:nvSpPr>
        <p:spPr bwMode="auto">
          <a:xfrm>
            <a:off x="1056752" y="565810"/>
            <a:ext cx="1079839" cy="630555"/>
          </a:xfrm>
          <a:prstGeom prst="rect">
            <a:avLst/>
          </a:prstGeom>
          <a:noFill/>
          <a:ln w="9525">
            <a:noFill/>
            <a:miter lim="800000"/>
          </a:ln>
        </p:spPr>
        <p:txBody>
          <a:bodyPr wrap="square" lIns="0" tIns="0" rIns="0" bIns="0">
            <a:spAutoFit/>
          </a:bodyPr>
          <a:lstStyle/>
          <a:p>
            <a:pPr algn="ctr">
              <a:lnSpc>
                <a:spcPct val="150000"/>
              </a:lnSpc>
            </a:pPr>
            <a:r>
              <a:rPr lang="zh-CN" altLang="en-US" b="1" dirty="0">
                <a:solidFill>
                  <a:prstClr val="white"/>
                </a:solidFill>
                <a:ea typeface="微软雅黑" panose="020B0503020204020204" pitchFamily="34" charset="-122"/>
                <a:cs typeface="Arial Unicode MS" pitchFamily="34" charset="-122"/>
              </a:rPr>
              <a:t>二</a:t>
            </a:r>
            <a:endParaRPr lang="en-US" altLang="zh-CN" b="1" dirty="0">
              <a:solidFill>
                <a:prstClr val="white"/>
              </a:solidFill>
              <a:ea typeface="微软雅黑" panose="020B0503020204020204" pitchFamily="34" charset="-122"/>
              <a:cs typeface="Arial Unicode MS" pitchFamily="34" charset="-122"/>
            </a:endParaRPr>
          </a:p>
          <a:p>
            <a:pPr algn="ctr"/>
            <a:r>
              <a:rPr lang="zh-CN" altLang="en-US" sz="1400" dirty="0">
                <a:solidFill>
                  <a:prstClr val="white"/>
                </a:solidFill>
                <a:ea typeface="微软雅黑" panose="020B0503020204020204" pitchFamily="34" charset="-122"/>
                <a:cs typeface="Arial Unicode MS" pitchFamily="34" charset="-122"/>
              </a:rPr>
              <a:t>正文</a:t>
            </a:r>
            <a:endParaRPr lang="en-US" altLang="zh-CN" sz="1400" dirty="0">
              <a:solidFill>
                <a:prstClr val="white"/>
              </a:solidFill>
              <a:ea typeface="微软雅黑" panose="020B0503020204020204" pitchFamily="34" charset="-122"/>
              <a:cs typeface="Arial Unicode MS"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4_两栏内容">
    <p:spTree>
      <p:nvGrpSpPr>
        <p:cNvPr id="1" name=""/>
        <p:cNvGrpSpPr/>
        <p:nvPr/>
      </p:nvGrpSpPr>
      <p:grpSpPr>
        <a:xfrm>
          <a:off x="0" y="0"/>
          <a:ext cx="0" cy="0"/>
          <a:chOff x="0" y="0"/>
          <a:chExt cx="0" cy="0"/>
        </a:xfrm>
      </p:grpSpPr>
      <p:sp>
        <p:nvSpPr>
          <p:cNvPr id="5" name="矩形 24"/>
          <p:cNvSpPr>
            <a:spLocks noChangeArrowheads="1"/>
          </p:cNvSpPr>
          <p:nvPr userDrawn="1"/>
        </p:nvSpPr>
        <p:spPr bwMode="auto">
          <a:xfrm>
            <a:off x="1056752" y="565810"/>
            <a:ext cx="1079839" cy="415290"/>
          </a:xfrm>
          <a:prstGeom prst="rect">
            <a:avLst/>
          </a:prstGeom>
          <a:noFill/>
          <a:ln w="9525">
            <a:noFill/>
            <a:miter lim="800000"/>
          </a:ln>
        </p:spPr>
        <p:txBody>
          <a:bodyPr wrap="square" lIns="0" tIns="0" rIns="0" bIns="0">
            <a:spAutoFit/>
          </a:bodyPr>
          <a:lstStyle/>
          <a:p>
            <a:pPr algn="ctr">
              <a:lnSpc>
                <a:spcPct val="150000"/>
              </a:lnSpc>
            </a:pPr>
            <a:r>
              <a:rPr lang="zh-CN" altLang="en-US" b="1" dirty="0">
                <a:solidFill>
                  <a:prstClr val="white"/>
                </a:solidFill>
                <a:ea typeface="微软雅黑" panose="020B0503020204020204" pitchFamily="34" charset="-122"/>
                <a:cs typeface="Arial Unicode MS" pitchFamily="34" charset="-122"/>
              </a:rPr>
              <a:t>三</a:t>
            </a:r>
            <a:endParaRPr lang="en-US" altLang="zh-CN" b="1" dirty="0">
              <a:solidFill>
                <a:prstClr val="white"/>
              </a:solidFill>
              <a:ea typeface="微软雅黑" panose="020B0503020204020204" pitchFamily="34" charset="-122"/>
              <a:cs typeface="Arial Unicode MS"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6_两栏内容">
    <p:spTree>
      <p:nvGrpSpPr>
        <p:cNvPr id="1" name=""/>
        <p:cNvGrpSpPr/>
        <p:nvPr/>
      </p:nvGrpSpPr>
      <p:grpSpPr>
        <a:xfrm>
          <a:off x="0" y="0"/>
          <a:ext cx="0" cy="0"/>
          <a:chOff x="0" y="0"/>
          <a:chExt cx="0" cy="0"/>
        </a:xfrm>
      </p:grpSpPr>
      <p:sp>
        <p:nvSpPr>
          <p:cNvPr id="6" name="矩形 24"/>
          <p:cNvSpPr>
            <a:spLocks noChangeArrowheads="1"/>
          </p:cNvSpPr>
          <p:nvPr userDrawn="1"/>
        </p:nvSpPr>
        <p:spPr bwMode="auto">
          <a:xfrm>
            <a:off x="1056752" y="565810"/>
            <a:ext cx="1079839" cy="415290"/>
          </a:xfrm>
          <a:prstGeom prst="rect">
            <a:avLst/>
          </a:prstGeom>
          <a:noFill/>
          <a:ln w="9525">
            <a:noFill/>
            <a:miter lim="800000"/>
          </a:ln>
        </p:spPr>
        <p:txBody>
          <a:bodyPr wrap="square" lIns="0" tIns="0" rIns="0" bIns="0">
            <a:spAutoFit/>
          </a:bodyPr>
          <a:lstStyle/>
          <a:p>
            <a:pPr algn="ctr">
              <a:lnSpc>
                <a:spcPct val="150000"/>
              </a:lnSpc>
            </a:pPr>
            <a:r>
              <a:rPr lang="zh-CN" altLang="en-US" b="1" dirty="0">
                <a:solidFill>
                  <a:prstClr val="white"/>
                </a:solidFill>
                <a:ea typeface="微软雅黑" panose="020B0503020204020204" pitchFamily="34" charset="-122"/>
                <a:cs typeface="Arial Unicode MS" pitchFamily="34" charset="-122"/>
              </a:rPr>
              <a:t>四</a:t>
            </a:r>
            <a:endParaRPr lang="en-US" altLang="zh-CN" b="1" dirty="0">
              <a:solidFill>
                <a:prstClr val="white"/>
              </a:solidFill>
              <a:ea typeface="微软雅黑" panose="020B0503020204020204" pitchFamily="34" charset="-122"/>
              <a:cs typeface="Arial Unicode MS"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7_两栏内容">
    <p:spTree>
      <p:nvGrpSpPr>
        <p:cNvPr id="1" name=""/>
        <p:cNvGrpSpPr/>
        <p:nvPr/>
      </p:nvGrpSpPr>
      <p:grpSpPr>
        <a:xfrm>
          <a:off x="0" y="0"/>
          <a:ext cx="0" cy="0"/>
          <a:chOff x="0" y="0"/>
          <a:chExt cx="0" cy="0"/>
        </a:xfrm>
      </p:grpSpPr>
      <p:sp>
        <p:nvSpPr>
          <p:cNvPr id="6" name="矩形 24"/>
          <p:cNvSpPr>
            <a:spLocks noChangeArrowheads="1"/>
          </p:cNvSpPr>
          <p:nvPr userDrawn="1"/>
        </p:nvSpPr>
        <p:spPr bwMode="auto">
          <a:xfrm>
            <a:off x="1056752" y="565810"/>
            <a:ext cx="1079839" cy="415290"/>
          </a:xfrm>
          <a:prstGeom prst="rect">
            <a:avLst/>
          </a:prstGeom>
          <a:noFill/>
          <a:ln w="9525">
            <a:noFill/>
            <a:miter lim="800000"/>
          </a:ln>
        </p:spPr>
        <p:txBody>
          <a:bodyPr wrap="square" lIns="0" tIns="0" rIns="0" bIns="0">
            <a:spAutoFit/>
          </a:bodyPr>
          <a:lstStyle/>
          <a:p>
            <a:pPr algn="ctr">
              <a:lnSpc>
                <a:spcPct val="150000"/>
              </a:lnSpc>
            </a:pPr>
            <a:r>
              <a:rPr lang="zh-CN" altLang="en-US" b="1" dirty="0">
                <a:solidFill>
                  <a:prstClr val="white"/>
                </a:solidFill>
                <a:ea typeface="微软雅黑" panose="020B0503020204020204" pitchFamily="34" charset="-122"/>
                <a:cs typeface="Arial Unicode MS" pitchFamily="34" charset="-122"/>
              </a:rPr>
              <a:t>五</a:t>
            </a:r>
            <a:endParaRPr lang="en-US" altLang="zh-CN" b="1" dirty="0">
              <a:solidFill>
                <a:prstClr val="white"/>
              </a:solidFill>
              <a:ea typeface="微软雅黑" panose="020B0503020204020204" pitchFamily="34" charset="-122"/>
              <a:cs typeface="Arial Unicode MS"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9" name="五边形 18"/>
          <p:cNvSpPr/>
          <p:nvPr userDrawn="1"/>
        </p:nvSpPr>
        <p:spPr>
          <a:xfrm rot="5400000">
            <a:off x="1226035" y="502221"/>
            <a:ext cx="741272" cy="1079839"/>
          </a:xfrm>
          <a:prstGeom prst="homePlat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0" name="矩形 19"/>
          <p:cNvSpPr/>
          <p:nvPr userDrawn="1"/>
        </p:nvSpPr>
        <p:spPr>
          <a:xfrm>
            <a:off x="1056752" y="0"/>
            <a:ext cx="1079839" cy="671504"/>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cxnSp>
        <p:nvCxnSpPr>
          <p:cNvPr id="22" name="直接连接符 21"/>
          <p:cNvCxnSpPr/>
          <p:nvPr userDrawn="1"/>
        </p:nvCxnSpPr>
        <p:spPr>
          <a:xfrm>
            <a:off x="2264807" y="692696"/>
            <a:ext cx="0" cy="360040"/>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27" name="矩形 26"/>
          <p:cNvSpPr/>
          <p:nvPr userDrawn="1"/>
        </p:nvSpPr>
        <p:spPr>
          <a:xfrm>
            <a:off x="0" y="6265681"/>
            <a:ext cx="11397485" cy="4320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8" name="矩形 27"/>
          <p:cNvSpPr/>
          <p:nvPr userDrawn="1"/>
        </p:nvSpPr>
        <p:spPr>
          <a:xfrm>
            <a:off x="11518379" y="6265681"/>
            <a:ext cx="673622" cy="4320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6" name="TextBox 15"/>
          <p:cNvSpPr txBox="1"/>
          <p:nvPr userDrawn="1"/>
        </p:nvSpPr>
        <p:spPr>
          <a:xfrm>
            <a:off x="11646102" y="6312404"/>
            <a:ext cx="425005" cy="338554"/>
          </a:xfrm>
          <a:prstGeom prst="rect">
            <a:avLst/>
          </a:prstGeom>
          <a:noFill/>
        </p:spPr>
        <p:txBody>
          <a:bodyPr wrap="none" rtlCol="0">
            <a:spAutoFit/>
          </a:bodyPr>
          <a:lstStyle/>
          <a:p>
            <a:r>
              <a:rPr lang="en-US" altLang="zh-CN" sz="1600" smtClean="0">
                <a:solidFill>
                  <a:prstClr val="white"/>
                </a:solidFill>
              </a:rPr>
              <a:t>‹#›</a:t>
            </a:r>
            <a:endParaRPr lang="zh-CN" altLang="en-US" sz="1600" dirty="0">
              <a:solidFill>
                <a:prstClr val="white"/>
              </a:solidFill>
              <a:latin typeface="微软雅黑" panose="020B0503020204020204" pitchFamily="34" charset="-122"/>
              <a:ea typeface="微软雅黑" panose="020B0503020204020204" pitchFamily="34" charset="-122"/>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1.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3.png"/><Relationship Id="rId1" Type="http://schemas.openxmlformats.org/officeDocument/2006/relationships/slide" Target="slide3.xml"/></Relationships>
</file>

<file path=ppt/slides/_rels/slide100.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3.png"/><Relationship Id="rId1" Type="http://schemas.openxmlformats.org/officeDocument/2006/relationships/slide" Target="slide67.xml"/></Relationships>
</file>

<file path=ppt/slides/_rels/slide101.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3.png"/><Relationship Id="rId1" Type="http://schemas.openxmlformats.org/officeDocument/2006/relationships/slide" Target="slide67.xml"/></Relationships>
</file>

<file path=ppt/slides/_rels/slide102.xml.rels><?xml version="1.0" encoding="UTF-8" standalone="yes"?>
<Relationships xmlns="http://schemas.openxmlformats.org/package/2006/relationships"><Relationship Id="rId4" Type="http://schemas.openxmlformats.org/officeDocument/2006/relationships/slideLayout" Target="../slideLayouts/slideLayout12.xml"/><Relationship Id="rId3" Type="http://schemas.openxmlformats.org/officeDocument/2006/relationships/image" Target="../media/image3.png"/><Relationship Id="rId2" Type="http://schemas.openxmlformats.org/officeDocument/2006/relationships/slide" Target="slide67.xml"/><Relationship Id="rId1" Type="http://schemas.openxmlformats.org/officeDocument/2006/relationships/image" Target="../media/image18.png"/></Relationships>
</file>

<file path=ppt/slides/_rels/slide103.xml.rels><?xml version="1.0" encoding="UTF-8" standalone="yes"?>
<Relationships xmlns="http://schemas.openxmlformats.org/package/2006/relationships"><Relationship Id="rId4" Type="http://schemas.openxmlformats.org/officeDocument/2006/relationships/slideLayout" Target="../slideLayouts/slideLayout12.xml"/><Relationship Id="rId3" Type="http://schemas.openxmlformats.org/officeDocument/2006/relationships/image" Target="../media/image3.png"/><Relationship Id="rId2" Type="http://schemas.openxmlformats.org/officeDocument/2006/relationships/slide" Target="slide67.xml"/><Relationship Id="rId1" Type="http://schemas.openxmlformats.org/officeDocument/2006/relationships/image" Target="../media/image18.png"/></Relationships>
</file>

<file path=ppt/slides/_rels/slide104.xml.rels><?xml version="1.0" encoding="UTF-8" standalone="yes"?>
<Relationships xmlns="http://schemas.openxmlformats.org/package/2006/relationships"><Relationship Id="rId5" Type="http://schemas.openxmlformats.org/officeDocument/2006/relationships/slideLayout" Target="../slideLayouts/slideLayout12.xml"/><Relationship Id="rId4" Type="http://schemas.openxmlformats.org/officeDocument/2006/relationships/image" Target="../media/image3.png"/><Relationship Id="rId3" Type="http://schemas.openxmlformats.org/officeDocument/2006/relationships/slide" Target="slide67.xml"/><Relationship Id="rId2" Type="http://schemas.openxmlformats.org/officeDocument/2006/relationships/image" Target="../media/image19.png"/><Relationship Id="rId1" Type="http://schemas.openxmlformats.org/officeDocument/2006/relationships/image" Target="../media/image18.png"/></Relationships>
</file>

<file path=ppt/slides/_rels/slide105.xml.rels><?xml version="1.0" encoding="UTF-8" standalone="yes"?>
<Relationships xmlns="http://schemas.openxmlformats.org/package/2006/relationships"><Relationship Id="rId5" Type="http://schemas.openxmlformats.org/officeDocument/2006/relationships/slideLayout" Target="../slideLayouts/slideLayout12.xml"/><Relationship Id="rId4" Type="http://schemas.openxmlformats.org/officeDocument/2006/relationships/image" Target="../media/image3.png"/><Relationship Id="rId3" Type="http://schemas.openxmlformats.org/officeDocument/2006/relationships/slide" Target="slide67.xml"/><Relationship Id="rId2" Type="http://schemas.openxmlformats.org/officeDocument/2006/relationships/image" Target="../media/image19.png"/><Relationship Id="rId1" Type="http://schemas.openxmlformats.org/officeDocument/2006/relationships/image" Target="../media/image18.png"/></Relationships>
</file>

<file path=ppt/slides/_rels/slide106.xml.rels><?xml version="1.0" encoding="UTF-8" standalone="yes"?>
<Relationships xmlns="http://schemas.openxmlformats.org/package/2006/relationships"><Relationship Id="rId6" Type="http://schemas.openxmlformats.org/officeDocument/2006/relationships/slideLayout" Target="../slideLayouts/slideLayout12.xml"/><Relationship Id="rId5" Type="http://schemas.openxmlformats.org/officeDocument/2006/relationships/image" Target="../media/image3.png"/><Relationship Id="rId4" Type="http://schemas.openxmlformats.org/officeDocument/2006/relationships/slide" Target="slide67.xml"/><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image" Target="../media/image18.png"/></Relationships>
</file>

<file path=ppt/slides/_rels/slide107.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3.png"/><Relationship Id="rId1" Type="http://schemas.openxmlformats.org/officeDocument/2006/relationships/slide" Target="slide67.xml"/></Relationships>
</file>

<file path=ppt/slides/_rels/slide108.xml.rels><?xml version="1.0" encoding="UTF-8" standalone="yes"?>
<Relationships xmlns="http://schemas.openxmlformats.org/package/2006/relationships"><Relationship Id="rId6" Type="http://schemas.openxmlformats.org/officeDocument/2006/relationships/slideLayout" Target="../slideLayouts/slideLayout12.xml"/><Relationship Id="rId5" Type="http://schemas.openxmlformats.org/officeDocument/2006/relationships/image" Target="../media/image2.png"/><Relationship Id="rId4" Type="http://schemas.openxmlformats.org/officeDocument/2006/relationships/slide" Target="slide1.xml"/><Relationship Id="rId3" Type="http://schemas.openxmlformats.org/officeDocument/2006/relationships/slide" Target="slide112.xml"/><Relationship Id="rId2" Type="http://schemas.openxmlformats.org/officeDocument/2006/relationships/slide" Target="slide111.xml"/><Relationship Id="rId1" Type="http://schemas.openxmlformats.org/officeDocument/2006/relationships/slide" Target="slide108.xml"/></Relationships>
</file>

<file path=ppt/slides/_rels/slide109.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3.png"/><Relationship Id="rId1" Type="http://schemas.openxmlformats.org/officeDocument/2006/relationships/slide" Target="slide107.xml"/></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3.png"/><Relationship Id="rId1" Type="http://schemas.openxmlformats.org/officeDocument/2006/relationships/slide" Target="slide3.xml"/></Relationships>
</file>

<file path=ppt/slides/_rels/slide110.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3.png"/><Relationship Id="rId1" Type="http://schemas.openxmlformats.org/officeDocument/2006/relationships/slide" Target="slide107.xml"/></Relationships>
</file>

<file path=ppt/slides/_rels/slide111.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3.png"/><Relationship Id="rId1" Type="http://schemas.openxmlformats.org/officeDocument/2006/relationships/slide" Target="slide107.xml"/></Relationships>
</file>

<file path=ppt/slides/_rels/slide112.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3.png"/><Relationship Id="rId1" Type="http://schemas.openxmlformats.org/officeDocument/2006/relationships/slide" Target="slide107.xml"/></Relationships>
</file>

<file path=ppt/slides/_rels/slide113.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3.png"/><Relationship Id="rId1" Type="http://schemas.openxmlformats.org/officeDocument/2006/relationships/slide" Target="slide107.xml"/></Relationships>
</file>

<file path=ppt/slides/_rels/slide114.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3.png"/><Relationship Id="rId1" Type="http://schemas.openxmlformats.org/officeDocument/2006/relationships/slide" Target="slide107.xml"/></Relationships>
</file>

<file path=ppt/slides/_rels/slide115.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3.png"/><Relationship Id="rId1" Type="http://schemas.openxmlformats.org/officeDocument/2006/relationships/slide" Target="slide107.xml"/></Relationships>
</file>

<file path=ppt/slides/_rels/slide116.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3.png"/><Relationship Id="rId1" Type="http://schemas.openxmlformats.org/officeDocument/2006/relationships/slide" Target="slide107.xml"/></Relationships>
</file>

<file path=ppt/slides/_rels/slide117.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3.png"/><Relationship Id="rId1" Type="http://schemas.openxmlformats.org/officeDocument/2006/relationships/slide" Target="slide107.xml"/></Relationships>
</file>

<file path=ppt/slides/_rels/slide118.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3.png"/><Relationship Id="rId1" Type="http://schemas.openxmlformats.org/officeDocument/2006/relationships/slide" Target="slide107.xml"/></Relationships>
</file>

<file path=ppt/slides/_rels/slide119.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3.png"/><Relationship Id="rId1" Type="http://schemas.openxmlformats.org/officeDocument/2006/relationships/slide" Target="slide107.xml"/></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3.png"/><Relationship Id="rId1" Type="http://schemas.openxmlformats.org/officeDocument/2006/relationships/slide" Target="slide3.xml"/></Relationships>
</file>

<file path=ppt/slides/_rels/slide120.xml.rels><?xml version="1.0" encoding="UTF-8" standalone="yes"?>
<Relationships xmlns="http://schemas.openxmlformats.org/package/2006/relationships"><Relationship Id="rId4" Type="http://schemas.openxmlformats.org/officeDocument/2006/relationships/slideLayout" Target="../slideLayouts/slideLayout12.xml"/><Relationship Id="rId3" Type="http://schemas.openxmlformats.org/officeDocument/2006/relationships/image" Target="../media/image3.png"/><Relationship Id="rId2" Type="http://schemas.openxmlformats.org/officeDocument/2006/relationships/slide" Target="slide107.xml"/><Relationship Id="rId1" Type="http://schemas.openxmlformats.org/officeDocument/2006/relationships/image" Target="../media/image21.png"/></Relationships>
</file>

<file path=ppt/slides/_rels/slide121.xml.rels><?xml version="1.0" encoding="UTF-8" standalone="yes"?>
<Relationships xmlns="http://schemas.openxmlformats.org/package/2006/relationships"><Relationship Id="rId4" Type="http://schemas.openxmlformats.org/officeDocument/2006/relationships/slideLayout" Target="../slideLayouts/slideLayout12.xml"/><Relationship Id="rId3" Type="http://schemas.openxmlformats.org/officeDocument/2006/relationships/image" Target="../media/image3.png"/><Relationship Id="rId2" Type="http://schemas.openxmlformats.org/officeDocument/2006/relationships/slide" Target="slide107.xml"/><Relationship Id="rId1" Type="http://schemas.openxmlformats.org/officeDocument/2006/relationships/image" Target="../media/image21.png"/></Relationships>
</file>

<file path=ppt/slides/_rels/slide122.xml.rels><?xml version="1.0" encoding="UTF-8" standalone="yes"?>
<Relationships xmlns="http://schemas.openxmlformats.org/package/2006/relationships"><Relationship Id="rId4" Type="http://schemas.openxmlformats.org/officeDocument/2006/relationships/slideLayout" Target="../slideLayouts/slideLayout12.xml"/><Relationship Id="rId3" Type="http://schemas.openxmlformats.org/officeDocument/2006/relationships/image" Target="../media/image3.png"/><Relationship Id="rId2" Type="http://schemas.openxmlformats.org/officeDocument/2006/relationships/slide" Target="slide107.xml"/><Relationship Id="rId1" Type="http://schemas.openxmlformats.org/officeDocument/2006/relationships/image" Target="../media/image21.png"/></Relationships>
</file>

<file path=ppt/slides/_rels/slide123.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3.png"/><Relationship Id="rId1" Type="http://schemas.openxmlformats.org/officeDocument/2006/relationships/slide" Target="slide107.xml"/></Relationships>
</file>

<file path=ppt/slides/_rels/slide124.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3.png"/><Relationship Id="rId1" Type="http://schemas.openxmlformats.org/officeDocument/2006/relationships/slide" Target="slide107.xml"/></Relationships>
</file>

<file path=ppt/slides/_rels/slide125.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3.png"/><Relationship Id="rId1" Type="http://schemas.openxmlformats.org/officeDocument/2006/relationships/slide" Target="slide107.xml"/></Relationships>
</file>

<file path=ppt/slides/_rels/slide126.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3.png"/><Relationship Id="rId1" Type="http://schemas.openxmlformats.org/officeDocument/2006/relationships/slide" Target="slide107.xml"/></Relationships>
</file>

<file path=ppt/slides/_rels/slide127.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2.png"/><Relationship Id="rId1" Type="http://schemas.openxmlformats.org/officeDocument/2006/relationships/slide" Target="slide1.xml"/></Relationships>
</file>

<file path=ppt/slides/_rels/slide128.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2.png"/><Relationship Id="rId1" Type="http://schemas.openxmlformats.org/officeDocument/2006/relationships/slide" Target="slide1.xml"/></Relationships>
</file>

<file path=ppt/slides/_rels/slide129.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2.png"/><Relationship Id="rId1" Type="http://schemas.openxmlformats.org/officeDocument/2006/relationships/slide" Target="slide1.xml"/></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3.png"/><Relationship Id="rId1" Type="http://schemas.openxmlformats.org/officeDocument/2006/relationships/slide" Target="slide3.xml"/></Relationships>
</file>

<file path=ppt/slides/_rels/slide130.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2.png"/><Relationship Id="rId1" Type="http://schemas.openxmlformats.org/officeDocument/2006/relationships/slide" Target="slide1.xml"/></Relationships>
</file>

<file path=ppt/slides/_rels/slide131.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2.png"/><Relationship Id="rId1" Type="http://schemas.openxmlformats.org/officeDocument/2006/relationships/slide" Target="slide1.xml"/></Relationships>
</file>

<file path=ppt/slides/_rels/slide132.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2.png"/><Relationship Id="rId1" Type="http://schemas.openxmlformats.org/officeDocument/2006/relationships/slide" Target="slide1.xml"/></Relationships>
</file>

<file path=ppt/slides/_rels/slide133.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2.png"/><Relationship Id="rId1" Type="http://schemas.openxmlformats.org/officeDocument/2006/relationships/slide" Target="slide1.xml"/></Relationships>
</file>

<file path=ppt/slides/_rels/slide134.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2.png"/><Relationship Id="rId1" Type="http://schemas.openxmlformats.org/officeDocument/2006/relationships/slide" Target="slide1.xml"/></Relationships>
</file>

<file path=ppt/slides/_rels/slide135.xml.rels><?xml version="1.0" encoding="UTF-8" standalone="yes"?>
<Relationships xmlns="http://schemas.openxmlformats.org/package/2006/relationships"><Relationship Id="rId4" Type="http://schemas.openxmlformats.org/officeDocument/2006/relationships/slideLayout" Target="../slideLayouts/slideLayout12.xml"/><Relationship Id="rId3" Type="http://schemas.openxmlformats.org/officeDocument/2006/relationships/image" Target="../media/image2.png"/><Relationship Id="rId2" Type="http://schemas.openxmlformats.org/officeDocument/2006/relationships/slide" Target="slide1.xml"/><Relationship Id="rId1" Type="http://schemas.openxmlformats.org/officeDocument/2006/relationships/image" Target="../media/image22.png"/></Relationships>
</file>

<file path=ppt/slides/_rels/slide136.xml.rels><?xml version="1.0" encoding="UTF-8" standalone="yes"?>
<Relationships xmlns="http://schemas.openxmlformats.org/package/2006/relationships"><Relationship Id="rId4" Type="http://schemas.openxmlformats.org/officeDocument/2006/relationships/slideLayout" Target="../slideLayouts/slideLayout12.xml"/><Relationship Id="rId3" Type="http://schemas.openxmlformats.org/officeDocument/2006/relationships/image" Target="../media/image2.png"/><Relationship Id="rId2" Type="http://schemas.openxmlformats.org/officeDocument/2006/relationships/slide" Target="slide1.xml"/><Relationship Id="rId1" Type="http://schemas.openxmlformats.org/officeDocument/2006/relationships/image" Target="../media/image23.png"/></Relationships>
</file>

<file path=ppt/slides/_rels/slide137.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2.png"/><Relationship Id="rId1" Type="http://schemas.openxmlformats.org/officeDocument/2006/relationships/slide" Target="slide1.xml"/></Relationships>
</file>

<file path=ppt/slides/_rels/slide138.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2.png"/><Relationship Id="rId1" Type="http://schemas.openxmlformats.org/officeDocument/2006/relationships/slide" Target="slide1.xml"/></Relationships>
</file>

<file path=ppt/slides/_rels/slide139.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2.png"/><Relationship Id="rId1" Type="http://schemas.openxmlformats.org/officeDocument/2006/relationships/slide" Target="slide1.xml"/></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3.png"/><Relationship Id="rId1" Type="http://schemas.openxmlformats.org/officeDocument/2006/relationships/slide" Target="slide3.xml"/></Relationships>
</file>

<file path=ppt/slides/_rels/slide140.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2.png"/><Relationship Id="rId1" Type="http://schemas.openxmlformats.org/officeDocument/2006/relationships/slide" Target="slide1.xml"/></Relationships>
</file>

<file path=ppt/slides/_rels/slide141.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2.png"/><Relationship Id="rId1" Type="http://schemas.openxmlformats.org/officeDocument/2006/relationships/slide" Target="slide1.xml"/></Relationships>
</file>

<file path=ppt/slides/_rels/slide142.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2.png"/><Relationship Id="rId1" Type="http://schemas.openxmlformats.org/officeDocument/2006/relationships/slide" Target="slide1.xml"/></Relationships>
</file>

<file path=ppt/slides/_rels/slide143.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2.png"/><Relationship Id="rId1" Type="http://schemas.openxmlformats.org/officeDocument/2006/relationships/slide" Target="slide1.xml"/></Relationships>
</file>

<file path=ppt/slides/_rels/slide144.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2.png"/><Relationship Id="rId1" Type="http://schemas.openxmlformats.org/officeDocument/2006/relationships/slide" Target="slide1.xml"/></Relationships>
</file>

<file path=ppt/slides/_rels/slide145.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2.png"/><Relationship Id="rId1" Type="http://schemas.openxmlformats.org/officeDocument/2006/relationships/slide" Target="slide1.xml"/></Relationships>
</file>

<file path=ppt/slides/_rels/slide146.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2.png"/><Relationship Id="rId1" Type="http://schemas.openxmlformats.org/officeDocument/2006/relationships/slide" Target="slide1.xml"/></Relationships>
</file>

<file path=ppt/slides/_rels/slide147.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2.png"/><Relationship Id="rId1" Type="http://schemas.openxmlformats.org/officeDocument/2006/relationships/slide" Target="slide1.xml"/></Relationships>
</file>

<file path=ppt/slides/_rels/slide148.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2.png"/><Relationship Id="rId1" Type="http://schemas.openxmlformats.org/officeDocument/2006/relationships/slide" Target="slide1.xml"/></Relationships>
</file>

<file path=ppt/slides/_rels/slide149.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2.png"/><Relationship Id="rId1" Type="http://schemas.openxmlformats.org/officeDocument/2006/relationships/slide" Target="slide1.xml"/></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3.png"/><Relationship Id="rId1" Type="http://schemas.openxmlformats.org/officeDocument/2006/relationships/slide" Target="slide3.xml"/></Relationships>
</file>

<file path=ppt/slides/_rels/slide150.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2.png"/><Relationship Id="rId1" Type="http://schemas.openxmlformats.org/officeDocument/2006/relationships/slide" Target="slide1.xml"/></Relationships>
</file>

<file path=ppt/slides/_rels/slide151.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2.png"/><Relationship Id="rId1" Type="http://schemas.openxmlformats.org/officeDocument/2006/relationships/slide" Target="slide1.xml"/></Relationships>
</file>

<file path=ppt/slides/_rels/slide152.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2.png"/><Relationship Id="rId1" Type="http://schemas.openxmlformats.org/officeDocument/2006/relationships/slide" Target="slide1.xml"/></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3.png"/><Relationship Id="rId1" Type="http://schemas.openxmlformats.org/officeDocument/2006/relationships/slide" Target="slide3.xml"/></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3.png"/><Relationship Id="rId1" Type="http://schemas.openxmlformats.org/officeDocument/2006/relationships/slide" Target="slide3.xml"/></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3.png"/><Relationship Id="rId1" Type="http://schemas.openxmlformats.org/officeDocument/2006/relationships/slide" Target="slide3.xml"/></Relationships>
</file>

<file path=ppt/slides/_rels/slide19.xml.rels><?xml version="1.0" encoding="UTF-8" standalone="yes"?>
<Relationships xmlns="http://schemas.openxmlformats.org/package/2006/relationships"><Relationship Id="rId4" Type="http://schemas.openxmlformats.org/officeDocument/2006/relationships/slideLayout" Target="../slideLayouts/slideLayout12.xml"/><Relationship Id="rId3" Type="http://schemas.openxmlformats.org/officeDocument/2006/relationships/image" Target="../media/image3.png"/><Relationship Id="rId2" Type="http://schemas.openxmlformats.org/officeDocument/2006/relationships/slide" Target="slide3.xml"/><Relationship Id="rId1" Type="http://schemas.openxmlformats.org/officeDocument/2006/relationships/image" Target="../media/image4.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1.jpeg"/><Relationship Id="rId1" Type="http://schemas.openxmlformats.org/officeDocument/2006/relationships/tags" Target="../tags/tag2.xml"/></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3.png"/><Relationship Id="rId1" Type="http://schemas.openxmlformats.org/officeDocument/2006/relationships/slide" Target="slide3.xml"/></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3.png"/><Relationship Id="rId1" Type="http://schemas.openxmlformats.org/officeDocument/2006/relationships/slide" Target="slide3.xml"/></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3.png"/><Relationship Id="rId1" Type="http://schemas.openxmlformats.org/officeDocument/2006/relationships/slide" Target="slide3.xml"/></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3.png"/><Relationship Id="rId1" Type="http://schemas.openxmlformats.org/officeDocument/2006/relationships/slide" Target="slide3.xml"/></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3.png"/><Relationship Id="rId1" Type="http://schemas.openxmlformats.org/officeDocument/2006/relationships/slide" Target="slide3.xml"/></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3.png"/><Relationship Id="rId1" Type="http://schemas.openxmlformats.org/officeDocument/2006/relationships/slide" Target="slide3.xml"/></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3.png"/><Relationship Id="rId1" Type="http://schemas.openxmlformats.org/officeDocument/2006/relationships/slide" Target="slide3.xml"/></Relationships>
</file>

<file path=ppt/slides/_rels/slide27.xml.rels><?xml version="1.0" encoding="UTF-8" standalone="yes"?>
<Relationships xmlns="http://schemas.openxmlformats.org/package/2006/relationships"><Relationship Id="rId4" Type="http://schemas.openxmlformats.org/officeDocument/2006/relationships/slideLayout" Target="../slideLayouts/slideLayout12.xml"/><Relationship Id="rId3" Type="http://schemas.openxmlformats.org/officeDocument/2006/relationships/image" Target="../media/image3.png"/><Relationship Id="rId2" Type="http://schemas.openxmlformats.org/officeDocument/2006/relationships/slide" Target="slide3.xml"/><Relationship Id="rId1" Type="http://schemas.openxmlformats.org/officeDocument/2006/relationships/image" Target="../media/image5.png"/></Relationships>
</file>

<file path=ppt/slides/_rels/slide28.xml.rels><?xml version="1.0" encoding="UTF-8" standalone="yes"?>
<Relationships xmlns="http://schemas.openxmlformats.org/package/2006/relationships"><Relationship Id="rId5" Type="http://schemas.openxmlformats.org/officeDocument/2006/relationships/slideLayout" Target="../slideLayouts/slideLayout12.xml"/><Relationship Id="rId4" Type="http://schemas.openxmlformats.org/officeDocument/2006/relationships/image" Target="../media/image2.png"/><Relationship Id="rId3" Type="http://schemas.openxmlformats.org/officeDocument/2006/relationships/slide" Target="slide1.xml"/><Relationship Id="rId2" Type="http://schemas.openxmlformats.org/officeDocument/2006/relationships/slide" Target="slide35.xml"/><Relationship Id="rId1" Type="http://schemas.openxmlformats.org/officeDocument/2006/relationships/slide" Target="slide28.xml"/></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3.png"/><Relationship Id="rId1" Type="http://schemas.openxmlformats.org/officeDocument/2006/relationships/slide" Target="slide27.xml"/></Relationships>
</file>

<file path=ppt/slides/_rels/slide3.xml.rels><?xml version="1.0" encoding="UTF-8" standalone="yes"?>
<Relationships xmlns="http://schemas.openxmlformats.org/package/2006/relationships"><Relationship Id="rId8" Type="http://schemas.openxmlformats.org/officeDocument/2006/relationships/slideLayout" Target="../slideLayouts/slideLayout12.xml"/><Relationship Id="rId7" Type="http://schemas.openxmlformats.org/officeDocument/2006/relationships/slide" Target="slide140.xml"/><Relationship Id="rId6" Type="http://schemas.openxmlformats.org/officeDocument/2006/relationships/slide" Target="slide126.xml"/><Relationship Id="rId5" Type="http://schemas.openxmlformats.org/officeDocument/2006/relationships/slide" Target="slide107.xml"/><Relationship Id="rId4" Type="http://schemas.openxmlformats.org/officeDocument/2006/relationships/slide" Target="slide67.xml"/><Relationship Id="rId3" Type="http://schemas.openxmlformats.org/officeDocument/2006/relationships/slide" Target="slide39.xml"/><Relationship Id="rId2" Type="http://schemas.openxmlformats.org/officeDocument/2006/relationships/slide" Target="slide27.xml"/><Relationship Id="rId1" Type="http://schemas.openxmlformats.org/officeDocument/2006/relationships/slide" Target="slide3.xml"/></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3.png"/><Relationship Id="rId1" Type="http://schemas.openxmlformats.org/officeDocument/2006/relationships/slide" Target="slide27.xml"/></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3.png"/><Relationship Id="rId1" Type="http://schemas.openxmlformats.org/officeDocument/2006/relationships/slide" Target="slide27.xml"/></Relationships>
</file>

<file path=ppt/slides/_rels/slide32.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3.png"/><Relationship Id="rId1" Type="http://schemas.openxmlformats.org/officeDocument/2006/relationships/slide" Target="slide27.xml"/></Relationships>
</file>

<file path=ppt/slides/_rels/slide33.xml.rels><?xml version="1.0" encoding="UTF-8" standalone="yes"?>
<Relationships xmlns="http://schemas.openxmlformats.org/package/2006/relationships"><Relationship Id="rId5" Type="http://schemas.openxmlformats.org/officeDocument/2006/relationships/slideLayout" Target="../slideLayouts/slideLayout12.xml"/><Relationship Id="rId4" Type="http://schemas.openxmlformats.org/officeDocument/2006/relationships/image" Target="../media/image3.png"/><Relationship Id="rId3" Type="http://schemas.openxmlformats.org/officeDocument/2006/relationships/slide" Target="slide27.xml"/><Relationship Id="rId2" Type="http://schemas.openxmlformats.org/officeDocument/2006/relationships/image" Target="../media/image7.png"/><Relationship Id="rId1" Type="http://schemas.openxmlformats.org/officeDocument/2006/relationships/image" Target="../media/image6.png"/></Relationships>
</file>

<file path=ppt/slides/_rels/slide34.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3.png"/><Relationship Id="rId1" Type="http://schemas.openxmlformats.org/officeDocument/2006/relationships/slide" Target="slide27.xml"/></Relationships>
</file>

<file path=ppt/slides/_rels/slide35.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3.png"/><Relationship Id="rId1" Type="http://schemas.openxmlformats.org/officeDocument/2006/relationships/slide" Target="slide27.xml"/></Relationships>
</file>

<file path=ppt/slides/_rels/slide36.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3.png"/><Relationship Id="rId1" Type="http://schemas.openxmlformats.org/officeDocument/2006/relationships/slide" Target="slide27.xml"/></Relationships>
</file>

<file path=ppt/slides/_rels/slide37.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3.png"/><Relationship Id="rId1" Type="http://schemas.openxmlformats.org/officeDocument/2006/relationships/slide" Target="slide27.xml"/></Relationships>
</file>

<file path=ppt/slides/_rels/slide38.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3.png"/><Relationship Id="rId1" Type="http://schemas.openxmlformats.org/officeDocument/2006/relationships/slide" Target="slide27.xml"/></Relationships>
</file>

<file path=ppt/slides/_rels/slide39.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3.png"/><Relationship Id="rId1" Type="http://schemas.openxmlformats.org/officeDocument/2006/relationships/slide" Target="slide27.xml"/></Relationships>
</file>

<file path=ppt/slides/_rels/slide4.xml.rels><?xml version="1.0" encoding="UTF-8" standalone="yes"?>
<Relationships xmlns="http://schemas.openxmlformats.org/package/2006/relationships"><Relationship Id="rId6" Type="http://schemas.openxmlformats.org/officeDocument/2006/relationships/slideLayout" Target="../slideLayouts/slideLayout12.xml"/><Relationship Id="rId5" Type="http://schemas.openxmlformats.org/officeDocument/2006/relationships/image" Target="../media/image2.png"/><Relationship Id="rId4" Type="http://schemas.openxmlformats.org/officeDocument/2006/relationships/slide" Target="slide1.xml"/><Relationship Id="rId3" Type="http://schemas.openxmlformats.org/officeDocument/2006/relationships/slide" Target="slide17.xml"/><Relationship Id="rId2" Type="http://schemas.openxmlformats.org/officeDocument/2006/relationships/slide" Target="slide10.xml"/><Relationship Id="rId1" Type="http://schemas.openxmlformats.org/officeDocument/2006/relationships/slide" Target="slide4.xml"/></Relationships>
</file>

<file path=ppt/slides/_rels/slide40.xml.rels><?xml version="1.0" encoding="UTF-8" standalone="yes"?>
<Relationships xmlns="http://schemas.openxmlformats.org/package/2006/relationships"><Relationship Id="rId6" Type="http://schemas.openxmlformats.org/officeDocument/2006/relationships/slideLayout" Target="../slideLayouts/slideLayout12.xml"/><Relationship Id="rId5" Type="http://schemas.openxmlformats.org/officeDocument/2006/relationships/image" Target="../media/image2.png"/><Relationship Id="rId4" Type="http://schemas.openxmlformats.org/officeDocument/2006/relationships/slide" Target="slide1.xml"/><Relationship Id="rId3" Type="http://schemas.openxmlformats.org/officeDocument/2006/relationships/slide" Target="slide53.xml"/><Relationship Id="rId2" Type="http://schemas.openxmlformats.org/officeDocument/2006/relationships/slide" Target="slide46.xml"/><Relationship Id="rId1" Type="http://schemas.openxmlformats.org/officeDocument/2006/relationships/slide" Target="slide40.xml"/></Relationships>
</file>

<file path=ppt/slides/_rels/slide41.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3.png"/><Relationship Id="rId1" Type="http://schemas.openxmlformats.org/officeDocument/2006/relationships/slide" Target="slide39.xml"/></Relationships>
</file>

<file path=ppt/slides/_rels/slide42.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3.png"/><Relationship Id="rId1" Type="http://schemas.openxmlformats.org/officeDocument/2006/relationships/slide" Target="slide39.xml"/></Relationships>
</file>

<file path=ppt/slides/_rels/slide43.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3.png"/><Relationship Id="rId1" Type="http://schemas.openxmlformats.org/officeDocument/2006/relationships/slide" Target="slide39.xml"/></Relationships>
</file>

<file path=ppt/slides/_rels/slide44.xml.rels><?xml version="1.0" encoding="UTF-8" standalone="yes"?>
<Relationships xmlns="http://schemas.openxmlformats.org/package/2006/relationships"><Relationship Id="rId4" Type="http://schemas.openxmlformats.org/officeDocument/2006/relationships/slideLayout" Target="../slideLayouts/slideLayout12.xml"/><Relationship Id="rId3" Type="http://schemas.openxmlformats.org/officeDocument/2006/relationships/image" Target="../media/image3.png"/><Relationship Id="rId2" Type="http://schemas.openxmlformats.org/officeDocument/2006/relationships/slide" Target="slide39.xml"/><Relationship Id="rId1" Type="http://schemas.openxmlformats.org/officeDocument/2006/relationships/image" Target="../media/image8.png"/></Relationships>
</file>

<file path=ppt/slides/_rels/slide45.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3.png"/><Relationship Id="rId1" Type="http://schemas.openxmlformats.org/officeDocument/2006/relationships/slide" Target="slide39.xml"/></Relationships>
</file>

<file path=ppt/slides/_rels/slide46.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3.png"/><Relationship Id="rId1" Type="http://schemas.openxmlformats.org/officeDocument/2006/relationships/slide" Target="slide39.xml"/></Relationships>
</file>

<file path=ppt/slides/_rels/slide47.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3.png"/><Relationship Id="rId1" Type="http://schemas.openxmlformats.org/officeDocument/2006/relationships/slide" Target="slide39.xml"/></Relationships>
</file>

<file path=ppt/slides/_rels/slide48.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3.png"/><Relationship Id="rId1" Type="http://schemas.openxmlformats.org/officeDocument/2006/relationships/slide" Target="slide39.xml"/></Relationships>
</file>

<file path=ppt/slides/_rels/slide49.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3.png"/><Relationship Id="rId1" Type="http://schemas.openxmlformats.org/officeDocument/2006/relationships/slide" Target="slide39.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3.png"/><Relationship Id="rId1" Type="http://schemas.openxmlformats.org/officeDocument/2006/relationships/slide" Target="slide3.xml"/></Relationships>
</file>

<file path=ppt/slides/_rels/slide50.xml.rels><?xml version="1.0" encoding="UTF-8" standalone="yes"?>
<Relationships xmlns="http://schemas.openxmlformats.org/package/2006/relationships"><Relationship Id="rId4" Type="http://schemas.openxmlformats.org/officeDocument/2006/relationships/slideLayout" Target="../slideLayouts/slideLayout12.xml"/><Relationship Id="rId3" Type="http://schemas.openxmlformats.org/officeDocument/2006/relationships/image" Target="../media/image3.png"/><Relationship Id="rId2" Type="http://schemas.openxmlformats.org/officeDocument/2006/relationships/slide" Target="slide39.xml"/><Relationship Id="rId1" Type="http://schemas.openxmlformats.org/officeDocument/2006/relationships/image" Target="../media/image9.png"/></Relationships>
</file>

<file path=ppt/slides/_rels/slide51.xml.rels><?xml version="1.0" encoding="UTF-8" standalone="yes"?>
<Relationships xmlns="http://schemas.openxmlformats.org/package/2006/relationships"><Relationship Id="rId5" Type="http://schemas.openxmlformats.org/officeDocument/2006/relationships/slideLayout" Target="../slideLayouts/slideLayout12.xml"/><Relationship Id="rId4" Type="http://schemas.openxmlformats.org/officeDocument/2006/relationships/image" Target="../media/image3.png"/><Relationship Id="rId3" Type="http://schemas.openxmlformats.org/officeDocument/2006/relationships/slide" Target="slide39.xml"/><Relationship Id="rId2" Type="http://schemas.openxmlformats.org/officeDocument/2006/relationships/image" Target="../media/image10.png"/><Relationship Id="rId1" Type="http://schemas.openxmlformats.org/officeDocument/2006/relationships/image" Target="../media/image9.png"/></Relationships>
</file>

<file path=ppt/slides/_rels/slide52.xml.rels><?xml version="1.0" encoding="UTF-8" standalone="yes"?>
<Relationships xmlns="http://schemas.openxmlformats.org/package/2006/relationships"><Relationship Id="rId6" Type="http://schemas.openxmlformats.org/officeDocument/2006/relationships/slideLayout" Target="../slideLayouts/slideLayout12.xml"/><Relationship Id="rId5" Type="http://schemas.openxmlformats.org/officeDocument/2006/relationships/image" Target="../media/image3.png"/><Relationship Id="rId4" Type="http://schemas.openxmlformats.org/officeDocument/2006/relationships/slide" Target="slide39.xml"/><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image" Target="../media/image9.png"/></Relationships>
</file>

<file path=ppt/slides/_rels/slide53.xml.rels><?xml version="1.0" encoding="UTF-8" standalone="yes"?>
<Relationships xmlns="http://schemas.openxmlformats.org/package/2006/relationships"><Relationship Id="rId7" Type="http://schemas.openxmlformats.org/officeDocument/2006/relationships/slideLayout" Target="../slideLayouts/slideLayout12.xml"/><Relationship Id="rId6" Type="http://schemas.openxmlformats.org/officeDocument/2006/relationships/image" Target="../media/image3.png"/><Relationship Id="rId5" Type="http://schemas.openxmlformats.org/officeDocument/2006/relationships/slide" Target="slide39.xml"/><Relationship Id="rId4" Type="http://schemas.openxmlformats.org/officeDocument/2006/relationships/image" Target="../media/image12.png"/><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image" Target="../media/image9.png"/></Relationships>
</file>

<file path=ppt/slides/_rels/slide54.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3.png"/><Relationship Id="rId1" Type="http://schemas.openxmlformats.org/officeDocument/2006/relationships/slide" Target="slide39.xml"/></Relationships>
</file>

<file path=ppt/slides/_rels/slide55.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3.png"/><Relationship Id="rId1" Type="http://schemas.openxmlformats.org/officeDocument/2006/relationships/slide" Target="slide39.xml"/></Relationships>
</file>

<file path=ppt/slides/_rels/slide56.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3.png"/><Relationship Id="rId1" Type="http://schemas.openxmlformats.org/officeDocument/2006/relationships/slide" Target="slide39.xml"/></Relationships>
</file>

<file path=ppt/slides/_rels/slide57.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3.png"/><Relationship Id="rId1" Type="http://schemas.openxmlformats.org/officeDocument/2006/relationships/slide" Target="slide39.xml"/></Relationships>
</file>

<file path=ppt/slides/_rels/slide58.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3.png"/><Relationship Id="rId1" Type="http://schemas.openxmlformats.org/officeDocument/2006/relationships/slide" Target="slide39.xml"/></Relationships>
</file>

<file path=ppt/slides/_rels/slide59.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3.png"/><Relationship Id="rId1" Type="http://schemas.openxmlformats.org/officeDocument/2006/relationships/slide" Target="slide39.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3.png"/><Relationship Id="rId1" Type="http://schemas.openxmlformats.org/officeDocument/2006/relationships/slide" Target="slide3.xml"/></Relationships>
</file>

<file path=ppt/slides/_rels/slide60.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3.png"/><Relationship Id="rId1" Type="http://schemas.openxmlformats.org/officeDocument/2006/relationships/slide" Target="slide39.xml"/></Relationships>
</file>

<file path=ppt/slides/_rels/slide61.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3.png"/><Relationship Id="rId1" Type="http://schemas.openxmlformats.org/officeDocument/2006/relationships/slide" Target="slide39.xml"/></Relationships>
</file>

<file path=ppt/slides/_rels/slide62.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3.png"/><Relationship Id="rId1" Type="http://schemas.openxmlformats.org/officeDocument/2006/relationships/slide" Target="slide39.xml"/></Relationships>
</file>

<file path=ppt/slides/_rels/slide63.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3.png"/><Relationship Id="rId1" Type="http://schemas.openxmlformats.org/officeDocument/2006/relationships/slide" Target="slide39.xml"/></Relationships>
</file>

<file path=ppt/slides/_rels/slide64.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3.png"/><Relationship Id="rId1" Type="http://schemas.openxmlformats.org/officeDocument/2006/relationships/slide" Target="slide39.xml"/></Relationships>
</file>

<file path=ppt/slides/_rels/slide65.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3.png"/><Relationship Id="rId1" Type="http://schemas.openxmlformats.org/officeDocument/2006/relationships/slide" Target="slide39.xml"/></Relationships>
</file>

<file path=ppt/slides/_rels/slide66.xml.rels><?xml version="1.0" encoding="UTF-8" standalone="yes"?>
<Relationships xmlns="http://schemas.openxmlformats.org/package/2006/relationships"><Relationship Id="rId5" Type="http://schemas.openxmlformats.org/officeDocument/2006/relationships/slideLayout" Target="../slideLayouts/slideLayout12.xml"/><Relationship Id="rId4" Type="http://schemas.openxmlformats.org/officeDocument/2006/relationships/image" Target="../media/image3.png"/><Relationship Id="rId3" Type="http://schemas.openxmlformats.org/officeDocument/2006/relationships/slide" Target="slide39.xml"/><Relationship Id="rId2" Type="http://schemas.openxmlformats.org/officeDocument/2006/relationships/image" Target="../media/image14.png"/><Relationship Id="rId1" Type="http://schemas.openxmlformats.org/officeDocument/2006/relationships/image" Target="../media/image13.png"/></Relationships>
</file>

<file path=ppt/slides/_rels/slide67.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3.png"/><Relationship Id="rId1" Type="http://schemas.openxmlformats.org/officeDocument/2006/relationships/slide" Target="slide39.xml"/></Relationships>
</file>

<file path=ppt/slides/_rels/slide68.xml.rels><?xml version="1.0" encoding="UTF-8" standalone="yes"?>
<Relationships xmlns="http://schemas.openxmlformats.org/package/2006/relationships"><Relationship Id="rId7" Type="http://schemas.openxmlformats.org/officeDocument/2006/relationships/slideLayout" Target="../slideLayouts/slideLayout12.xml"/><Relationship Id="rId6" Type="http://schemas.openxmlformats.org/officeDocument/2006/relationships/image" Target="../media/image2.png"/><Relationship Id="rId5" Type="http://schemas.openxmlformats.org/officeDocument/2006/relationships/slide" Target="slide1.xml"/><Relationship Id="rId4" Type="http://schemas.openxmlformats.org/officeDocument/2006/relationships/slide" Target="slide100.xml"/><Relationship Id="rId3" Type="http://schemas.openxmlformats.org/officeDocument/2006/relationships/slide" Target="slide80.xml"/><Relationship Id="rId2" Type="http://schemas.openxmlformats.org/officeDocument/2006/relationships/slide" Target="slide71.xml"/><Relationship Id="rId1" Type="http://schemas.openxmlformats.org/officeDocument/2006/relationships/slide" Target="slide68.xml"/></Relationships>
</file>

<file path=ppt/slides/_rels/slide69.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3.png"/><Relationship Id="rId1" Type="http://schemas.openxmlformats.org/officeDocument/2006/relationships/slide" Target="slide67.xml"/></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3.png"/><Relationship Id="rId1" Type="http://schemas.openxmlformats.org/officeDocument/2006/relationships/slide" Target="slide3.xml"/></Relationships>
</file>

<file path=ppt/slides/_rels/slide70.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3.png"/><Relationship Id="rId1" Type="http://schemas.openxmlformats.org/officeDocument/2006/relationships/slide" Target="slide67.xml"/></Relationships>
</file>

<file path=ppt/slides/_rels/slide71.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3.png"/><Relationship Id="rId1" Type="http://schemas.openxmlformats.org/officeDocument/2006/relationships/slide" Target="slide67.xml"/></Relationships>
</file>

<file path=ppt/slides/_rels/slide72.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3.png"/><Relationship Id="rId1" Type="http://schemas.openxmlformats.org/officeDocument/2006/relationships/slide" Target="slide67.xml"/></Relationships>
</file>

<file path=ppt/slides/_rels/slide73.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3.png"/><Relationship Id="rId1" Type="http://schemas.openxmlformats.org/officeDocument/2006/relationships/slide" Target="slide67.xml"/></Relationships>
</file>

<file path=ppt/slides/_rels/slide74.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3.png"/><Relationship Id="rId1" Type="http://schemas.openxmlformats.org/officeDocument/2006/relationships/slide" Target="slide67.xml"/></Relationships>
</file>

<file path=ppt/slides/_rels/slide75.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3.png"/><Relationship Id="rId1" Type="http://schemas.openxmlformats.org/officeDocument/2006/relationships/slide" Target="slide67.xml"/></Relationships>
</file>

<file path=ppt/slides/_rels/slide76.xml.rels><?xml version="1.0" encoding="UTF-8" standalone="yes"?>
<Relationships xmlns="http://schemas.openxmlformats.org/package/2006/relationships"><Relationship Id="rId4" Type="http://schemas.openxmlformats.org/officeDocument/2006/relationships/slideLayout" Target="../slideLayouts/slideLayout12.xml"/><Relationship Id="rId3" Type="http://schemas.openxmlformats.org/officeDocument/2006/relationships/image" Target="../media/image3.png"/><Relationship Id="rId2" Type="http://schemas.openxmlformats.org/officeDocument/2006/relationships/slide" Target="slide67.xml"/><Relationship Id="rId1" Type="http://schemas.openxmlformats.org/officeDocument/2006/relationships/image" Target="../media/image15.png"/></Relationships>
</file>

<file path=ppt/slides/_rels/slide77.xml.rels><?xml version="1.0" encoding="UTF-8" standalone="yes"?>
<Relationships xmlns="http://schemas.openxmlformats.org/package/2006/relationships"><Relationship Id="rId4" Type="http://schemas.openxmlformats.org/officeDocument/2006/relationships/slideLayout" Target="../slideLayouts/slideLayout12.xml"/><Relationship Id="rId3" Type="http://schemas.openxmlformats.org/officeDocument/2006/relationships/image" Target="../media/image3.png"/><Relationship Id="rId2" Type="http://schemas.openxmlformats.org/officeDocument/2006/relationships/slide" Target="slide67.xml"/><Relationship Id="rId1" Type="http://schemas.openxmlformats.org/officeDocument/2006/relationships/image" Target="../media/image15.png"/></Relationships>
</file>

<file path=ppt/slides/_rels/slide78.xml.rels><?xml version="1.0" encoding="UTF-8" standalone="yes"?>
<Relationships xmlns="http://schemas.openxmlformats.org/package/2006/relationships"><Relationship Id="rId5" Type="http://schemas.openxmlformats.org/officeDocument/2006/relationships/slideLayout" Target="../slideLayouts/slideLayout12.xml"/><Relationship Id="rId4" Type="http://schemas.openxmlformats.org/officeDocument/2006/relationships/image" Target="../media/image3.png"/><Relationship Id="rId3" Type="http://schemas.openxmlformats.org/officeDocument/2006/relationships/slide" Target="slide67.xml"/><Relationship Id="rId2" Type="http://schemas.openxmlformats.org/officeDocument/2006/relationships/image" Target="../media/image16.png"/><Relationship Id="rId1" Type="http://schemas.openxmlformats.org/officeDocument/2006/relationships/image" Target="../media/image15.png"/></Relationships>
</file>

<file path=ppt/slides/_rels/slide79.xml.rels><?xml version="1.0" encoding="UTF-8" standalone="yes"?>
<Relationships xmlns="http://schemas.openxmlformats.org/package/2006/relationships"><Relationship Id="rId5" Type="http://schemas.openxmlformats.org/officeDocument/2006/relationships/slideLayout" Target="../slideLayouts/slideLayout12.xml"/><Relationship Id="rId4" Type="http://schemas.openxmlformats.org/officeDocument/2006/relationships/image" Target="../media/image3.png"/><Relationship Id="rId3" Type="http://schemas.openxmlformats.org/officeDocument/2006/relationships/slide" Target="slide67.xml"/><Relationship Id="rId2" Type="http://schemas.openxmlformats.org/officeDocument/2006/relationships/image" Target="../media/image16.png"/><Relationship Id="rId1" Type="http://schemas.openxmlformats.org/officeDocument/2006/relationships/image" Target="../media/image15.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3.png"/><Relationship Id="rId1" Type="http://schemas.openxmlformats.org/officeDocument/2006/relationships/slide" Target="slide3.xml"/></Relationships>
</file>

<file path=ppt/slides/_rels/slide80.xml.rels><?xml version="1.0" encoding="UTF-8" standalone="yes"?>
<Relationships xmlns="http://schemas.openxmlformats.org/package/2006/relationships"><Relationship Id="rId6" Type="http://schemas.openxmlformats.org/officeDocument/2006/relationships/slideLayout" Target="../slideLayouts/slideLayout12.xml"/><Relationship Id="rId5" Type="http://schemas.openxmlformats.org/officeDocument/2006/relationships/image" Target="../media/image3.png"/><Relationship Id="rId4" Type="http://schemas.openxmlformats.org/officeDocument/2006/relationships/slide" Target="slide67.xml"/><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image" Target="../media/image15.png"/></Relationships>
</file>

<file path=ppt/slides/_rels/slide81.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3.png"/><Relationship Id="rId1" Type="http://schemas.openxmlformats.org/officeDocument/2006/relationships/slide" Target="slide67.xml"/></Relationships>
</file>

<file path=ppt/slides/_rels/slide82.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3.png"/><Relationship Id="rId1" Type="http://schemas.openxmlformats.org/officeDocument/2006/relationships/slide" Target="slide67.xml"/></Relationships>
</file>

<file path=ppt/slides/_rels/slide83.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3.png"/><Relationship Id="rId1" Type="http://schemas.openxmlformats.org/officeDocument/2006/relationships/slide" Target="slide67.xml"/></Relationships>
</file>

<file path=ppt/slides/_rels/slide84.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3.png"/><Relationship Id="rId1" Type="http://schemas.openxmlformats.org/officeDocument/2006/relationships/slide" Target="slide67.xml"/></Relationships>
</file>

<file path=ppt/slides/_rels/slide85.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3.png"/><Relationship Id="rId1" Type="http://schemas.openxmlformats.org/officeDocument/2006/relationships/slide" Target="slide67.xml"/></Relationships>
</file>

<file path=ppt/slides/_rels/slide86.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3.png"/><Relationship Id="rId1" Type="http://schemas.openxmlformats.org/officeDocument/2006/relationships/slide" Target="slide67.xml"/></Relationships>
</file>

<file path=ppt/slides/_rels/slide87.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3.png"/><Relationship Id="rId1" Type="http://schemas.openxmlformats.org/officeDocument/2006/relationships/slide" Target="slide67.xml"/></Relationships>
</file>

<file path=ppt/slides/_rels/slide88.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3.png"/><Relationship Id="rId1" Type="http://schemas.openxmlformats.org/officeDocument/2006/relationships/slide" Target="slide67.xml"/></Relationships>
</file>

<file path=ppt/slides/_rels/slide89.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3.png"/><Relationship Id="rId1" Type="http://schemas.openxmlformats.org/officeDocument/2006/relationships/slide" Target="slide67.xml"/></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3.png"/><Relationship Id="rId1" Type="http://schemas.openxmlformats.org/officeDocument/2006/relationships/slide" Target="slide3.xml"/></Relationships>
</file>

<file path=ppt/slides/_rels/slide90.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3.png"/><Relationship Id="rId1" Type="http://schemas.openxmlformats.org/officeDocument/2006/relationships/slide" Target="slide67.xml"/></Relationships>
</file>

<file path=ppt/slides/_rels/slide91.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3.png"/><Relationship Id="rId1" Type="http://schemas.openxmlformats.org/officeDocument/2006/relationships/slide" Target="slide67.xml"/></Relationships>
</file>

<file path=ppt/slides/_rels/slide92.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3.png"/><Relationship Id="rId1" Type="http://schemas.openxmlformats.org/officeDocument/2006/relationships/slide" Target="slide67.xml"/></Relationships>
</file>

<file path=ppt/slides/_rels/slide93.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3.png"/><Relationship Id="rId1" Type="http://schemas.openxmlformats.org/officeDocument/2006/relationships/slide" Target="slide67.xml"/></Relationships>
</file>

<file path=ppt/slides/_rels/slide94.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3.png"/><Relationship Id="rId1" Type="http://schemas.openxmlformats.org/officeDocument/2006/relationships/slide" Target="slide67.xml"/></Relationships>
</file>

<file path=ppt/slides/_rels/slide95.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3.png"/><Relationship Id="rId1" Type="http://schemas.openxmlformats.org/officeDocument/2006/relationships/slide" Target="slide67.xml"/></Relationships>
</file>

<file path=ppt/slides/_rels/slide96.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3.png"/><Relationship Id="rId1" Type="http://schemas.openxmlformats.org/officeDocument/2006/relationships/slide" Target="slide67.xml"/></Relationships>
</file>

<file path=ppt/slides/_rels/slide97.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3.png"/><Relationship Id="rId1" Type="http://schemas.openxmlformats.org/officeDocument/2006/relationships/slide" Target="slide67.xml"/></Relationships>
</file>

<file path=ppt/slides/_rels/slide98.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3.png"/><Relationship Id="rId1" Type="http://schemas.openxmlformats.org/officeDocument/2006/relationships/slide" Target="slide67.xml"/></Relationships>
</file>

<file path=ppt/slides/_rels/slide99.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3.png"/><Relationship Id="rId1" Type="http://schemas.openxmlformats.org/officeDocument/2006/relationships/slide" Target="slide6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42" name="Rectangle 2"/>
          <p:cNvSpPr>
            <a:spLocks noGrp="1" noChangeArrowheads="1"/>
          </p:cNvSpPr>
          <p:nvPr>
            <p:ph type="title"/>
          </p:nvPr>
        </p:nvSpPr>
        <p:spPr>
          <a:xfrm>
            <a:off x="2024063" y="2014220"/>
            <a:ext cx="8215313" cy="1753235"/>
          </a:xfrm>
          <a:effectLst/>
        </p:spPr>
        <p:txBody>
          <a:bodyPr vert="horz" wrap="squar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1" sz="5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学习任务8   结构体和共用体--生日祝贺程</a:t>
            </a:r>
            <a:endParaRPr kumimoji="1" sz="5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endParaRPr>
          </a:p>
        </p:txBody>
      </p:sp>
      <p:sp>
        <p:nvSpPr>
          <p:cNvPr id="215043" name="Rectangle 3"/>
          <p:cNvSpPr>
            <a:spLocks noGrp="1" noChangeArrowheads="1"/>
          </p:cNvSpPr>
          <p:nvPr>
            <p:ph idx="1"/>
            <p:custDataLst>
              <p:tags r:id="rId1"/>
            </p:custDataLst>
          </p:nvPr>
        </p:nvSpPr>
        <p:spPr>
          <a:xfrm>
            <a:off x="2879090" y="3928110"/>
            <a:ext cx="6505575" cy="1245235"/>
          </a:xfrm>
        </p:spPr>
        <p:txBody>
          <a:bodyPr vert="horz" wrap="square" lIns="91440" tIns="45720" rIns="91440" bIns="45720" numCol="1" anchor="t" anchorCtr="0" compatLnSpc="1"/>
          <a:p>
            <a:pPr marL="342900" marR="0" lvl="0" indent="-342900" algn="l" defTabSz="914400" rtl="0" eaLnBrk="1" fontAlgn="base" latinLnBrk="0" hangingPunct="1">
              <a:lnSpc>
                <a:spcPct val="100000"/>
              </a:lnSpc>
              <a:spcBef>
                <a:spcPct val="50000"/>
              </a:spcBef>
              <a:spcAft>
                <a:spcPct val="0"/>
              </a:spcAft>
              <a:buClrTx/>
              <a:buSzTx/>
              <a:buFont typeface="Wingdings" panose="05000000000000000000" pitchFamily="2" charset="2"/>
              <a:buNone/>
              <a:defRPr/>
            </a:pPr>
            <a:r>
              <a:rPr lang="en-US" sz="2800" b="0">
                <a:latin typeface="宋体" panose="02010600030101010101" pitchFamily="2" charset="-122"/>
                <a:ea typeface="宋体" panose="02010600030101010101" pitchFamily="2" charset="-122"/>
                <a:cs typeface="宋体" panose="02010600030101010101" pitchFamily="2" charset="-122"/>
                <a:sym typeface="+mn-ea"/>
              </a:rPr>
              <a:t>思政育人主题：</a:t>
            </a:r>
            <a:r>
              <a:rPr lang="zh-CN" altLang="en-US" sz="2800" b="0">
                <a:latin typeface="宋体" panose="02010600030101010101" pitchFamily="2" charset="-122"/>
                <a:ea typeface="宋体" panose="02010600030101010101" pitchFamily="2" charset="-122"/>
                <a:cs typeface="宋体" panose="02010600030101010101" pitchFamily="2" charset="-122"/>
                <a:sym typeface="+mn-ea"/>
              </a:rPr>
              <a:t>中国传统</a:t>
            </a:r>
            <a:r>
              <a:rPr lang="zh-CN" altLang="en-US" sz="2800" b="0">
                <a:latin typeface="宋体" panose="02010600030101010101" pitchFamily="2" charset="-122"/>
                <a:ea typeface="宋体" panose="02010600030101010101" pitchFamily="2" charset="-122"/>
                <a:cs typeface="宋体" panose="02010600030101010101" pitchFamily="2" charset="-122"/>
                <a:sym typeface="+mn-ea"/>
              </a:rPr>
              <a:t>文化</a:t>
            </a:r>
            <a:endParaRPr lang="zh-CN" altLang="en-US" sz="2800" b="0">
              <a:latin typeface="宋体" panose="02010600030101010101" pitchFamily="2" charset="-122"/>
              <a:ea typeface="宋体" panose="02010600030101010101" pitchFamily="2" charset="-122"/>
              <a:cs typeface="宋体" panose="02010600030101010101" pitchFamily="2" charset="-122"/>
              <a:sym typeface="+mn-ea"/>
            </a:endParaRPr>
          </a:p>
        </p:txBody>
      </p:sp>
    </p:spTree>
  </p:cSld>
  <p:clrMapOvr>
    <a:masterClrMapping/>
  </p:clrMapOvr>
  <p:transition spd="med">
    <p:blinds/>
  </p:transition>
</p:sld>
</file>

<file path=ppt/slides/slide1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15042" name="Rectangle 2"/>
          <p:cNvSpPr>
            <a:spLocks noGrp="1" noChangeArrowheads="1"/>
          </p:cNvSpPr>
          <p:nvPr>
            <p:ph type="title"/>
          </p:nvPr>
        </p:nvSpPr>
        <p:spPr>
          <a:xfrm>
            <a:off x="1666875" y="652463"/>
            <a:ext cx="8858250" cy="769937"/>
          </a:xfrm>
          <a:effectLst/>
        </p:spPr>
        <p:txBody>
          <a:bodyPr anchor="ctr"/>
          <a:lstStyle/>
          <a:p>
            <a:pPr eaLnBrk="1" hangingPunct="1">
              <a:defRPr/>
            </a:pPr>
            <a:r>
              <a:rPr lang="en-US" altLang="zh-CN" dirty="0" smtClean="0">
                <a:solidFill>
                  <a:srgbClr val="800000"/>
                </a:solidFill>
                <a:effectLst>
                  <a:outerShdw blurRad="38100" dist="38100" dir="2700000" algn="tl">
                    <a:srgbClr val="000000"/>
                  </a:outerShdw>
                </a:effectLst>
                <a:latin typeface="Arial" panose="020B0604020202020204" pitchFamily="34" charset="0"/>
                <a:ea typeface="黑体" panose="02010609060101010101" pitchFamily="2" charset="-122"/>
              </a:rPr>
              <a:t>8.1.1 </a:t>
            </a:r>
            <a:r>
              <a:rPr lang="zh-CN" altLang="zh-CN" dirty="0" smtClean="0">
                <a:solidFill>
                  <a:srgbClr val="800000"/>
                </a:solidFill>
                <a:effectLst>
                  <a:outerShdw blurRad="38100" dist="38100" dir="2700000" algn="tl">
                    <a:srgbClr val="000000"/>
                  </a:outerShdw>
                </a:effectLst>
                <a:latin typeface="Arial" panose="020B0604020202020204" pitchFamily="34" charset="0"/>
                <a:ea typeface="黑体" panose="02010609060101010101" pitchFamily="2" charset="-122"/>
              </a:rPr>
              <a:t>自己建立结构体类型</a:t>
            </a:r>
            <a:endParaRPr lang="zh-CN" altLang="en-US" dirty="0" smtClean="0">
              <a:solidFill>
                <a:srgbClr val="800000"/>
              </a:solidFill>
              <a:effectLst>
                <a:outerShdw blurRad="38100" dist="38100" dir="2700000" algn="tl">
                  <a:srgbClr val="000000"/>
                </a:outerShdw>
              </a:effectLst>
              <a:latin typeface="Arial" panose="020B0604020202020204" pitchFamily="34" charset="0"/>
              <a:ea typeface="黑体" panose="02010609060101010101" pitchFamily="2" charset="-122"/>
            </a:endParaRPr>
          </a:p>
        </p:txBody>
      </p:sp>
      <p:sp>
        <p:nvSpPr>
          <p:cNvPr id="10243" name="Rectangle 3"/>
          <p:cNvSpPr>
            <a:spLocks noGrp="1" noChangeArrowheads="1"/>
          </p:cNvSpPr>
          <p:nvPr>
            <p:ph type="body" idx="1"/>
          </p:nvPr>
        </p:nvSpPr>
        <p:spPr>
          <a:xfrm>
            <a:off x="2166938" y="1643063"/>
            <a:ext cx="7858125" cy="1500187"/>
          </a:xfrm>
        </p:spPr>
        <p:txBody>
          <a:bodyPr/>
          <a:lstStyle/>
          <a:p>
            <a:r>
              <a:rPr lang="zh-CN" altLang="zh-CN" smtClean="0"/>
              <a:t>说明：</a:t>
            </a:r>
            <a:endParaRPr lang="zh-CN" altLang="zh-CN" smtClean="0"/>
          </a:p>
          <a:p>
            <a:pPr>
              <a:buFont typeface="Wingdings" panose="05000000000000000000" pitchFamily="2" charset="2"/>
              <a:buNone/>
            </a:pPr>
            <a:r>
              <a:rPr lang="en-US" altLang="zh-CN" smtClean="0"/>
              <a:t>(2) </a:t>
            </a:r>
            <a:r>
              <a:rPr lang="zh-CN" altLang="zh-CN" smtClean="0"/>
              <a:t>成员可以属于另一个结构体类型。</a:t>
            </a:r>
            <a:r>
              <a:rPr lang="en-US" altLang="zh-CN" sz="2800" smtClean="0"/>
              <a:t>      </a:t>
            </a:r>
            <a:endParaRPr lang="en-US" altLang="zh-CN" smtClean="0">
              <a:solidFill>
                <a:srgbClr val="FF0000"/>
              </a:solidFill>
            </a:endParaRPr>
          </a:p>
        </p:txBody>
      </p:sp>
      <p:graphicFrame>
        <p:nvGraphicFramePr>
          <p:cNvPr id="4" name="表格 3"/>
          <p:cNvGraphicFramePr>
            <a:graphicFrameLocks noGrp="1"/>
          </p:cNvGraphicFramePr>
          <p:nvPr/>
        </p:nvGraphicFramePr>
        <p:xfrm>
          <a:off x="1738313" y="3500438"/>
          <a:ext cx="8572500" cy="975360"/>
        </p:xfrm>
        <a:graphic>
          <a:graphicData uri="http://schemas.openxmlformats.org/drawingml/2006/table">
            <a:tbl>
              <a:tblPr firstRow="1" bandRow="1">
                <a:tableStyleId>{5C22544A-7EE6-4342-B048-85BDC9FD1C3A}</a:tableStyleId>
              </a:tblPr>
              <a:tblGrid>
                <a:gridCol w="1071880"/>
                <a:gridCol w="1214120"/>
                <a:gridCol w="929005"/>
                <a:gridCol w="857250"/>
                <a:gridCol w="1428750"/>
                <a:gridCol w="928370"/>
                <a:gridCol w="1071880"/>
                <a:gridCol w="1071245"/>
              </a:tblGrid>
              <a:tr h="487680">
                <a:tc rowSpan="2">
                  <a:txBody>
                    <a:bodyPr/>
                    <a:lstStyle/>
                    <a:p>
                      <a:r>
                        <a:rPr lang="en-US" altLang="zh-CN" sz="2600" dirty="0" smtClean="0">
                          <a:solidFill>
                            <a:srgbClr val="00B050"/>
                          </a:solidFill>
                        </a:rPr>
                        <a:t>num</a:t>
                      </a:r>
                      <a:endParaRPr lang="zh-CN" altLang="en-US" sz="2600" dirty="0">
                        <a:solidFill>
                          <a:srgbClr val="00B050"/>
                        </a:solidFill>
                      </a:endParaRPr>
                    </a:p>
                  </a:txBody>
                  <a:tcPr anchor="ctr" anchorCtr="1">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rowSpan="2">
                  <a:txBody>
                    <a:bodyPr/>
                    <a:lstStyle/>
                    <a:p>
                      <a:r>
                        <a:rPr lang="en-US" altLang="zh-CN" sz="2600" dirty="0" smtClean="0">
                          <a:solidFill>
                            <a:srgbClr val="00B050"/>
                          </a:solidFill>
                        </a:rPr>
                        <a:t>name</a:t>
                      </a:r>
                      <a:endParaRPr lang="zh-CN" altLang="en-US" sz="2600" dirty="0">
                        <a:solidFill>
                          <a:srgbClr val="00B050"/>
                        </a:solidFill>
                      </a:endParaRPr>
                    </a:p>
                  </a:txBody>
                  <a:tcPr anchor="ctr" anchorCtr="1">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rowSpan="2">
                  <a:txBody>
                    <a:bodyPr/>
                    <a:lstStyle/>
                    <a:p>
                      <a:r>
                        <a:rPr lang="en-US" altLang="zh-CN" sz="2600" dirty="0" smtClean="0">
                          <a:solidFill>
                            <a:srgbClr val="00B050"/>
                          </a:solidFill>
                        </a:rPr>
                        <a:t>sex</a:t>
                      </a:r>
                      <a:endParaRPr lang="zh-CN" altLang="en-US" sz="2600" dirty="0">
                        <a:solidFill>
                          <a:srgbClr val="00B050"/>
                        </a:solidFill>
                      </a:endParaRPr>
                    </a:p>
                  </a:txBody>
                  <a:tcPr anchor="ctr" anchorCtr="1">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rowSpan="2">
                  <a:txBody>
                    <a:bodyPr/>
                    <a:lstStyle/>
                    <a:p>
                      <a:r>
                        <a:rPr lang="en-US" altLang="zh-CN" sz="2600" dirty="0" smtClean="0">
                          <a:solidFill>
                            <a:srgbClr val="00B050"/>
                          </a:solidFill>
                        </a:rPr>
                        <a:t>age</a:t>
                      </a:r>
                      <a:endParaRPr lang="zh-CN" altLang="en-US" sz="2600" dirty="0">
                        <a:solidFill>
                          <a:srgbClr val="00B050"/>
                        </a:solidFill>
                      </a:endParaRPr>
                    </a:p>
                  </a:txBody>
                  <a:tcPr anchor="ctr" anchorCtr="1">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gridSpan="3">
                  <a:txBody>
                    <a:bodyPr/>
                    <a:lstStyle/>
                    <a:p>
                      <a:pPr algn="ctr"/>
                      <a:r>
                        <a:rPr lang="en-US" altLang="zh-CN" sz="2600" dirty="0" smtClean="0">
                          <a:solidFill>
                            <a:srgbClr val="00B050"/>
                          </a:solidFill>
                        </a:rPr>
                        <a:t>birthday</a:t>
                      </a:r>
                      <a:endParaRPr lang="zh-CN" altLang="en-US" sz="2600" dirty="0">
                        <a:solidFill>
                          <a:srgbClr val="00B050"/>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hMerge="1">
                  <a:tcPr/>
                </a:tc>
                <a:tc hMerge="1">
                  <a:tcPr/>
                </a:tc>
                <a:tc rowSpan="2">
                  <a:txBody>
                    <a:bodyPr/>
                    <a:lstStyle/>
                    <a:p>
                      <a:pPr marL="0" algn="ctr" defTabSz="914400" rtl="0" eaLnBrk="1" latinLnBrk="0" hangingPunct="1"/>
                      <a:r>
                        <a:rPr lang="en-US" altLang="zh-CN" sz="2600" b="1" kern="1200" dirty="0" err="1" smtClean="0">
                          <a:solidFill>
                            <a:srgbClr val="00B050"/>
                          </a:solidFill>
                          <a:latin typeface="+mn-lt"/>
                          <a:ea typeface="+mn-ea"/>
                          <a:cs typeface="+mn-cs"/>
                        </a:rPr>
                        <a:t>addr</a:t>
                      </a:r>
                      <a:endParaRPr lang="zh-CN" altLang="en-US" sz="2600" b="1" kern="1200" dirty="0" smtClean="0">
                        <a:solidFill>
                          <a:srgbClr val="00B050"/>
                        </a:solidFill>
                        <a:latin typeface="+mn-lt"/>
                        <a:ea typeface="+mn-ea"/>
                        <a:cs typeface="+mn-cs"/>
                      </a:endParaRPr>
                    </a:p>
                  </a:txBody>
                  <a:tcPr anchor="ctr" anchorCtr="1">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r>
              <a:tr h="487680">
                <a:tc vMerge="1">
                  <a:tcPr/>
                </a:tc>
                <a:tc vMerge="1">
                  <a:tcPr/>
                </a:tc>
                <a:tc vMerge="1">
                  <a:tcPr/>
                </a:tc>
                <a:tc vMerge="1">
                  <a:tcPr/>
                </a:tc>
                <a:tc>
                  <a:txBody>
                    <a:bodyPr/>
                    <a:lstStyle/>
                    <a:p>
                      <a:r>
                        <a:rPr lang="en-US" altLang="zh-CN" sz="2600" b="1" dirty="0" smtClean="0">
                          <a:solidFill>
                            <a:srgbClr val="00B050"/>
                          </a:solidFill>
                        </a:rPr>
                        <a:t>month</a:t>
                      </a:r>
                      <a:endParaRPr lang="zh-CN" altLang="en-US" sz="2600" b="1" dirty="0">
                        <a:solidFill>
                          <a:srgbClr val="00B050"/>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r>
                        <a:rPr lang="en-US" altLang="zh-CN" sz="2600" b="1" dirty="0" smtClean="0">
                          <a:solidFill>
                            <a:srgbClr val="00B050"/>
                          </a:solidFill>
                        </a:rPr>
                        <a:t>day</a:t>
                      </a:r>
                      <a:endParaRPr lang="zh-CN" altLang="en-US" sz="2600" b="1" dirty="0">
                        <a:solidFill>
                          <a:srgbClr val="00B050"/>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r>
                        <a:rPr lang="en-US" altLang="zh-CN" sz="2600" b="1" dirty="0" smtClean="0">
                          <a:solidFill>
                            <a:srgbClr val="00B050"/>
                          </a:solidFill>
                        </a:rPr>
                        <a:t>year</a:t>
                      </a:r>
                      <a:endParaRPr lang="zh-CN" altLang="en-US" sz="2600" b="1" dirty="0">
                        <a:solidFill>
                          <a:srgbClr val="00B050"/>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vMerge="1">
                  <a:tcPr/>
                </a:tc>
              </a:tr>
            </a:tbl>
          </a:graphicData>
        </a:graphic>
      </p:graphicFrame>
      <p:pic>
        <p:nvPicPr>
          <p:cNvPr id="10266" name="图片 4" descr="Untitled2.png">
            <a:hlinkClick r:id="rId1" action="ppaction://hlinksldjump"/>
          </p:cNvPr>
          <p:cNvPicPr>
            <a:picLocks noChangeAspect="1"/>
          </p:cNvPicPr>
          <p:nvPr/>
        </p:nvPicPr>
        <p:blipFill>
          <a:blip r:embed="rId2"/>
          <a:srcRect/>
          <a:stretch>
            <a:fillRect/>
          </a:stretch>
        </p:blipFill>
        <p:spPr bwMode="auto">
          <a:xfrm>
            <a:off x="9953625" y="6143625"/>
            <a:ext cx="469900" cy="469900"/>
          </a:xfrm>
          <a:prstGeom prst="rect">
            <a:avLst/>
          </a:prstGeom>
          <a:noFill/>
          <a:ln w="9525">
            <a:noFill/>
            <a:miter lim="800000"/>
            <a:headEnd/>
            <a:tailEnd/>
          </a:ln>
        </p:spPr>
      </p:pic>
    </p:spTree>
  </p:cSld>
  <p:clrMapOvr>
    <a:masterClrMapping/>
  </p:clrMapOvr>
  <p:transition spd="med">
    <p:blind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内容占位符 2"/>
          <p:cNvSpPr>
            <a:spLocks noGrp="1"/>
          </p:cNvSpPr>
          <p:nvPr>
            <p:ph idx="1"/>
          </p:nvPr>
        </p:nvSpPr>
        <p:spPr>
          <a:xfrm>
            <a:off x="1881188" y="857250"/>
            <a:ext cx="8335962" cy="3857625"/>
          </a:xfrm>
        </p:spPr>
        <p:txBody>
          <a:bodyPr/>
          <a:lstStyle/>
          <a:p>
            <a:pPr>
              <a:lnSpc>
                <a:spcPct val="100000"/>
              </a:lnSpc>
              <a:buFont typeface="Wingdings" panose="05000000000000000000" pitchFamily="2" charset="2"/>
              <a:buNone/>
            </a:pPr>
            <a:r>
              <a:rPr lang="en-US" altLang="zh-CN" sz="2800" smtClean="0"/>
              <a:t>int main()</a:t>
            </a:r>
            <a:endParaRPr lang="zh-CN" altLang="zh-CN" sz="2800" smtClean="0"/>
          </a:p>
          <a:p>
            <a:pPr>
              <a:lnSpc>
                <a:spcPct val="100000"/>
              </a:lnSpc>
              <a:buFont typeface="Wingdings" panose="05000000000000000000" pitchFamily="2" charset="2"/>
              <a:buNone/>
            </a:pPr>
            <a:r>
              <a:rPr lang="en-US" altLang="zh-CN" sz="2800" smtClean="0"/>
              <a:t>{ struct Student *pt;</a:t>
            </a:r>
            <a:endParaRPr lang="zh-CN" altLang="zh-CN" sz="2800" smtClean="0"/>
          </a:p>
          <a:p>
            <a:pPr>
              <a:lnSpc>
                <a:spcPct val="100000"/>
              </a:lnSpc>
              <a:buFont typeface="Wingdings" panose="05000000000000000000" pitchFamily="2" charset="2"/>
              <a:buNone/>
            </a:pPr>
            <a:r>
              <a:rPr lang="en-US" altLang="zh-CN" sz="2800" smtClean="0"/>
              <a:t>   pt=creat();  </a:t>
            </a:r>
            <a:endParaRPr lang="zh-CN" altLang="zh-CN" sz="2800" smtClean="0"/>
          </a:p>
          <a:p>
            <a:pPr>
              <a:lnSpc>
                <a:spcPct val="100000"/>
              </a:lnSpc>
              <a:buFont typeface="Wingdings" panose="05000000000000000000" pitchFamily="2" charset="2"/>
              <a:buNone/>
            </a:pPr>
            <a:r>
              <a:rPr lang="en-US" altLang="zh-CN" sz="2800" smtClean="0"/>
              <a:t>   printf(“\nnum:%ld\nscore:%5.1f\n”,</a:t>
            </a:r>
            <a:endParaRPr lang="en-US" altLang="zh-CN" sz="2800" smtClean="0"/>
          </a:p>
          <a:p>
            <a:pPr>
              <a:lnSpc>
                <a:spcPct val="100000"/>
              </a:lnSpc>
              <a:buFont typeface="Wingdings" panose="05000000000000000000" pitchFamily="2" charset="2"/>
              <a:buNone/>
            </a:pPr>
            <a:r>
              <a:rPr lang="en-US" altLang="zh-CN" sz="2800" smtClean="0"/>
              <a:t>                            pt-&gt;num,pt-&gt;score); </a:t>
            </a:r>
            <a:endParaRPr lang="zh-CN" altLang="zh-CN" sz="2800" smtClean="0"/>
          </a:p>
          <a:p>
            <a:pPr>
              <a:lnSpc>
                <a:spcPct val="100000"/>
              </a:lnSpc>
              <a:buFont typeface="Wingdings" panose="05000000000000000000" pitchFamily="2" charset="2"/>
              <a:buNone/>
            </a:pPr>
            <a:r>
              <a:rPr lang="en-US" altLang="zh-CN" sz="2800" smtClean="0"/>
              <a:t>   return 0;</a:t>
            </a:r>
            <a:endParaRPr lang="zh-CN" altLang="zh-CN" sz="2800" smtClean="0"/>
          </a:p>
          <a:p>
            <a:pPr>
              <a:lnSpc>
                <a:spcPct val="100000"/>
              </a:lnSpc>
              <a:buFont typeface="Wingdings" panose="05000000000000000000" pitchFamily="2" charset="2"/>
              <a:buNone/>
            </a:pPr>
            <a:r>
              <a:rPr lang="en-US" altLang="zh-CN" sz="2800" smtClean="0"/>
              <a:t>}</a:t>
            </a:r>
            <a:endParaRPr lang="zh-CN" altLang="zh-CN" sz="2800" smtClean="0"/>
          </a:p>
          <a:p>
            <a:pPr>
              <a:lnSpc>
                <a:spcPct val="100000"/>
              </a:lnSpc>
              <a:buFont typeface="Wingdings" panose="05000000000000000000" pitchFamily="2" charset="2"/>
              <a:buNone/>
            </a:pPr>
            <a:endParaRPr lang="zh-CN" altLang="en-US" sz="2800" smtClean="0"/>
          </a:p>
        </p:txBody>
      </p:sp>
      <p:pic>
        <p:nvPicPr>
          <p:cNvPr id="102403" name="图片 2" descr="Untitled2.png">
            <a:hlinkClick r:id="rId1" action="ppaction://hlinksldjump"/>
          </p:cNvPr>
          <p:cNvPicPr>
            <a:picLocks noChangeAspect="1"/>
          </p:cNvPicPr>
          <p:nvPr/>
        </p:nvPicPr>
        <p:blipFill>
          <a:blip r:embed="rId2"/>
          <a:srcRect/>
          <a:stretch>
            <a:fillRect/>
          </a:stretch>
        </p:blipFill>
        <p:spPr bwMode="auto">
          <a:xfrm>
            <a:off x="9953625" y="6316663"/>
            <a:ext cx="469900" cy="469900"/>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15042" name="Rectangle 2"/>
          <p:cNvSpPr>
            <a:spLocks noGrp="1" noChangeArrowheads="1"/>
          </p:cNvSpPr>
          <p:nvPr>
            <p:ph type="title"/>
          </p:nvPr>
        </p:nvSpPr>
        <p:spPr>
          <a:xfrm>
            <a:off x="1809750" y="909638"/>
            <a:ext cx="8358188" cy="769937"/>
          </a:xfrm>
          <a:effectLst/>
        </p:spPr>
        <p:txBody>
          <a:bodyPr anchor="ctr"/>
          <a:lstStyle/>
          <a:p>
            <a:pPr eaLnBrk="1" hangingPunct="1">
              <a:defRPr/>
            </a:pPr>
            <a:r>
              <a:rPr lang="en-US" altLang="zh-CN" dirty="0" smtClean="0">
                <a:solidFill>
                  <a:srgbClr val="800000"/>
                </a:solidFill>
                <a:effectLst>
                  <a:outerShdw blurRad="38100" dist="38100" dir="2700000" algn="tl">
                    <a:srgbClr val="000000"/>
                  </a:outerShdw>
                </a:effectLst>
                <a:latin typeface="Arial" panose="020B0604020202020204" pitchFamily="34" charset="0"/>
                <a:ea typeface="黑体" panose="02010609060101010101" pitchFamily="2" charset="-122"/>
              </a:rPr>
              <a:t>8.4.4 </a:t>
            </a:r>
            <a:r>
              <a:rPr lang="zh-CN" altLang="zh-CN" dirty="0" smtClean="0">
                <a:solidFill>
                  <a:srgbClr val="800000"/>
                </a:solidFill>
                <a:effectLst>
                  <a:outerShdw blurRad="38100" dist="38100" dir="2700000" algn="tl">
                    <a:srgbClr val="000000"/>
                  </a:outerShdw>
                </a:effectLst>
                <a:latin typeface="Arial" panose="020B0604020202020204" pitchFamily="34" charset="0"/>
                <a:ea typeface="黑体" panose="02010609060101010101" pitchFamily="2" charset="-122"/>
              </a:rPr>
              <a:t>输出链表</a:t>
            </a:r>
            <a:endParaRPr lang="zh-CN" altLang="en-US" dirty="0" smtClean="0">
              <a:solidFill>
                <a:srgbClr val="800000"/>
              </a:solidFill>
              <a:effectLst>
                <a:outerShdw blurRad="38100" dist="38100" dir="2700000" algn="tl">
                  <a:srgbClr val="000000"/>
                </a:outerShdw>
              </a:effectLst>
              <a:latin typeface="Arial" panose="020B0604020202020204" pitchFamily="34" charset="0"/>
              <a:ea typeface="黑体" panose="02010609060101010101" pitchFamily="2" charset="-122"/>
            </a:endParaRPr>
          </a:p>
        </p:txBody>
      </p:sp>
      <p:sp>
        <p:nvSpPr>
          <p:cNvPr id="103427" name="Rectangle 3"/>
          <p:cNvSpPr>
            <a:spLocks noGrp="1" noChangeArrowheads="1"/>
          </p:cNvSpPr>
          <p:nvPr>
            <p:ph type="body" idx="1"/>
          </p:nvPr>
        </p:nvSpPr>
        <p:spPr>
          <a:xfrm>
            <a:off x="2238375" y="1928813"/>
            <a:ext cx="7929563" cy="2714625"/>
          </a:xfrm>
        </p:spPr>
        <p:txBody>
          <a:bodyPr/>
          <a:lstStyle/>
          <a:p>
            <a:pPr>
              <a:buFont typeface="Wingdings" panose="05000000000000000000" pitchFamily="2" charset="2"/>
              <a:buNone/>
            </a:pPr>
            <a:r>
              <a:rPr lang="zh-CN" altLang="zh-CN" smtClean="0"/>
              <a:t>例</a:t>
            </a:r>
            <a:r>
              <a:rPr lang="en-US" altLang="zh-CN" smtClean="0"/>
              <a:t>8.</a:t>
            </a:r>
            <a:r>
              <a:rPr lang="en-US" altLang="zh-CN" smtClean="0"/>
              <a:t>10 </a:t>
            </a:r>
            <a:r>
              <a:rPr lang="zh-CN" altLang="zh-CN" smtClean="0"/>
              <a:t>编写一个输出链表的函数</a:t>
            </a:r>
            <a:r>
              <a:rPr lang="en-US" altLang="zh-CN" smtClean="0"/>
              <a:t>print</a:t>
            </a:r>
            <a:r>
              <a:rPr lang="zh-CN" altLang="zh-CN" smtClean="0"/>
              <a:t>。</a:t>
            </a:r>
            <a:endParaRPr lang="zh-CN" altLang="zh-CN" smtClean="0"/>
          </a:p>
        </p:txBody>
      </p:sp>
      <p:graphicFrame>
        <p:nvGraphicFramePr>
          <p:cNvPr id="4" name="表格 3"/>
          <p:cNvGraphicFramePr>
            <a:graphicFrameLocks noGrp="1"/>
          </p:cNvGraphicFramePr>
          <p:nvPr/>
        </p:nvGraphicFramePr>
        <p:xfrm>
          <a:off x="3095625" y="4589463"/>
          <a:ext cx="1642745" cy="1554480"/>
        </p:xfrm>
        <a:graphic>
          <a:graphicData uri="http://schemas.openxmlformats.org/drawingml/2006/table">
            <a:tbl>
              <a:tblPr firstRow="1" bandRow="1">
                <a:tableStyleId>{5C22544A-7EE6-4342-B048-85BDC9FD1C3A}</a:tableStyleId>
              </a:tblPr>
              <a:tblGrid>
                <a:gridCol w="1642745"/>
              </a:tblGrid>
              <a:tr h="518160">
                <a:tc>
                  <a:txBody>
                    <a:bodyPr/>
                    <a:lstStyle/>
                    <a:p>
                      <a:pPr algn="ctr"/>
                      <a:endParaRPr lang="zh-CN" altLang="en-US" sz="2800" b="1" dirty="0">
                        <a:solidFill>
                          <a:srgbClr val="0000CC"/>
                        </a:solidFill>
                      </a:endParaRPr>
                    </a:p>
                  </a:txBody>
                  <a:tcPr>
                    <a:lnL w="38100" cap="flat" cmpd="sng" algn="ctr">
                      <a:solidFill>
                        <a:srgbClr val="0000CC"/>
                      </a:solidFill>
                      <a:prstDash val="solid"/>
                      <a:round/>
                      <a:headEnd type="none" w="med" len="med"/>
                      <a:tailEnd type="none" w="med" len="med"/>
                    </a:lnL>
                    <a:lnR w="38100" cap="flat" cmpd="sng" algn="ctr">
                      <a:solidFill>
                        <a:srgbClr val="0000CC"/>
                      </a:solidFill>
                      <a:prstDash val="solid"/>
                      <a:round/>
                      <a:headEnd type="none" w="med" len="med"/>
                      <a:tailEnd type="none" w="med" len="med"/>
                    </a:lnR>
                    <a:lnT w="38100" cap="flat" cmpd="sng" algn="ctr">
                      <a:solidFill>
                        <a:srgbClr val="0000CC"/>
                      </a:solidFill>
                      <a:prstDash val="solid"/>
                      <a:round/>
                      <a:headEnd type="none" w="med" len="med"/>
                      <a:tailEnd type="none" w="med" len="med"/>
                    </a:lnT>
                    <a:lnB w="38100" cap="flat" cmpd="sng" algn="ctr">
                      <a:solidFill>
                        <a:srgbClr val="0000CC"/>
                      </a:solidFill>
                      <a:prstDash val="solid"/>
                      <a:round/>
                      <a:headEnd type="none" w="med" len="med"/>
                      <a:tailEnd type="none" w="med" len="med"/>
                    </a:lnB>
                  </a:tcPr>
                </a:tc>
              </a:tr>
              <a:tr h="518160">
                <a:tc>
                  <a:txBody>
                    <a:bodyPr/>
                    <a:lstStyle/>
                    <a:p>
                      <a:pPr algn="ctr"/>
                      <a:endParaRPr lang="zh-CN" altLang="en-US" sz="2800" b="1" dirty="0">
                        <a:solidFill>
                          <a:srgbClr val="0000CC"/>
                        </a:solidFill>
                      </a:endParaRPr>
                    </a:p>
                  </a:txBody>
                  <a:tcPr>
                    <a:lnL w="38100" cap="flat" cmpd="sng" algn="ctr">
                      <a:solidFill>
                        <a:srgbClr val="0000CC"/>
                      </a:solidFill>
                      <a:prstDash val="solid"/>
                      <a:round/>
                      <a:headEnd type="none" w="med" len="med"/>
                      <a:tailEnd type="none" w="med" len="med"/>
                    </a:lnL>
                    <a:lnR w="38100" cap="flat" cmpd="sng" algn="ctr">
                      <a:solidFill>
                        <a:srgbClr val="0000CC"/>
                      </a:solidFill>
                      <a:prstDash val="solid"/>
                      <a:round/>
                      <a:headEnd type="none" w="med" len="med"/>
                      <a:tailEnd type="none" w="med" len="med"/>
                    </a:lnR>
                    <a:lnT w="38100" cap="flat" cmpd="sng" algn="ctr">
                      <a:solidFill>
                        <a:srgbClr val="0000CC"/>
                      </a:solidFill>
                      <a:prstDash val="solid"/>
                      <a:round/>
                      <a:headEnd type="none" w="med" len="med"/>
                      <a:tailEnd type="none" w="med" len="med"/>
                    </a:lnT>
                    <a:lnB w="38100" cap="flat" cmpd="sng" algn="ctr">
                      <a:solidFill>
                        <a:srgbClr val="0000CC"/>
                      </a:solidFill>
                      <a:prstDash val="solid"/>
                      <a:round/>
                      <a:headEnd type="none" w="med" len="med"/>
                      <a:tailEnd type="none" w="med" len="med"/>
                    </a:lnB>
                  </a:tcPr>
                </a:tc>
              </a:tr>
              <a:tr h="518160">
                <a:tc>
                  <a:txBody>
                    <a:bodyPr/>
                    <a:lstStyle/>
                    <a:p>
                      <a:pPr algn="ctr"/>
                      <a:endParaRPr lang="zh-CN" altLang="en-US" sz="2800" b="1" dirty="0">
                        <a:solidFill>
                          <a:schemeClr val="tx1"/>
                        </a:solidFill>
                      </a:endParaRPr>
                    </a:p>
                  </a:txBody>
                  <a:tcPr>
                    <a:lnL w="38100" cap="flat" cmpd="sng" algn="ctr">
                      <a:solidFill>
                        <a:srgbClr val="0000CC"/>
                      </a:solidFill>
                      <a:prstDash val="solid"/>
                      <a:round/>
                      <a:headEnd type="none" w="med" len="med"/>
                      <a:tailEnd type="none" w="med" len="med"/>
                    </a:lnL>
                    <a:lnR w="38100" cap="flat" cmpd="sng" algn="ctr">
                      <a:solidFill>
                        <a:srgbClr val="0000CC"/>
                      </a:solidFill>
                      <a:prstDash val="solid"/>
                      <a:round/>
                      <a:headEnd type="none" w="med" len="med"/>
                      <a:tailEnd type="none" w="med" len="med"/>
                    </a:lnR>
                    <a:lnT w="38100" cap="flat" cmpd="sng" algn="ctr">
                      <a:solidFill>
                        <a:srgbClr val="0000CC"/>
                      </a:solidFill>
                      <a:prstDash val="solid"/>
                      <a:round/>
                      <a:headEnd type="none" w="med" len="med"/>
                      <a:tailEnd type="none" w="med" len="med"/>
                    </a:lnT>
                    <a:lnB w="38100" cap="flat" cmpd="sng" algn="ctr">
                      <a:solidFill>
                        <a:srgbClr val="0000CC"/>
                      </a:solidFill>
                      <a:prstDash val="solid"/>
                      <a:round/>
                      <a:headEnd type="none" w="med" len="med"/>
                      <a:tailEnd type="none" w="med" len="med"/>
                    </a:lnB>
                  </a:tcPr>
                </a:tc>
              </a:tr>
            </a:tbl>
          </a:graphicData>
        </a:graphic>
      </p:graphicFrame>
      <p:cxnSp>
        <p:nvCxnSpPr>
          <p:cNvPr id="103438" name="直接箭头连接符 20"/>
          <p:cNvCxnSpPr>
            <a:cxnSpLocks noChangeShapeType="1"/>
          </p:cNvCxnSpPr>
          <p:nvPr/>
        </p:nvCxnSpPr>
        <p:spPr bwMode="auto">
          <a:xfrm>
            <a:off x="1809750" y="4643438"/>
            <a:ext cx="1285875" cy="1587"/>
          </a:xfrm>
          <a:prstGeom prst="straightConnector1">
            <a:avLst/>
          </a:prstGeom>
          <a:noFill/>
          <a:ln w="38100" algn="ctr">
            <a:solidFill>
              <a:srgbClr val="C00000"/>
            </a:solidFill>
            <a:miter lim="800000"/>
            <a:tailEnd type="arrow" w="med" len="med"/>
          </a:ln>
        </p:spPr>
      </p:cxnSp>
      <p:sp>
        <p:nvSpPr>
          <p:cNvPr id="11" name="TextBox 10"/>
          <p:cNvSpPr txBox="1"/>
          <p:nvPr/>
        </p:nvSpPr>
        <p:spPr>
          <a:xfrm>
            <a:off x="3167063" y="4572000"/>
            <a:ext cx="1571625" cy="1091565"/>
          </a:xfrm>
          <a:prstGeom prst="rect">
            <a:avLst/>
          </a:prstGeom>
          <a:noFill/>
        </p:spPr>
        <p:txBody>
          <a:bodyPr>
            <a:spAutoFit/>
          </a:bodyPr>
          <a:lstStyle/>
          <a:p>
            <a:pPr algn="ctr">
              <a:lnSpc>
                <a:spcPts val="3900"/>
              </a:lnSpc>
              <a:defRPr/>
            </a:pPr>
            <a:r>
              <a:rPr lang="en-US" altLang="zh-CN" sz="2800" b="1" dirty="0">
                <a:solidFill>
                  <a:srgbClr val="0000CC"/>
                </a:solidFill>
                <a:latin typeface="+mn-lt"/>
                <a:ea typeface="+mn-ea"/>
              </a:rPr>
              <a:t>1001</a:t>
            </a:r>
            <a:endParaRPr lang="en-US" altLang="zh-CN" sz="2800" b="1" dirty="0">
              <a:solidFill>
                <a:srgbClr val="0000CC"/>
              </a:solidFill>
              <a:latin typeface="+mn-lt"/>
              <a:ea typeface="+mn-ea"/>
            </a:endParaRPr>
          </a:p>
          <a:p>
            <a:pPr algn="ctr">
              <a:lnSpc>
                <a:spcPts val="3900"/>
              </a:lnSpc>
              <a:defRPr/>
            </a:pPr>
            <a:r>
              <a:rPr lang="en-US" altLang="zh-CN" sz="2800" b="1" dirty="0">
                <a:solidFill>
                  <a:srgbClr val="0000CC"/>
                </a:solidFill>
                <a:latin typeface="+mn-lt"/>
                <a:ea typeface="+mn-ea"/>
              </a:rPr>
              <a:t>67.5</a:t>
            </a:r>
            <a:endParaRPr lang="zh-CN" altLang="en-US" sz="2800" b="1" dirty="0">
              <a:solidFill>
                <a:srgbClr val="0000CC"/>
              </a:solidFill>
              <a:latin typeface="+mn-lt"/>
              <a:ea typeface="+mn-ea"/>
            </a:endParaRPr>
          </a:p>
        </p:txBody>
      </p:sp>
      <p:graphicFrame>
        <p:nvGraphicFramePr>
          <p:cNvPr id="14" name="表格 13"/>
          <p:cNvGraphicFramePr>
            <a:graphicFrameLocks noGrp="1"/>
          </p:cNvGraphicFramePr>
          <p:nvPr/>
        </p:nvGraphicFramePr>
        <p:xfrm>
          <a:off x="5381625" y="4589463"/>
          <a:ext cx="1642745" cy="1554480"/>
        </p:xfrm>
        <a:graphic>
          <a:graphicData uri="http://schemas.openxmlformats.org/drawingml/2006/table">
            <a:tbl>
              <a:tblPr firstRow="1" bandRow="1">
                <a:tableStyleId>{5C22544A-7EE6-4342-B048-85BDC9FD1C3A}</a:tableStyleId>
              </a:tblPr>
              <a:tblGrid>
                <a:gridCol w="1642745"/>
              </a:tblGrid>
              <a:tr h="518160">
                <a:tc>
                  <a:txBody>
                    <a:bodyPr/>
                    <a:lstStyle/>
                    <a:p>
                      <a:pPr algn="ctr"/>
                      <a:endParaRPr lang="zh-CN" altLang="en-US" sz="2800" b="1" dirty="0">
                        <a:solidFill>
                          <a:srgbClr val="0000CC"/>
                        </a:solidFill>
                      </a:endParaRPr>
                    </a:p>
                  </a:txBody>
                  <a:tcPr>
                    <a:lnL w="38100" cap="flat" cmpd="sng" algn="ctr">
                      <a:solidFill>
                        <a:srgbClr val="0000CC"/>
                      </a:solidFill>
                      <a:prstDash val="solid"/>
                      <a:round/>
                      <a:headEnd type="none" w="med" len="med"/>
                      <a:tailEnd type="none" w="med" len="med"/>
                    </a:lnL>
                    <a:lnR w="38100" cap="flat" cmpd="sng" algn="ctr">
                      <a:solidFill>
                        <a:srgbClr val="0000CC"/>
                      </a:solidFill>
                      <a:prstDash val="solid"/>
                      <a:round/>
                      <a:headEnd type="none" w="med" len="med"/>
                      <a:tailEnd type="none" w="med" len="med"/>
                    </a:lnR>
                    <a:lnT w="38100" cap="flat" cmpd="sng" algn="ctr">
                      <a:solidFill>
                        <a:srgbClr val="0000CC"/>
                      </a:solidFill>
                      <a:prstDash val="solid"/>
                      <a:round/>
                      <a:headEnd type="none" w="med" len="med"/>
                      <a:tailEnd type="none" w="med" len="med"/>
                    </a:lnT>
                    <a:lnB w="38100" cap="flat" cmpd="sng" algn="ctr">
                      <a:solidFill>
                        <a:srgbClr val="0000CC"/>
                      </a:solidFill>
                      <a:prstDash val="solid"/>
                      <a:round/>
                      <a:headEnd type="none" w="med" len="med"/>
                      <a:tailEnd type="none" w="med" len="med"/>
                    </a:lnB>
                  </a:tcPr>
                </a:tc>
              </a:tr>
              <a:tr h="518160">
                <a:tc>
                  <a:txBody>
                    <a:bodyPr/>
                    <a:lstStyle/>
                    <a:p>
                      <a:pPr algn="ctr"/>
                      <a:endParaRPr lang="zh-CN" altLang="en-US" sz="2800" b="1" dirty="0">
                        <a:solidFill>
                          <a:srgbClr val="0000CC"/>
                        </a:solidFill>
                      </a:endParaRPr>
                    </a:p>
                  </a:txBody>
                  <a:tcPr>
                    <a:lnL w="38100" cap="flat" cmpd="sng" algn="ctr">
                      <a:solidFill>
                        <a:srgbClr val="0000CC"/>
                      </a:solidFill>
                      <a:prstDash val="solid"/>
                      <a:round/>
                      <a:headEnd type="none" w="med" len="med"/>
                      <a:tailEnd type="none" w="med" len="med"/>
                    </a:lnL>
                    <a:lnR w="38100" cap="flat" cmpd="sng" algn="ctr">
                      <a:solidFill>
                        <a:srgbClr val="0000CC"/>
                      </a:solidFill>
                      <a:prstDash val="solid"/>
                      <a:round/>
                      <a:headEnd type="none" w="med" len="med"/>
                      <a:tailEnd type="none" w="med" len="med"/>
                    </a:lnR>
                    <a:lnT w="38100" cap="flat" cmpd="sng" algn="ctr">
                      <a:solidFill>
                        <a:srgbClr val="0000CC"/>
                      </a:solidFill>
                      <a:prstDash val="solid"/>
                      <a:round/>
                      <a:headEnd type="none" w="med" len="med"/>
                      <a:tailEnd type="none" w="med" len="med"/>
                    </a:lnT>
                    <a:lnB w="38100" cap="flat" cmpd="sng" algn="ctr">
                      <a:solidFill>
                        <a:srgbClr val="0000CC"/>
                      </a:solidFill>
                      <a:prstDash val="solid"/>
                      <a:round/>
                      <a:headEnd type="none" w="med" len="med"/>
                      <a:tailEnd type="none" w="med" len="med"/>
                    </a:lnB>
                  </a:tcPr>
                </a:tc>
              </a:tr>
              <a:tr h="518160">
                <a:tc>
                  <a:txBody>
                    <a:bodyPr/>
                    <a:lstStyle/>
                    <a:p>
                      <a:pPr algn="ctr"/>
                      <a:endParaRPr lang="zh-CN" altLang="en-US" sz="2800" b="1" dirty="0">
                        <a:solidFill>
                          <a:schemeClr val="tx1"/>
                        </a:solidFill>
                      </a:endParaRPr>
                    </a:p>
                  </a:txBody>
                  <a:tcPr>
                    <a:lnL w="38100" cap="flat" cmpd="sng" algn="ctr">
                      <a:solidFill>
                        <a:srgbClr val="0000CC"/>
                      </a:solidFill>
                      <a:prstDash val="solid"/>
                      <a:round/>
                      <a:headEnd type="none" w="med" len="med"/>
                      <a:tailEnd type="none" w="med" len="med"/>
                    </a:lnL>
                    <a:lnR w="38100" cap="flat" cmpd="sng" algn="ctr">
                      <a:solidFill>
                        <a:srgbClr val="0000CC"/>
                      </a:solidFill>
                      <a:prstDash val="solid"/>
                      <a:round/>
                      <a:headEnd type="none" w="med" len="med"/>
                      <a:tailEnd type="none" w="med" len="med"/>
                    </a:lnR>
                    <a:lnT w="38100" cap="flat" cmpd="sng" algn="ctr">
                      <a:solidFill>
                        <a:srgbClr val="0000CC"/>
                      </a:solidFill>
                      <a:prstDash val="solid"/>
                      <a:round/>
                      <a:headEnd type="none" w="med" len="med"/>
                      <a:tailEnd type="none" w="med" len="med"/>
                    </a:lnT>
                    <a:lnB w="38100" cap="flat" cmpd="sng" algn="ctr">
                      <a:solidFill>
                        <a:srgbClr val="0000CC"/>
                      </a:solidFill>
                      <a:prstDash val="solid"/>
                      <a:round/>
                      <a:headEnd type="none" w="med" len="med"/>
                      <a:tailEnd type="none" w="med" len="med"/>
                    </a:lnB>
                  </a:tcPr>
                </a:tc>
              </a:tr>
            </a:tbl>
          </a:graphicData>
        </a:graphic>
      </p:graphicFrame>
      <p:sp>
        <p:nvSpPr>
          <p:cNvPr id="15" name="TextBox 14"/>
          <p:cNvSpPr txBox="1"/>
          <p:nvPr/>
        </p:nvSpPr>
        <p:spPr>
          <a:xfrm>
            <a:off x="5381625" y="4572000"/>
            <a:ext cx="1571625" cy="1091565"/>
          </a:xfrm>
          <a:prstGeom prst="rect">
            <a:avLst/>
          </a:prstGeom>
          <a:noFill/>
        </p:spPr>
        <p:txBody>
          <a:bodyPr>
            <a:spAutoFit/>
          </a:bodyPr>
          <a:lstStyle/>
          <a:p>
            <a:pPr algn="ctr">
              <a:lnSpc>
                <a:spcPts val="3900"/>
              </a:lnSpc>
              <a:defRPr/>
            </a:pPr>
            <a:r>
              <a:rPr lang="en-US" altLang="zh-CN" sz="2800" b="1" dirty="0">
                <a:solidFill>
                  <a:srgbClr val="0000CC"/>
                </a:solidFill>
                <a:latin typeface="+mn-lt"/>
                <a:ea typeface="+mn-ea"/>
              </a:rPr>
              <a:t>1003</a:t>
            </a:r>
            <a:endParaRPr lang="en-US" altLang="zh-CN" sz="2800" b="1" dirty="0">
              <a:solidFill>
                <a:srgbClr val="0000CC"/>
              </a:solidFill>
              <a:latin typeface="+mn-lt"/>
              <a:ea typeface="+mn-ea"/>
            </a:endParaRPr>
          </a:p>
          <a:p>
            <a:pPr algn="ctr">
              <a:lnSpc>
                <a:spcPts val="3900"/>
              </a:lnSpc>
              <a:defRPr/>
            </a:pPr>
            <a:r>
              <a:rPr lang="en-US" altLang="zh-CN" sz="2800" b="1" dirty="0">
                <a:solidFill>
                  <a:srgbClr val="0000CC"/>
                </a:solidFill>
                <a:latin typeface="+mn-lt"/>
                <a:ea typeface="+mn-ea"/>
              </a:rPr>
              <a:t>87</a:t>
            </a:r>
            <a:endParaRPr lang="zh-CN" altLang="en-US" sz="2800" b="1" dirty="0">
              <a:solidFill>
                <a:srgbClr val="0000CC"/>
              </a:solidFill>
              <a:latin typeface="+mn-lt"/>
              <a:ea typeface="+mn-ea"/>
            </a:endParaRPr>
          </a:p>
        </p:txBody>
      </p:sp>
      <p:cxnSp>
        <p:nvCxnSpPr>
          <p:cNvPr id="103451" name="直接连接符 17"/>
          <p:cNvCxnSpPr>
            <a:cxnSpLocks noChangeShapeType="1"/>
          </p:cNvCxnSpPr>
          <p:nvPr/>
        </p:nvCxnSpPr>
        <p:spPr bwMode="auto">
          <a:xfrm rot="10800000">
            <a:off x="3952875" y="5857875"/>
            <a:ext cx="1071563" cy="0"/>
          </a:xfrm>
          <a:prstGeom prst="line">
            <a:avLst/>
          </a:prstGeom>
          <a:noFill/>
          <a:ln w="38100" algn="ctr">
            <a:solidFill>
              <a:srgbClr val="00B0F0"/>
            </a:solidFill>
            <a:miter lim="800000"/>
          </a:ln>
        </p:spPr>
      </p:cxnSp>
      <p:cxnSp>
        <p:nvCxnSpPr>
          <p:cNvPr id="103452" name="直接连接符 26"/>
          <p:cNvCxnSpPr>
            <a:cxnSpLocks noChangeShapeType="1"/>
          </p:cNvCxnSpPr>
          <p:nvPr/>
        </p:nvCxnSpPr>
        <p:spPr bwMode="auto">
          <a:xfrm rot="5400000">
            <a:off x="4595813" y="5429250"/>
            <a:ext cx="857250" cy="0"/>
          </a:xfrm>
          <a:prstGeom prst="line">
            <a:avLst/>
          </a:prstGeom>
          <a:noFill/>
          <a:ln w="38100" algn="ctr">
            <a:solidFill>
              <a:srgbClr val="00B0F0"/>
            </a:solidFill>
            <a:miter lim="800000"/>
          </a:ln>
        </p:spPr>
      </p:cxnSp>
      <p:cxnSp>
        <p:nvCxnSpPr>
          <p:cNvPr id="103453" name="直接箭头连接符 27"/>
          <p:cNvCxnSpPr>
            <a:cxnSpLocks noChangeShapeType="1"/>
          </p:cNvCxnSpPr>
          <p:nvPr/>
        </p:nvCxnSpPr>
        <p:spPr bwMode="auto">
          <a:xfrm>
            <a:off x="5024438" y="5000625"/>
            <a:ext cx="357187" cy="1588"/>
          </a:xfrm>
          <a:prstGeom prst="straightConnector1">
            <a:avLst/>
          </a:prstGeom>
          <a:noFill/>
          <a:ln w="38100" algn="ctr">
            <a:solidFill>
              <a:srgbClr val="00B0F0"/>
            </a:solidFill>
            <a:miter lim="800000"/>
            <a:tailEnd type="arrow" w="med" len="med"/>
          </a:ln>
        </p:spPr>
      </p:cxnSp>
      <p:graphicFrame>
        <p:nvGraphicFramePr>
          <p:cNvPr id="20" name="表格 19"/>
          <p:cNvGraphicFramePr>
            <a:graphicFrameLocks noGrp="1"/>
          </p:cNvGraphicFramePr>
          <p:nvPr/>
        </p:nvGraphicFramePr>
        <p:xfrm>
          <a:off x="7667625" y="4589463"/>
          <a:ext cx="1571625" cy="1554480"/>
        </p:xfrm>
        <a:graphic>
          <a:graphicData uri="http://schemas.openxmlformats.org/drawingml/2006/table">
            <a:tbl>
              <a:tblPr firstRow="1" bandRow="1">
                <a:tableStyleId>{5C22544A-7EE6-4342-B048-85BDC9FD1C3A}</a:tableStyleId>
              </a:tblPr>
              <a:tblGrid>
                <a:gridCol w="1571625"/>
              </a:tblGrid>
              <a:tr h="518160">
                <a:tc>
                  <a:txBody>
                    <a:bodyPr/>
                    <a:lstStyle/>
                    <a:p>
                      <a:pPr algn="ctr"/>
                      <a:endParaRPr lang="zh-CN" altLang="en-US" sz="2800" b="1" dirty="0">
                        <a:solidFill>
                          <a:srgbClr val="0000CC"/>
                        </a:solidFill>
                      </a:endParaRPr>
                    </a:p>
                  </a:txBody>
                  <a:tcPr>
                    <a:lnL w="38100" cap="flat" cmpd="sng" algn="ctr">
                      <a:solidFill>
                        <a:srgbClr val="0000CC"/>
                      </a:solidFill>
                      <a:prstDash val="solid"/>
                      <a:round/>
                      <a:headEnd type="none" w="med" len="med"/>
                      <a:tailEnd type="none" w="med" len="med"/>
                    </a:lnL>
                    <a:lnR w="38100" cap="flat" cmpd="sng" algn="ctr">
                      <a:solidFill>
                        <a:srgbClr val="0000CC"/>
                      </a:solidFill>
                      <a:prstDash val="solid"/>
                      <a:round/>
                      <a:headEnd type="none" w="med" len="med"/>
                      <a:tailEnd type="none" w="med" len="med"/>
                    </a:lnR>
                    <a:lnT w="38100" cap="flat" cmpd="sng" algn="ctr">
                      <a:solidFill>
                        <a:srgbClr val="0000CC"/>
                      </a:solidFill>
                      <a:prstDash val="solid"/>
                      <a:round/>
                      <a:headEnd type="none" w="med" len="med"/>
                      <a:tailEnd type="none" w="med" len="med"/>
                    </a:lnT>
                    <a:lnB w="38100" cap="flat" cmpd="sng" algn="ctr">
                      <a:solidFill>
                        <a:srgbClr val="0000CC"/>
                      </a:solidFill>
                      <a:prstDash val="solid"/>
                      <a:round/>
                      <a:headEnd type="none" w="med" len="med"/>
                      <a:tailEnd type="none" w="med" len="med"/>
                    </a:lnB>
                  </a:tcPr>
                </a:tc>
              </a:tr>
              <a:tr h="518160">
                <a:tc>
                  <a:txBody>
                    <a:bodyPr/>
                    <a:lstStyle/>
                    <a:p>
                      <a:pPr algn="ctr"/>
                      <a:endParaRPr lang="zh-CN" altLang="en-US" sz="2800" b="1" dirty="0">
                        <a:solidFill>
                          <a:srgbClr val="0000CC"/>
                        </a:solidFill>
                      </a:endParaRPr>
                    </a:p>
                  </a:txBody>
                  <a:tcPr>
                    <a:lnL w="38100" cap="flat" cmpd="sng" algn="ctr">
                      <a:solidFill>
                        <a:srgbClr val="0000CC"/>
                      </a:solidFill>
                      <a:prstDash val="solid"/>
                      <a:round/>
                      <a:headEnd type="none" w="med" len="med"/>
                      <a:tailEnd type="none" w="med" len="med"/>
                    </a:lnL>
                    <a:lnR w="38100" cap="flat" cmpd="sng" algn="ctr">
                      <a:solidFill>
                        <a:srgbClr val="0000CC"/>
                      </a:solidFill>
                      <a:prstDash val="solid"/>
                      <a:round/>
                      <a:headEnd type="none" w="med" len="med"/>
                      <a:tailEnd type="none" w="med" len="med"/>
                    </a:lnR>
                    <a:lnT w="38100" cap="flat" cmpd="sng" algn="ctr">
                      <a:solidFill>
                        <a:srgbClr val="0000CC"/>
                      </a:solidFill>
                      <a:prstDash val="solid"/>
                      <a:round/>
                      <a:headEnd type="none" w="med" len="med"/>
                      <a:tailEnd type="none" w="med" len="med"/>
                    </a:lnT>
                    <a:lnB w="38100" cap="flat" cmpd="sng" algn="ctr">
                      <a:solidFill>
                        <a:srgbClr val="0000CC"/>
                      </a:solidFill>
                      <a:prstDash val="solid"/>
                      <a:round/>
                      <a:headEnd type="none" w="med" len="med"/>
                      <a:tailEnd type="none" w="med" len="med"/>
                    </a:lnB>
                  </a:tcPr>
                </a:tc>
              </a:tr>
              <a:tr h="518160">
                <a:tc>
                  <a:txBody>
                    <a:bodyPr/>
                    <a:lstStyle/>
                    <a:p>
                      <a:pPr algn="ctr"/>
                      <a:endParaRPr lang="zh-CN" altLang="en-US" sz="2800" b="1" dirty="0">
                        <a:solidFill>
                          <a:schemeClr val="tx1"/>
                        </a:solidFill>
                      </a:endParaRPr>
                    </a:p>
                  </a:txBody>
                  <a:tcPr>
                    <a:lnL w="38100" cap="flat" cmpd="sng" algn="ctr">
                      <a:solidFill>
                        <a:srgbClr val="0000CC"/>
                      </a:solidFill>
                      <a:prstDash val="solid"/>
                      <a:round/>
                      <a:headEnd type="none" w="med" len="med"/>
                      <a:tailEnd type="none" w="med" len="med"/>
                    </a:lnL>
                    <a:lnR w="38100" cap="flat" cmpd="sng" algn="ctr">
                      <a:solidFill>
                        <a:srgbClr val="0000CC"/>
                      </a:solidFill>
                      <a:prstDash val="solid"/>
                      <a:round/>
                      <a:headEnd type="none" w="med" len="med"/>
                      <a:tailEnd type="none" w="med" len="med"/>
                    </a:lnR>
                    <a:lnT w="38100" cap="flat" cmpd="sng" algn="ctr">
                      <a:solidFill>
                        <a:srgbClr val="0000CC"/>
                      </a:solidFill>
                      <a:prstDash val="solid"/>
                      <a:round/>
                      <a:headEnd type="none" w="med" len="med"/>
                      <a:tailEnd type="none" w="med" len="med"/>
                    </a:lnT>
                    <a:lnB w="38100" cap="flat" cmpd="sng" algn="ctr">
                      <a:solidFill>
                        <a:srgbClr val="0000CC"/>
                      </a:solidFill>
                      <a:prstDash val="solid"/>
                      <a:round/>
                      <a:headEnd type="none" w="med" len="med"/>
                      <a:tailEnd type="none" w="med" len="med"/>
                    </a:lnB>
                  </a:tcPr>
                </a:tc>
              </a:tr>
            </a:tbl>
          </a:graphicData>
        </a:graphic>
      </p:graphicFrame>
      <p:sp>
        <p:nvSpPr>
          <p:cNvPr id="21" name="TextBox 20"/>
          <p:cNvSpPr txBox="1"/>
          <p:nvPr/>
        </p:nvSpPr>
        <p:spPr>
          <a:xfrm>
            <a:off x="7667625" y="4572000"/>
            <a:ext cx="1571625" cy="1091565"/>
          </a:xfrm>
          <a:prstGeom prst="rect">
            <a:avLst/>
          </a:prstGeom>
          <a:noFill/>
        </p:spPr>
        <p:txBody>
          <a:bodyPr>
            <a:spAutoFit/>
          </a:bodyPr>
          <a:lstStyle/>
          <a:p>
            <a:pPr algn="ctr">
              <a:lnSpc>
                <a:spcPts val="3900"/>
              </a:lnSpc>
              <a:defRPr/>
            </a:pPr>
            <a:r>
              <a:rPr lang="en-US" altLang="zh-CN" sz="2800" b="1" dirty="0">
                <a:solidFill>
                  <a:srgbClr val="0000CC"/>
                </a:solidFill>
                <a:latin typeface="+mn-lt"/>
                <a:ea typeface="+mn-ea"/>
              </a:rPr>
              <a:t>1005</a:t>
            </a:r>
            <a:endParaRPr lang="en-US" altLang="zh-CN" sz="2800" b="1" dirty="0">
              <a:solidFill>
                <a:srgbClr val="0000CC"/>
              </a:solidFill>
              <a:latin typeface="+mn-lt"/>
              <a:ea typeface="+mn-ea"/>
            </a:endParaRPr>
          </a:p>
          <a:p>
            <a:pPr algn="ctr">
              <a:lnSpc>
                <a:spcPts val="3900"/>
              </a:lnSpc>
              <a:defRPr/>
            </a:pPr>
            <a:r>
              <a:rPr lang="en-US" altLang="zh-CN" sz="2800" b="1" dirty="0">
                <a:solidFill>
                  <a:srgbClr val="0000CC"/>
                </a:solidFill>
                <a:latin typeface="+mn-lt"/>
                <a:ea typeface="+mn-ea"/>
              </a:rPr>
              <a:t>99</a:t>
            </a:r>
            <a:endParaRPr lang="zh-CN" altLang="en-US" sz="2800" b="1" dirty="0">
              <a:solidFill>
                <a:srgbClr val="0000CC"/>
              </a:solidFill>
              <a:latin typeface="+mn-lt"/>
              <a:ea typeface="+mn-ea"/>
            </a:endParaRPr>
          </a:p>
        </p:txBody>
      </p:sp>
      <p:cxnSp>
        <p:nvCxnSpPr>
          <p:cNvPr id="103465" name="直接连接符 33"/>
          <p:cNvCxnSpPr>
            <a:cxnSpLocks noChangeShapeType="1"/>
          </p:cNvCxnSpPr>
          <p:nvPr/>
        </p:nvCxnSpPr>
        <p:spPr bwMode="auto">
          <a:xfrm rot="10800000">
            <a:off x="6238875" y="5857875"/>
            <a:ext cx="1071563" cy="0"/>
          </a:xfrm>
          <a:prstGeom prst="line">
            <a:avLst/>
          </a:prstGeom>
          <a:noFill/>
          <a:ln w="38100" algn="ctr">
            <a:solidFill>
              <a:srgbClr val="00B0F0"/>
            </a:solidFill>
            <a:miter lim="800000"/>
          </a:ln>
        </p:spPr>
      </p:cxnSp>
      <p:cxnSp>
        <p:nvCxnSpPr>
          <p:cNvPr id="103466" name="直接连接符 34"/>
          <p:cNvCxnSpPr>
            <a:cxnSpLocks noChangeShapeType="1"/>
          </p:cNvCxnSpPr>
          <p:nvPr/>
        </p:nvCxnSpPr>
        <p:spPr bwMode="auto">
          <a:xfrm rot="5400000">
            <a:off x="6881813" y="5429250"/>
            <a:ext cx="857250" cy="0"/>
          </a:xfrm>
          <a:prstGeom prst="line">
            <a:avLst/>
          </a:prstGeom>
          <a:noFill/>
          <a:ln w="38100" algn="ctr">
            <a:solidFill>
              <a:srgbClr val="00B0F0"/>
            </a:solidFill>
            <a:miter lim="800000"/>
          </a:ln>
        </p:spPr>
      </p:cxnSp>
      <p:cxnSp>
        <p:nvCxnSpPr>
          <p:cNvPr id="103467" name="直接箭头连接符 35"/>
          <p:cNvCxnSpPr>
            <a:cxnSpLocks noChangeShapeType="1"/>
          </p:cNvCxnSpPr>
          <p:nvPr/>
        </p:nvCxnSpPr>
        <p:spPr bwMode="auto">
          <a:xfrm>
            <a:off x="7310438" y="5000625"/>
            <a:ext cx="357187" cy="1588"/>
          </a:xfrm>
          <a:prstGeom prst="straightConnector1">
            <a:avLst/>
          </a:prstGeom>
          <a:noFill/>
          <a:ln w="38100" algn="ctr">
            <a:solidFill>
              <a:srgbClr val="00B0F0"/>
            </a:solidFill>
            <a:miter lim="800000"/>
            <a:tailEnd type="arrow" w="med" len="med"/>
          </a:ln>
        </p:spPr>
      </p:cxnSp>
      <p:sp>
        <p:nvSpPr>
          <p:cNvPr id="25" name="TextBox 24"/>
          <p:cNvSpPr txBox="1"/>
          <p:nvPr/>
        </p:nvSpPr>
        <p:spPr>
          <a:xfrm>
            <a:off x="7718425" y="5630863"/>
            <a:ext cx="1500188" cy="521970"/>
          </a:xfrm>
          <a:prstGeom prst="rect">
            <a:avLst/>
          </a:prstGeom>
          <a:noFill/>
        </p:spPr>
        <p:txBody>
          <a:bodyPr>
            <a:spAutoFit/>
          </a:bodyPr>
          <a:lstStyle/>
          <a:p>
            <a:pPr algn="ctr">
              <a:defRPr/>
            </a:pPr>
            <a:r>
              <a:rPr lang="en-US" altLang="zh-CN" sz="2800" b="1" dirty="0">
                <a:solidFill>
                  <a:srgbClr val="C00000"/>
                </a:solidFill>
                <a:latin typeface="+mn-lt"/>
                <a:ea typeface="+mn-ea"/>
              </a:rPr>
              <a:t>NULL</a:t>
            </a:r>
            <a:endParaRPr lang="zh-CN" altLang="en-US" sz="2800" b="1" dirty="0">
              <a:solidFill>
                <a:srgbClr val="C00000"/>
              </a:solidFill>
              <a:latin typeface="+mn-lt"/>
              <a:ea typeface="+mn-ea"/>
            </a:endParaRPr>
          </a:p>
        </p:txBody>
      </p:sp>
      <p:sp>
        <p:nvSpPr>
          <p:cNvPr id="27" name="TextBox 26"/>
          <p:cNvSpPr txBox="1"/>
          <p:nvPr/>
        </p:nvSpPr>
        <p:spPr>
          <a:xfrm>
            <a:off x="2166938" y="4643438"/>
            <a:ext cx="571500" cy="521970"/>
          </a:xfrm>
          <a:prstGeom prst="rect">
            <a:avLst/>
          </a:prstGeom>
          <a:noFill/>
        </p:spPr>
        <p:txBody>
          <a:bodyPr>
            <a:spAutoFit/>
          </a:bodyPr>
          <a:lstStyle/>
          <a:p>
            <a:pPr>
              <a:defRPr/>
            </a:pPr>
            <a:r>
              <a:rPr lang="en-US" altLang="zh-CN" sz="2800" b="1" dirty="0">
                <a:solidFill>
                  <a:srgbClr val="C00000"/>
                </a:solidFill>
                <a:latin typeface="+mn-lt"/>
                <a:ea typeface="+mn-ea"/>
              </a:rPr>
              <a:t>p</a:t>
            </a:r>
            <a:endParaRPr lang="zh-CN" altLang="en-US" sz="2800" b="1" dirty="0">
              <a:solidFill>
                <a:srgbClr val="C00000"/>
              </a:solidFill>
              <a:latin typeface="+mn-lt"/>
              <a:ea typeface="+mn-ea"/>
            </a:endParaRPr>
          </a:p>
        </p:txBody>
      </p:sp>
      <p:pic>
        <p:nvPicPr>
          <p:cNvPr id="103470" name="图片 18" descr="Untitled2.png">
            <a:hlinkClick r:id="rId1" action="ppaction://hlinksldjump"/>
          </p:cNvPr>
          <p:cNvPicPr>
            <a:picLocks noChangeAspect="1"/>
          </p:cNvPicPr>
          <p:nvPr/>
        </p:nvPicPr>
        <p:blipFill>
          <a:blip r:embed="rId2"/>
          <a:srcRect/>
          <a:stretch>
            <a:fillRect/>
          </a:stretch>
        </p:blipFill>
        <p:spPr bwMode="auto">
          <a:xfrm>
            <a:off x="9953625" y="6316663"/>
            <a:ext cx="469900" cy="469900"/>
          </a:xfrm>
          <a:prstGeom prst="rect">
            <a:avLst/>
          </a:prstGeom>
          <a:noFill/>
          <a:ln w="9525">
            <a:noFill/>
            <a:miter lim="800000"/>
            <a:headEnd/>
            <a:tailEnd/>
          </a:ln>
        </p:spPr>
      </p:pic>
    </p:spTree>
  </p:cSld>
  <p:clrMapOvr>
    <a:masterClrMapping/>
  </p:clrMapOvr>
  <p:transition spd="med">
    <p:blinds/>
  </p:transition>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03427" name="Rectangle 3"/>
          <p:cNvSpPr>
            <a:spLocks noGrp="1" noChangeArrowheads="1"/>
          </p:cNvSpPr>
          <p:nvPr>
            <p:ph type="body" idx="1"/>
          </p:nvPr>
        </p:nvSpPr>
        <p:spPr>
          <a:xfrm>
            <a:off x="2238375" y="928688"/>
            <a:ext cx="7929563" cy="2643187"/>
          </a:xfrm>
        </p:spPr>
        <p:txBody>
          <a:bodyPr/>
          <a:lstStyle/>
          <a:p>
            <a:r>
              <a:rPr lang="zh-CN" altLang="zh-CN" smtClean="0"/>
              <a:t>解题思路：</a:t>
            </a:r>
            <a:endParaRPr lang="en-US" altLang="zh-CN" smtClean="0"/>
          </a:p>
          <a:p>
            <a:pPr lvl="1"/>
            <a:r>
              <a:rPr lang="zh-CN" altLang="zh-CN" smtClean="0"/>
              <a:t>输出</a:t>
            </a:r>
            <a:r>
              <a:rPr lang="en-US" altLang="zh-CN" smtClean="0"/>
              <a:t>p</a:t>
            </a:r>
            <a:r>
              <a:rPr lang="zh-CN" altLang="zh-CN" smtClean="0"/>
              <a:t>所指的结点</a:t>
            </a:r>
            <a:endParaRPr lang="en-US" altLang="zh-CN" smtClean="0"/>
          </a:p>
          <a:p>
            <a:pPr lvl="1"/>
            <a:endParaRPr lang="en-US" altLang="zh-CN" smtClean="0"/>
          </a:p>
          <a:p>
            <a:pPr lvl="1"/>
            <a:r>
              <a:rPr lang="zh-CN" altLang="zh-CN" smtClean="0"/>
              <a:t>使</a:t>
            </a:r>
            <a:r>
              <a:rPr lang="en-US" altLang="zh-CN" smtClean="0"/>
              <a:t>p</a:t>
            </a:r>
            <a:r>
              <a:rPr lang="zh-CN" altLang="zh-CN" smtClean="0"/>
              <a:t>后移一个结点</a:t>
            </a:r>
            <a:endParaRPr lang="zh-CN" altLang="zh-CN" smtClean="0"/>
          </a:p>
        </p:txBody>
      </p:sp>
      <p:graphicFrame>
        <p:nvGraphicFramePr>
          <p:cNvPr id="4" name="表格 3"/>
          <p:cNvGraphicFramePr>
            <a:graphicFrameLocks noGrp="1"/>
          </p:cNvGraphicFramePr>
          <p:nvPr/>
        </p:nvGraphicFramePr>
        <p:xfrm>
          <a:off x="3095625" y="4589463"/>
          <a:ext cx="1642745" cy="1554480"/>
        </p:xfrm>
        <a:graphic>
          <a:graphicData uri="http://schemas.openxmlformats.org/drawingml/2006/table">
            <a:tbl>
              <a:tblPr firstRow="1" bandRow="1">
                <a:tableStyleId>{5C22544A-7EE6-4342-B048-85BDC9FD1C3A}</a:tableStyleId>
              </a:tblPr>
              <a:tblGrid>
                <a:gridCol w="1642745"/>
              </a:tblGrid>
              <a:tr h="518160">
                <a:tc>
                  <a:txBody>
                    <a:bodyPr/>
                    <a:lstStyle/>
                    <a:p>
                      <a:pPr algn="ctr"/>
                      <a:endParaRPr lang="zh-CN" altLang="en-US" sz="2800" b="1" dirty="0">
                        <a:solidFill>
                          <a:srgbClr val="0000CC"/>
                        </a:solidFill>
                      </a:endParaRPr>
                    </a:p>
                  </a:txBody>
                  <a:tcPr>
                    <a:lnL w="38100" cap="flat" cmpd="sng" algn="ctr">
                      <a:solidFill>
                        <a:srgbClr val="0000CC"/>
                      </a:solidFill>
                      <a:prstDash val="solid"/>
                      <a:round/>
                      <a:headEnd type="none" w="med" len="med"/>
                      <a:tailEnd type="none" w="med" len="med"/>
                    </a:lnL>
                    <a:lnR w="38100" cap="flat" cmpd="sng" algn="ctr">
                      <a:solidFill>
                        <a:srgbClr val="0000CC"/>
                      </a:solidFill>
                      <a:prstDash val="solid"/>
                      <a:round/>
                      <a:headEnd type="none" w="med" len="med"/>
                      <a:tailEnd type="none" w="med" len="med"/>
                    </a:lnR>
                    <a:lnT w="38100" cap="flat" cmpd="sng" algn="ctr">
                      <a:solidFill>
                        <a:srgbClr val="0000CC"/>
                      </a:solidFill>
                      <a:prstDash val="solid"/>
                      <a:round/>
                      <a:headEnd type="none" w="med" len="med"/>
                      <a:tailEnd type="none" w="med" len="med"/>
                    </a:lnT>
                    <a:lnB w="38100" cap="flat" cmpd="sng" algn="ctr">
                      <a:solidFill>
                        <a:srgbClr val="0000CC"/>
                      </a:solidFill>
                      <a:prstDash val="solid"/>
                      <a:round/>
                      <a:headEnd type="none" w="med" len="med"/>
                      <a:tailEnd type="none" w="med" len="med"/>
                    </a:lnB>
                  </a:tcPr>
                </a:tc>
              </a:tr>
              <a:tr h="518160">
                <a:tc>
                  <a:txBody>
                    <a:bodyPr/>
                    <a:lstStyle/>
                    <a:p>
                      <a:pPr algn="ctr"/>
                      <a:endParaRPr lang="zh-CN" altLang="en-US" sz="2800" b="1" dirty="0">
                        <a:solidFill>
                          <a:srgbClr val="0000CC"/>
                        </a:solidFill>
                      </a:endParaRPr>
                    </a:p>
                  </a:txBody>
                  <a:tcPr>
                    <a:lnL w="38100" cap="flat" cmpd="sng" algn="ctr">
                      <a:solidFill>
                        <a:srgbClr val="0000CC"/>
                      </a:solidFill>
                      <a:prstDash val="solid"/>
                      <a:round/>
                      <a:headEnd type="none" w="med" len="med"/>
                      <a:tailEnd type="none" w="med" len="med"/>
                    </a:lnL>
                    <a:lnR w="38100" cap="flat" cmpd="sng" algn="ctr">
                      <a:solidFill>
                        <a:srgbClr val="0000CC"/>
                      </a:solidFill>
                      <a:prstDash val="solid"/>
                      <a:round/>
                      <a:headEnd type="none" w="med" len="med"/>
                      <a:tailEnd type="none" w="med" len="med"/>
                    </a:lnR>
                    <a:lnT w="38100" cap="flat" cmpd="sng" algn="ctr">
                      <a:solidFill>
                        <a:srgbClr val="0000CC"/>
                      </a:solidFill>
                      <a:prstDash val="solid"/>
                      <a:round/>
                      <a:headEnd type="none" w="med" len="med"/>
                      <a:tailEnd type="none" w="med" len="med"/>
                    </a:lnT>
                    <a:lnB w="38100" cap="flat" cmpd="sng" algn="ctr">
                      <a:solidFill>
                        <a:srgbClr val="0000CC"/>
                      </a:solidFill>
                      <a:prstDash val="solid"/>
                      <a:round/>
                      <a:headEnd type="none" w="med" len="med"/>
                      <a:tailEnd type="none" w="med" len="med"/>
                    </a:lnB>
                  </a:tcPr>
                </a:tc>
              </a:tr>
              <a:tr h="518160">
                <a:tc>
                  <a:txBody>
                    <a:bodyPr/>
                    <a:lstStyle/>
                    <a:p>
                      <a:pPr algn="ctr"/>
                      <a:endParaRPr lang="zh-CN" altLang="en-US" sz="2800" b="1" dirty="0">
                        <a:solidFill>
                          <a:schemeClr val="tx1"/>
                        </a:solidFill>
                      </a:endParaRPr>
                    </a:p>
                  </a:txBody>
                  <a:tcPr>
                    <a:lnL w="38100" cap="flat" cmpd="sng" algn="ctr">
                      <a:solidFill>
                        <a:srgbClr val="0000CC"/>
                      </a:solidFill>
                      <a:prstDash val="solid"/>
                      <a:round/>
                      <a:headEnd type="none" w="med" len="med"/>
                      <a:tailEnd type="none" w="med" len="med"/>
                    </a:lnL>
                    <a:lnR w="38100" cap="flat" cmpd="sng" algn="ctr">
                      <a:solidFill>
                        <a:srgbClr val="0000CC"/>
                      </a:solidFill>
                      <a:prstDash val="solid"/>
                      <a:round/>
                      <a:headEnd type="none" w="med" len="med"/>
                      <a:tailEnd type="none" w="med" len="med"/>
                    </a:lnR>
                    <a:lnT w="38100" cap="flat" cmpd="sng" algn="ctr">
                      <a:solidFill>
                        <a:srgbClr val="0000CC"/>
                      </a:solidFill>
                      <a:prstDash val="solid"/>
                      <a:round/>
                      <a:headEnd type="none" w="med" len="med"/>
                      <a:tailEnd type="none" w="med" len="med"/>
                    </a:lnT>
                    <a:lnB w="38100" cap="flat" cmpd="sng" algn="ctr">
                      <a:solidFill>
                        <a:srgbClr val="0000CC"/>
                      </a:solidFill>
                      <a:prstDash val="solid"/>
                      <a:round/>
                      <a:headEnd type="none" w="med" len="med"/>
                      <a:tailEnd type="none" w="med" len="med"/>
                    </a:lnB>
                  </a:tcPr>
                </a:tc>
              </a:tr>
            </a:tbl>
          </a:graphicData>
        </a:graphic>
      </p:graphicFrame>
      <p:sp>
        <p:nvSpPr>
          <p:cNvPr id="5" name="TextBox 4"/>
          <p:cNvSpPr txBox="1"/>
          <p:nvPr/>
        </p:nvSpPr>
        <p:spPr>
          <a:xfrm>
            <a:off x="2166938" y="4643438"/>
            <a:ext cx="571500" cy="521970"/>
          </a:xfrm>
          <a:prstGeom prst="rect">
            <a:avLst/>
          </a:prstGeom>
          <a:noFill/>
        </p:spPr>
        <p:txBody>
          <a:bodyPr>
            <a:spAutoFit/>
          </a:bodyPr>
          <a:lstStyle/>
          <a:p>
            <a:pPr>
              <a:defRPr/>
            </a:pPr>
            <a:r>
              <a:rPr lang="en-US" altLang="zh-CN" sz="2800" b="1" dirty="0">
                <a:solidFill>
                  <a:srgbClr val="C00000"/>
                </a:solidFill>
                <a:latin typeface="+mn-lt"/>
                <a:ea typeface="+mn-ea"/>
              </a:rPr>
              <a:t>p</a:t>
            </a:r>
            <a:endParaRPr lang="zh-CN" altLang="en-US" sz="2800" b="1" dirty="0">
              <a:solidFill>
                <a:srgbClr val="C00000"/>
              </a:solidFill>
              <a:latin typeface="+mn-lt"/>
              <a:ea typeface="+mn-ea"/>
            </a:endParaRPr>
          </a:p>
        </p:txBody>
      </p:sp>
      <p:cxnSp>
        <p:nvCxnSpPr>
          <p:cNvPr id="104462" name="直接箭头连接符 20"/>
          <p:cNvCxnSpPr>
            <a:cxnSpLocks noChangeShapeType="1"/>
          </p:cNvCxnSpPr>
          <p:nvPr/>
        </p:nvCxnSpPr>
        <p:spPr bwMode="auto">
          <a:xfrm>
            <a:off x="1809750" y="4643438"/>
            <a:ext cx="1285875" cy="1587"/>
          </a:xfrm>
          <a:prstGeom prst="straightConnector1">
            <a:avLst/>
          </a:prstGeom>
          <a:noFill/>
          <a:ln w="38100" algn="ctr">
            <a:solidFill>
              <a:srgbClr val="C00000"/>
            </a:solidFill>
            <a:miter lim="800000"/>
            <a:tailEnd type="arrow" w="med" len="med"/>
          </a:ln>
        </p:spPr>
      </p:cxnSp>
      <p:sp>
        <p:nvSpPr>
          <p:cNvPr id="11" name="TextBox 10"/>
          <p:cNvSpPr txBox="1"/>
          <p:nvPr/>
        </p:nvSpPr>
        <p:spPr>
          <a:xfrm>
            <a:off x="3167063" y="4572000"/>
            <a:ext cx="1571625" cy="1091565"/>
          </a:xfrm>
          <a:prstGeom prst="rect">
            <a:avLst/>
          </a:prstGeom>
          <a:noFill/>
        </p:spPr>
        <p:txBody>
          <a:bodyPr>
            <a:spAutoFit/>
          </a:bodyPr>
          <a:lstStyle/>
          <a:p>
            <a:pPr algn="ctr">
              <a:lnSpc>
                <a:spcPts val="3900"/>
              </a:lnSpc>
              <a:defRPr/>
            </a:pPr>
            <a:r>
              <a:rPr lang="en-US" altLang="zh-CN" sz="2800" b="1" dirty="0">
                <a:solidFill>
                  <a:srgbClr val="0000CC"/>
                </a:solidFill>
                <a:latin typeface="+mn-lt"/>
                <a:ea typeface="+mn-ea"/>
              </a:rPr>
              <a:t>1001</a:t>
            </a:r>
            <a:endParaRPr lang="en-US" altLang="zh-CN" sz="2800" b="1" dirty="0">
              <a:solidFill>
                <a:srgbClr val="0000CC"/>
              </a:solidFill>
              <a:latin typeface="+mn-lt"/>
              <a:ea typeface="+mn-ea"/>
            </a:endParaRPr>
          </a:p>
          <a:p>
            <a:pPr algn="ctr">
              <a:lnSpc>
                <a:spcPts val="3900"/>
              </a:lnSpc>
              <a:defRPr/>
            </a:pPr>
            <a:r>
              <a:rPr lang="en-US" altLang="zh-CN" sz="2800" b="1" dirty="0">
                <a:solidFill>
                  <a:srgbClr val="0000CC"/>
                </a:solidFill>
                <a:latin typeface="+mn-lt"/>
                <a:ea typeface="+mn-ea"/>
              </a:rPr>
              <a:t>67.5</a:t>
            </a:r>
            <a:endParaRPr lang="zh-CN" altLang="en-US" sz="2800" b="1" dirty="0">
              <a:solidFill>
                <a:srgbClr val="0000CC"/>
              </a:solidFill>
              <a:latin typeface="+mn-lt"/>
              <a:ea typeface="+mn-ea"/>
            </a:endParaRPr>
          </a:p>
        </p:txBody>
      </p:sp>
      <p:graphicFrame>
        <p:nvGraphicFramePr>
          <p:cNvPr id="14" name="表格 13"/>
          <p:cNvGraphicFramePr>
            <a:graphicFrameLocks noGrp="1"/>
          </p:cNvGraphicFramePr>
          <p:nvPr/>
        </p:nvGraphicFramePr>
        <p:xfrm>
          <a:off x="5381625" y="4589463"/>
          <a:ext cx="1642745" cy="1554480"/>
        </p:xfrm>
        <a:graphic>
          <a:graphicData uri="http://schemas.openxmlformats.org/drawingml/2006/table">
            <a:tbl>
              <a:tblPr firstRow="1" bandRow="1">
                <a:tableStyleId>{5C22544A-7EE6-4342-B048-85BDC9FD1C3A}</a:tableStyleId>
              </a:tblPr>
              <a:tblGrid>
                <a:gridCol w="1642745"/>
              </a:tblGrid>
              <a:tr h="518160">
                <a:tc>
                  <a:txBody>
                    <a:bodyPr/>
                    <a:lstStyle/>
                    <a:p>
                      <a:pPr algn="ctr"/>
                      <a:endParaRPr lang="zh-CN" altLang="en-US" sz="2800" b="1" dirty="0">
                        <a:solidFill>
                          <a:srgbClr val="0000CC"/>
                        </a:solidFill>
                      </a:endParaRPr>
                    </a:p>
                  </a:txBody>
                  <a:tcPr>
                    <a:lnL w="38100" cap="flat" cmpd="sng" algn="ctr">
                      <a:solidFill>
                        <a:srgbClr val="0000CC"/>
                      </a:solidFill>
                      <a:prstDash val="solid"/>
                      <a:round/>
                      <a:headEnd type="none" w="med" len="med"/>
                      <a:tailEnd type="none" w="med" len="med"/>
                    </a:lnL>
                    <a:lnR w="38100" cap="flat" cmpd="sng" algn="ctr">
                      <a:solidFill>
                        <a:srgbClr val="0000CC"/>
                      </a:solidFill>
                      <a:prstDash val="solid"/>
                      <a:round/>
                      <a:headEnd type="none" w="med" len="med"/>
                      <a:tailEnd type="none" w="med" len="med"/>
                    </a:lnR>
                    <a:lnT w="38100" cap="flat" cmpd="sng" algn="ctr">
                      <a:solidFill>
                        <a:srgbClr val="0000CC"/>
                      </a:solidFill>
                      <a:prstDash val="solid"/>
                      <a:round/>
                      <a:headEnd type="none" w="med" len="med"/>
                      <a:tailEnd type="none" w="med" len="med"/>
                    </a:lnT>
                    <a:lnB w="38100" cap="flat" cmpd="sng" algn="ctr">
                      <a:solidFill>
                        <a:srgbClr val="0000CC"/>
                      </a:solidFill>
                      <a:prstDash val="solid"/>
                      <a:round/>
                      <a:headEnd type="none" w="med" len="med"/>
                      <a:tailEnd type="none" w="med" len="med"/>
                    </a:lnB>
                  </a:tcPr>
                </a:tc>
              </a:tr>
              <a:tr h="518160">
                <a:tc>
                  <a:txBody>
                    <a:bodyPr/>
                    <a:lstStyle/>
                    <a:p>
                      <a:pPr algn="ctr"/>
                      <a:endParaRPr lang="zh-CN" altLang="en-US" sz="2800" b="1" dirty="0">
                        <a:solidFill>
                          <a:srgbClr val="0000CC"/>
                        </a:solidFill>
                      </a:endParaRPr>
                    </a:p>
                  </a:txBody>
                  <a:tcPr>
                    <a:lnL w="38100" cap="flat" cmpd="sng" algn="ctr">
                      <a:solidFill>
                        <a:srgbClr val="0000CC"/>
                      </a:solidFill>
                      <a:prstDash val="solid"/>
                      <a:round/>
                      <a:headEnd type="none" w="med" len="med"/>
                      <a:tailEnd type="none" w="med" len="med"/>
                    </a:lnL>
                    <a:lnR w="38100" cap="flat" cmpd="sng" algn="ctr">
                      <a:solidFill>
                        <a:srgbClr val="0000CC"/>
                      </a:solidFill>
                      <a:prstDash val="solid"/>
                      <a:round/>
                      <a:headEnd type="none" w="med" len="med"/>
                      <a:tailEnd type="none" w="med" len="med"/>
                    </a:lnR>
                    <a:lnT w="38100" cap="flat" cmpd="sng" algn="ctr">
                      <a:solidFill>
                        <a:srgbClr val="0000CC"/>
                      </a:solidFill>
                      <a:prstDash val="solid"/>
                      <a:round/>
                      <a:headEnd type="none" w="med" len="med"/>
                      <a:tailEnd type="none" w="med" len="med"/>
                    </a:lnT>
                    <a:lnB w="38100" cap="flat" cmpd="sng" algn="ctr">
                      <a:solidFill>
                        <a:srgbClr val="0000CC"/>
                      </a:solidFill>
                      <a:prstDash val="solid"/>
                      <a:round/>
                      <a:headEnd type="none" w="med" len="med"/>
                      <a:tailEnd type="none" w="med" len="med"/>
                    </a:lnB>
                  </a:tcPr>
                </a:tc>
              </a:tr>
              <a:tr h="518160">
                <a:tc>
                  <a:txBody>
                    <a:bodyPr/>
                    <a:lstStyle/>
                    <a:p>
                      <a:pPr algn="ctr"/>
                      <a:endParaRPr lang="zh-CN" altLang="en-US" sz="2800" b="1" dirty="0">
                        <a:solidFill>
                          <a:schemeClr val="tx1"/>
                        </a:solidFill>
                      </a:endParaRPr>
                    </a:p>
                  </a:txBody>
                  <a:tcPr>
                    <a:lnL w="38100" cap="flat" cmpd="sng" algn="ctr">
                      <a:solidFill>
                        <a:srgbClr val="0000CC"/>
                      </a:solidFill>
                      <a:prstDash val="solid"/>
                      <a:round/>
                      <a:headEnd type="none" w="med" len="med"/>
                      <a:tailEnd type="none" w="med" len="med"/>
                    </a:lnL>
                    <a:lnR w="38100" cap="flat" cmpd="sng" algn="ctr">
                      <a:solidFill>
                        <a:srgbClr val="0000CC"/>
                      </a:solidFill>
                      <a:prstDash val="solid"/>
                      <a:round/>
                      <a:headEnd type="none" w="med" len="med"/>
                      <a:tailEnd type="none" w="med" len="med"/>
                    </a:lnR>
                    <a:lnT w="38100" cap="flat" cmpd="sng" algn="ctr">
                      <a:solidFill>
                        <a:srgbClr val="0000CC"/>
                      </a:solidFill>
                      <a:prstDash val="solid"/>
                      <a:round/>
                      <a:headEnd type="none" w="med" len="med"/>
                      <a:tailEnd type="none" w="med" len="med"/>
                    </a:lnT>
                    <a:lnB w="38100" cap="flat" cmpd="sng" algn="ctr">
                      <a:solidFill>
                        <a:srgbClr val="0000CC"/>
                      </a:solidFill>
                      <a:prstDash val="solid"/>
                      <a:round/>
                      <a:headEnd type="none" w="med" len="med"/>
                      <a:tailEnd type="none" w="med" len="med"/>
                    </a:lnB>
                  </a:tcPr>
                </a:tc>
              </a:tr>
            </a:tbl>
          </a:graphicData>
        </a:graphic>
      </p:graphicFrame>
      <p:sp>
        <p:nvSpPr>
          <p:cNvPr id="15" name="TextBox 14"/>
          <p:cNvSpPr txBox="1"/>
          <p:nvPr/>
        </p:nvSpPr>
        <p:spPr>
          <a:xfrm>
            <a:off x="5381625" y="4572000"/>
            <a:ext cx="1571625" cy="1091565"/>
          </a:xfrm>
          <a:prstGeom prst="rect">
            <a:avLst/>
          </a:prstGeom>
          <a:noFill/>
        </p:spPr>
        <p:txBody>
          <a:bodyPr>
            <a:spAutoFit/>
          </a:bodyPr>
          <a:lstStyle/>
          <a:p>
            <a:pPr algn="ctr">
              <a:lnSpc>
                <a:spcPts val="3900"/>
              </a:lnSpc>
              <a:defRPr/>
            </a:pPr>
            <a:r>
              <a:rPr lang="en-US" altLang="zh-CN" sz="2800" b="1" dirty="0">
                <a:solidFill>
                  <a:srgbClr val="0000CC"/>
                </a:solidFill>
                <a:latin typeface="+mn-lt"/>
                <a:ea typeface="+mn-ea"/>
              </a:rPr>
              <a:t>1003</a:t>
            </a:r>
            <a:endParaRPr lang="en-US" altLang="zh-CN" sz="2800" b="1" dirty="0">
              <a:solidFill>
                <a:srgbClr val="0000CC"/>
              </a:solidFill>
              <a:latin typeface="+mn-lt"/>
              <a:ea typeface="+mn-ea"/>
            </a:endParaRPr>
          </a:p>
          <a:p>
            <a:pPr algn="ctr">
              <a:lnSpc>
                <a:spcPts val="3900"/>
              </a:lnSpc>
              <a:defRPr/>
            </a:pPr>
            <a:r>
              <a:rPr lang="en-US" altLang="zh-CN" sz="2800" b="1" dirty="0">
                <a:solidFill>
                  <a:srgbClr val="0000CC"/>
                </a:solidFill>
                <a:latin typeface="+mn-lt"/>
                <a:ea typeface="+mn-ea"/>
              </a:rPr>
              <a:t>87</a:t>
            </a:r>
            <a:endParaRPr lang="zh-CN" altLang="en-US" sz="2800" b="1" dirty="0">
              <a:solidFill>
                <a:srgbClr val="0000CC"/>
              </a:solidFill>
              <a:latin typeface="+mn-lt"/>
              <a:ea typeface="+mn-ea"/>
            </a:endParaRPr>
          </a:p>
        </p:txBody>
      </p:sp>
      <p:cxnSp>
        <p:nvCxnSpPr>
          <p:cNvPr id="104475" name="直接连接符 17"/>
          <p:cNvCxnSpPr>
            <a:cxnSpLocks noChangeShapeType="1"/>
          </p:cNvCxnSpPr>
          <p:nvPr/>
        </p:nvCxnSpPr>
        <p:spPr bwMode="auto">
          <a:xfrm rot="10800000">
            <a:off x="3952875" y="5857875"/>
            <a:ext cx="1071563" cy="0"/>
          </a:xfrm>
          <a:prstGeom prst="line">
            <a:avLst/>
          </a:prstGeom>
          <a:noFill/>
          <a:ln w="38100" algn="ctr">
            <a:solidFill>
              <a:srgbClr val="00B0F0"/>
            </a:solidFill>
            <a:miter lim="800000"/>
          </a:ln>
        </p:spPr>
      </p:cxnSp>
      <p:cxnSp>
        <p:nvCxnSpPr>
          <p:cNvPr id="104476" name="直接连接符 26"/>
          <p:cNvCxnSpPr>
            <a:cxnSpLocks noChangeShapeType="1"/>
          </p:cNvCxnSpPr>
          <p:nvPr/>
        </p:nvCxnSpPr>
        <p:spPr bwMode="auto">
          <a:xfrm rot="5400000">
            <a:off x="4595813" y="5429250"/>
            <a:ext cx="857250" cy="0"/>
          </a:xfrm>
          <a:prstGeom prst="line">
            <a:avLst/>
          </a:prstGeom>
          <a:noFill/>
          <a:ln w="38100" algn="ctr">
            <a:solidFill>
              <a:srgbClr val="00B0F0"/>
            </a:solidFill>
            <a:miter lim="800000"/>
          </a:ln>
        </p:spPr>
      </p:cxnSp>
      <p:cxnSp>
        <p:nvCxnSpPr>
          <p:cNvPr id="104477" name="直接箭头连接符 27"/>
          <p:cNvCxnSpPr>
            <a:cxnSpLocks noChangeShapeType="1"/>
          </p:cNvCxnSpPr>
          <p:nvPr/>
        </p:nvCxnSpPr>
        <p:spPr bwMode="auto">
          <a:xfrm>
            <a:off x="5024438" y="5000625"/>
            <a:ext cx="357187" cy="1588"/>
          </a:xfrm>
          <a:prstGeom prst="straightConnector1">
            <a:avLst/>
          </a:prstGeom>
          <a:noFill/>
          <a:ln w="38100" algn="ctr">
            <a:solidFill>
              <a:srgbClr val="00B0F0"/>
            </a:solidFill>
            <a:miter lim="800000"/>
            <a:tailEnd type="arrow" w="med" len="med"/>
          </a:ln>
        </p:spPr>
      </p:cxnSp>
      <p:graphicFrame>
        <p:nvGraphicFramePr>
          <p:cNvPr id="20" name="表格 19"/>
          <p:cNvGraphicFramePr>
            <a:graphicFrameLocks noGrp="1"/>
          </p:cNvGraphicFramePr>
          <p:nvPr/>
        </p:nvGraphicFramePr>
        <p:xfrm>
          <a:off x="7667625" y="4589463"/>
          <a:ext cx="1571625" cy="1554480"/>
        </p:xfrm>
        <a:graphic>
          <a:graphicData uri="http://schemas.openxmlformats.org/drawingml/2006/table">
            <a:tbl>
              <a:tblPr firstRow="1" bandRow="1">
                <a:tableStyleId>{5C22544A-7EE6-4342-B048-85BDC9FD1C3A}</a:tableStyleId>
              </a:tblPr>
              <a:tblGrid>
                <a:gridCol w="1571625"/>
              </a:tblGrid>
              <a:tr h="518160">
                <a:tc>
                  <a:txBody>
                    <a:bodyPr/>
                    <a:lstStyle/>
                    <a:p>
                      <a:pPr algn="ctr"/>
                      <a:endParaRPr lang="zh-CN" altLang="en-US" sz="2800" b="1" dirty="0">
                        <a:solidFill>
                          <a:srgbClr val="0000CC"/>
                        </a:solidFill>
                      </a:endParaRPr>
                    </a:p>
                  </a:txBody>
                  <a:tcPr>
                    <a:lnL w="38100" cap="flat" cmpd="sng" algn="ctr">
                      <a:solidFill>
                        <a:srgbClr val="0000CC"/>
                      </a:solidFill>
                      <a:prstDash val="solid"/>
                      <a:round/>
                      <a:headEnd type="none" w="med" len="med"/>
                      <a:tailEnd type="none" w="med" len="med"/>
                    </a:lnL>
                    <a:lnR w="38100" cap="flat" cmpd="sng" algn="ctr">
                      <a:solidFill>
                        <a:srgbClr val="0000CC"/>
                      </a:solidFill>
                      <a:prstDash val="solid"/>
                      <a:round/>
                      <a:headEnd type="none" w="med" len="med"/>
                      <a:tailEnd type="none" w="med" len="med"/>
                    </a:lnR>
                    <a:lnT w="38100" cap="flat" cmpd="sng" algn="ctr">
                      <a:solidFill>
                        <a:srgbClr val="0000CC"/>
                      </a:solidFill>
                      <a:prstDash val="solid"/>
                      <a:round/>
                      <a:headEnd type="none" w="med" len="med"/>
                      <a:tailEnd type="none" w="med" len="med"/>
                    </a:lnT>
                    <a:lnB w="38100" cap="flat" cmpd="sng" algn="ctr">
                      <a:solidFill>
                        <a:srgbClr val="0000CC"/>
                      </a:solidFill>
                      <a:prstDash val="solid"/>
                      <a:round/>
                      <a:headEnd type="none" w="med" len="med"/>
                      <a:tailEnd type="none" w="med" len="med"/>
                    </a:lnB>
                  </a:tcPr>
                </a:tc>
              </a:tr>
              <a:tr h="518160">
                <a:tc>
                  <a:txBody>
                    <a:bodyPr/>
                    <a:lstStyle/>
                    <a:p>
                      <a:pPr algn="ctr"/>
                      <a:endParaRPr lang="zh-CN" altLang="en-US" sz="2800" b="1" dirty="0">
                        <a:solidFill>
                          <a:srgbClr val="0000CC"/>
                        </a:solidFill>
                      </a:endParaRPr>
                    </a:p>
                  </a:txBody>
                  <a:tcPr>
                    <a:lnL w="38100" cap="flat" cmpd="sng" algn="ctr">
                      <a:solidFill>
                        <a:srgbClr val="0000CC"/>
                      </a:solidFill>
                      <a:prstDash val="solid"/>
                      <a:round/>
                      <a:headEnd type="none" w="med" len="med"/>
                      <a:tailEnd type="none" w="med" len="med"/>
                    </a:lnL>
                    <a:lnR w="38100" cap="flat" cmpd="sng" algn="ctr">
                      <a:solidFill>
                        <a:srgbClr val="0000CC"/>
                      </a:solidFill>
                      <a:prstDash val="solid"/>
                      <a:round/>
                      <a:headEnd type="none" w="med" len="med"/>
                      <a:tailEnd type="none" w="med" len="med"/>
                    </a:lnR>
                    <a:lnT w="38100" cap="flat" cmpd="sng" algn="ctr">
                      <a:solidFill>
                        <a:srgbClr val="0000CC"/>
                      </a:solidFill>
                      <a:prstDash val="solid"/>
                      <a:round/>
                      <a:headEnd type="none" w="med" len="med"/>
                      <a:tailEnd type="none" w="med" len="med"/>
                    </a:lnT>
                    <a:lnB w="38100" cap="flat" cmpd="sng" algn="ctr">
                      <a:solidFill>
                        <a:srgbClr val="0000CC"/>
                      </a:solidFill>
                      <a:prstDash val="solid"/>
                      <a:round/>
                      <a:headEnd type="none" w="med" len="med"/>
                      <a:tailEnd type="none" w="med" len="med"/>
                    </a:lnB>
                  </a:tcPr>
                </a:tc>
              </a:tr>
              <a:tr h="518160">
                <a:tc>
                  <a:txBody>
                    <a:bodyPr/>
                    <a:lstStyle/>
                    <a:p>
                      <a:pPr algn="ctr"/>
                      <a:endParaRPr lang="zh-CN" altLang="en-US" sz="2800" b="1" dirty="0">
                        <a:solidFill>
                          <a:schemeClr val="tx1"/>
                        </a:solidFill>
                      </a:endParaRPr>
                    </a:p>
                  </a:txBody>
                  <a:tcPr>
                    <a:lnL w="38100" cap="flat" cmpd="sng" algn="ctr">
                      <a:solidFill>
                        <a:srgbClr val="0000CC"/>
                      </a:solidFill>
                      <a:prstDash val="solid"/>
                      <a:round/>
                      <a:headEnd type="none" w="med" len="med"/>
                      <a:tailEnd type="none" w="med" len="med"/>
                    </a:lnL>
                    <a:lnR w="38100" cap="flat" cmpd="sng" algn="ctr">
                      <a:solidFill>
                        <a:srgbClr val="0000CC"/>
                      </a:solidFill>
                      <a:prstDash val="solid"/>
                      <a:round/>
                      <a:headEnd type="none" w="med" len="med"/>
                      <a:tailEnd type="none" w="med" len="med"/>
                    </a:lnR>
                    <a:lnT w="38100" cap="flat" cmpd="sng" algn="ctr">
                      <a:solidFill>
                        <a:srgbClr val="0000CC"/>
                      </a:solidFill>
                      <a:prstDash val="solid"/>
                      <a:round/>
                      <a:headEnd type="none" w="med" len="med"/>
                      <a:tailEnd type="none" w="med" len="med"/>
                    </a:lnT>
                    <a:lnB w="38100" cap="flat" cmpd="sng" algn="ctr">
                      <a:solidFill>
                        <a:srgbClr val="0000CC"/>
                      </a:solidFill>
                      <a:prstDash val="solid"/>
                      <a:round/>
                      <a:headEnd type="none" w="med" len="med"/>
                      <a:tailEnd type="none" w="med" len="med"/>
                    </a:lnB>
                  </a:tcPr>
                </a:tc>
              </a:tr>
            </a:tbl>
          </a:graphicData>
        </a:graphic>
      </p:graphicFrame>
      <p:sp>
        <p:nvSpPr>
          <p:cNvPr id="21" name="TextBox 20"/>
          <p:cNvSpPr txBox="1"/>
          <p:nvPr/>
        </p:nvSpPr>
        <p:spPr>
          <a:xfrm>
            <a:off x="7667625" y="4572000"/>
            <a:ext cx="1571625" cy="1091565"/>
          </a:xfrm>
          <a:prstGeom prst="rect">
            <a:avLst/>
          </a:prstGeom>
          <a:noFill/>
        </p:spPr>
        <p:txBody>
          <a:bodyPr>
            <a:spAutoFit/>
          </a:bodyPr>
          <a:lstStyle/>
          <a:p>
            <a:pPr algn="ctr">
              <a:lnSpc>
                <a:spcPts val="3900"/>
              </a:lnSpc>
              <a:defRPr/>
            </a:pPr>
            <a:r>
              <a:rPr lang="en-US" altLang="zh-CN" sz="2800" b="1" dirty="0">
                <a:solidFill>
                  <a:srgbClr val="0000CC"/>
                </a:solidFill>
                <a:latin typeface="+mn-lt"/>
                <a:ea typeface="+mn-ea"/>
              </a:rPr>
              <a:t>1005</a:t>
            </a:r>
            <a:endParaRPr lang="en-US" altLang="zh-CN" sz="2800" b="1" dirty="0">
              <a:solidFill>
                <a:srgbClr val="0000CC"/>
              </a:solidFill>
              <a:latin typeface="+mn-lt"/>
              <a:ea typeface="+mn-ea"/>
            </a:endParaRPr>
          </a:p>
          <a:p>
            <a:pPr algn="ctr">
              <a:lnSpc>
                <a:spcPts val="3900"/>
              </a:lnSpc>
              <a:defRPr/>
            </a:pPr>
            <a:r>
              <a:rPr lang="en-US" altLang="zh-CN" sz="2800" b="1" dirty="0">
                <a:solidFill>
                  <a:srgbClr val="0000CC"/>
                </a:solidFill>
                <a:latin typeface="+mn-lt"/>
                <a:ea typeface="+mn-ea"/>
              </a:rPr>
              <a:t>99</a:t>
            </a:r>
            <a:endParaRPr lang="zh-CN" altLang="en-US" sz="2800" b="1" dirty="0">
              <a:solidFill>
                <a:srgbClr val="0000CC"/>
              </a:solidFill>
              <a:latin typeface="+mn-lt"/>
              <a:ea typeface="+mn-ea"/>
            </a:endParaRPr>
          </a:p>
        </p:txBody>
      </p:sp>
      <p:cxnSp>
        <p:nvCxnSpPr>
          <p:cNvPr id="104489" name="直接连接符 33"/>
          <p:cNvCxnSpPr>
            <a:cxnSpLocks noChangeShapeType="1"/>
          </p:cNvCxnSpPr>
          <p:nvPr/>
        </p:nvCxnSpPr>
        <p:spPr bwMode="auto">
          <a:xfrm rot="10800000">
            <a:off x="6238875" y="5857875"/>
            <a:ext cx="1071563" cy="0"/>
          </a:xfrm>
          <a:prstGeom prst="line">
            <a:avLst/>
          </a:prstGeom>
          <a:noFill/>
          <a:ln w="38100" algn="ctr">
            <a:solidFill>
              <a:srgbClr val="00B0F0"/>
            </a:solidFill>
            <a:miter lim="800000"/>
          </a:ln>
        </p:spPr>
      </p:cxnSp>
      <p:cxnSp>
        <p:nvCxnSpPr>
          <p:cNvPr id="104490" name="直接连接符 34"/>
          <p:cNvCxnSpPr>
            <a:cxnSpLocks noChangeShapeType="1"/>
          </p:cNvCxnSpPr>
          <p:nvPr/>
        </p:nvCxnSpPr>
        <p:spPr bwMode="auto">
          <a:xfrm rot="5400000">
            <a:off x="6881813" y="5429250"/>
            <a:ext cx="857250" cy="0"/>
          </a:xfrm>
          <a:prstGeom prst="line">
            <a:avLst/>
          </a:prstGeom>
          <a:noFill/>
          <a:ln w="38100" algn="ctr">
            <a:solidFill>
              <a:srgbClr val="00B0F0"/>
            </a:solidFill>
            <a:miter lim="800000"/>
          </a:ln>
        </p:spPr>
      </p:cxnSp>
      <p:cxnSp>
        <p:nvCxnSpPr>
          <p:cNvPr id="104491" name="直接箭头连接符 35"/>
          <p:cNvCxnSpPr>
            <a:cxnSpLocks noChangeShapeType="1"/>
          </p:cNvCxnSpPr>
          <p:nvPr/>
        </p:nvCxnSpPr>
        <p:spPr bwMode="auto">
          <a:xfrm>
            <a:off x="7310438" y="5000625"/>
            <a:ext cx="357187" cy="1588"/>
          </a:xfrm>
          <a:prstGeom prst="straightConnector1">
            <a:avLst/>
          </a:prstGeom>
          <a:noFill/>
          <a:ln w="38100" algn="ctr">
            <a:solidFill>
              <a:srgbClr val="00B0F0"/>
            </a:solidFill>
            <a:miter lim="800000"/>
            <a:tailEnd type="arrow" w="med" len="med"/>
          </a:ln>
        </p:spPr>
      </p:cxnSp>
      <p:sp>
        <p:nvSpPr>
          <p:cNvPr id="25" name="TextBox 24"/>
          <p:cNvSpPr txBox="1"/>
          <p:nvPr/>
        </p:nvSpPr>
        <p:spPr>
          <a:xfrm>
            <a:off x="7718425" y="5630863"/>
            <a:ext cx="1500188" cy="521970"/>
          </a:xfrm>
          <a:prstGeom prst="rect">
            <a:avLst/>
          </a:prstGeom>
          <a:noFill/>
        </p:spPr>
        <p:txBody>
          <a:bodyPr>
            <a:spAutoFit/>
          </a:bodyPr>
          <a:lstStyle/>
          <a:p>
            <a:pPr algn="ctr">
              <a:defRPr/>
            </a:pPr>
            <a:r>
              <a:rPr lang="en-US" altLang="zh-CN" sz="2800" b="1" dirty="0">
                <a:solidFill>
                  <a:srgbClr val="C00000"/>
                </a:solidFill>
                <a:latin typeface="+mn-lt"/>
                <a:ea typeface="+mn-ea"/>
              </a:rPr>
              <a:t>NULL</a:t>
            </a:r>
            <a:endParaRPr lang="zh-CN" altLang="en-US" sz="2800" b="1" dirty="0">
              <a:solidFill>
                <a:srgbClr val="C00000"/>
              </a:solidFill>
              <a:latin typeface="+mn-lt"/>
              <a:ea typeface="+mn-ea"/>
            </a:endParaRPr>
          </a:p>
        </p:txBody>
      </p:sp>
      <p:sp>
        <p:nvSpPr>
          <p:cNvPr id="27" name="TextBox 26"/>
          <p:cNvSpPr txBox="1"/>
          <p:nvPr/>
        </p:nvSpPr>
        <p:spPr>
          <a:xfrm>
            <a:off x="1809750" y="2262188"/>
            <a:ext cx="8643938" cy="521970"/>
          </a:xfrm>
          <a:prstGeom prst="rect">
            <a:avLst/>
          </a:prstGeom>
          <a:noFill/>
        </p:spPr>
        <p:txBody>
          <a:bodyPr>
            <a:spAutoFit/>
          </a:bodyPr>
          <a:lstStyle/>
          <a:p>
            <a:pPr>
              <a:defRPr/>
            </a:pPr>
            <a:r>
              <a:rPr lang="en-US" altLang="zh-CN" sz="2800" b="1" dirty="0" err="1">
                <a:solidFill>
                  <a:srgbClr val="00B050"/>
                </a:solidFill>
                <a:latin typeface="+mn-lt"/>
                <a:ea typeface="+mn-ea"/>
              </a:rPr>
              <a:t>printf</a:t>
            </a:r>
            <a:r>
              <a:rPr lang="en-US" altLang="zh-CN" sz="2800" b="1" dirty="0">
                <a:solidFill>
                  <a:srgbClr val="00B050"/>
                </a:solidFill>
                <a:latin typeface="+mn-lt"/>
                <a:ea typeface="+mn-ea"/>
              </a:rPr>
              <a:t>("%ld %5.1f\</a:t>
            </a:r>
            <a:r>
              <a:rPr lang="en-US" altLang="zh-CN" sz="2800" b="1" dirty="0" err="1">
                <a:solidFill>
                  <a:srgbClr val="00B050"/>
                </a:solidFill>
                <a:latin typeface="+mn-lt"/>
                <a:ea typeface="+mn-ea"/>
              </a:rPr>
              <a:t>n",p</a:t>
            </a:r>
            <a:r>
              <a:rPr lang="en-US" altLang="zh-CN" sz="2800" b="1" dirty="0">
                <a:solidFill>
                  <a:srgbClr val="00B050"/>
                </a:solidFill>
                <a:latin typeface="+mn-lt"/>
                <a:ea typeface="+mn-ea"/>
              </a:rPr>
              <a:t>-&gt;</a:t>
            </a:r>
            <a:r>
              <a:rPr lang="en-US" altLang="zh-CN" sz="2800" b="1" dirty="0" err="1">
                <a:solidFill>
                  <a:srgbClr val="00B050"/>
                </a:solidFill>
                <a:latin typeface="+mn-lt"/>
                <a:ea typeface="+mn-ea"/>
              </a:rPr>
              <a:t>num,p</a:t>
            </a:r>
            <a:r>
              <a:rPr lang="en-US" altLang="zh-CN" sz="2800" b="1" dirty="0">
                <a:solidFill>
                  <a:srgbClr val="00B050"/>
                </a:solidFill>
                <a:latin typeface="+mn-lt"/>
                <a:ea typeface="+mn-ea"/>
              </a:rPr>
              <a:t>-&gt;score);</a:t>
            </a:r>
            <a:endParaRPr lang="en-US" altLang="zh-CN" sz="2800" b="1" dirty="0">
              <a:solidFill>
                <a:srgbClr val="00B050"/>
              </a:solidFill>
              <a:latin typeface="+mn-lt"/>
              <a:ea typeface="+mn-ea"/>
            </a:endParaRPr>
          </a:p>
        </p:txBody>
      </p:sp>
      <p:pic>
        <p:nvPicPr>
          <p:cNvPr id="118786" name="Picture 2"/>
          <p:cNvPicPr>
            <a:picLocks noChangeAspect="1" noChangeArrowheads="1"/>
          </p:cNvPicPr>
          <p:nvPr/>
        </p:nvPicPr>
        <p:blipFill>
          <a:blip r:embed="rId1"/>
          <a:srcRect/>
          <a:stretch>
            <a:fillRect/>
          </a:stretch>
        </p:blipFill>
        <p:spPr bwMode="auto">
          <a:xfrm>
            <a:off x="6881813" y="642938"/>
            <a:ext cx="2160587" cy="428625"/>
          </a:xfrm>
          <a:prstGeom prst="rect">
            <a:avLst/>
          </a:prstGeom>
          <a:noFill/>
          <a:ln w="9525">
            <a:noFill/>
            <a:miter lim="800000"/>
            <a:headEnd/>
            <a:tailEnd/>
          </a:ln>
        </p:spPr>
      </p:pic>
      <p:pic>
        <p:nvPicPr>
          <p:cNvPr id="104495" name="图片 21" descr="Untitled2.png">
            <a:hlinkClick r:id="rId2" action="ppaction://hlinksldjump"/>
          </p:cNvPr>
          <p:cNvPicPr>
            <a:picLocks noChangeAspect="1"/>
          </p:cNvPicPr>
          <p:nvPr/>
        </p:nvPicPr>
        <p:blipFill>
          <a:blip r:embed="rId3"/>
          <a:srcRect/>
          <a:stretch>
            <a:fillRect/>
          </a:stretch>
        </p:blipFill>
        <p:spPr bwMode="auto">
          <a:xfrm>
            <a:off x="9953625" y="6316663"/>
            <a:ext cx="469900" cy="469900"/>
          </a:xfrm>
          <a:prstGeom prst="rect">
            <a:avLst/>
          </a:prstGeom>
          <a:noFill/>
          <a:ln w="9525">
            <a:noFill/>
            <a:miter lim="800000"/>
            <a:headEnd/>
            <a:tailEnd/>
          </a:ln>
        </p:spPr>
      </p:pic>
    </p:spTree>
  </p:cSld>
  <p:clrMapOvr>
    <a:masterClrMapping/>
  </p:clrMapOvr>
  <p:transition spd="med">
    <p:blind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afterEffect">
                                  <p:stCondLst>
                                    <p:cond delay="0"/>
                                  </p:stCondLst>
                                  <p:childTnLst>
                                    <p:set>
                                      <p:cBhvr>
                                        <p:cTn id="6" dur="1" fill="hold">
                                          <p:stCondLst>
                                            <p:cond delay="0"/>
                                          </p:stCondLst>
                                        </p:cTn>
                                        <p:tgtEl>
                                          <p:spTgt spid="103427">
                                            <p:txEl>
                                              <p:pRg st="0" end="0"/>
                                            </p:txEl>
                                          </p:spTgt>
                                        </p:tgtEl>
                                        <p:attrNameLst>
                                          <p:attrName>style.visibility</p:attrName>
                                        </p:attrNameLst>
                                      </p:cBhvr>
                                      <p:to>
                                        <p:strVal val="visible"/>
                                      </p:to>
                                    </p:set>
                                    <p:animEffect transition="in" filter="blinds(horizontal)">
                                      <p:cBhvr>
                                        <p:cTn id="7" dur="500"/>
                                        <p:tgtEl>
                                          <p:spTgt spid="103427">
                                            <p:txEl>
                                              <p:pRg st="0" end="0"/>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103427">
                                            <p:txEl>
                                              <p:pRg st="1" end="1"/>
                                            </p:txEl>
                                          </p:spTgt>
                                        </p:tgtEl>
                                        <p:attrNameLst>
                                          <p:attrName>style.visibility</p:attrName>
                                        </p:attrNameLst>
                                      </p:cBhvr>
                                      <p:to>
                                        <p:strVal val="visible"/>
                                      </p:to>
                                    </p:set>
                                    <p:animEffect transition="in" filter="blinds(horizontal)">
                                      <p:cBhvr>
                                        <p:cTn id="10" dur="500"/>
                                        <p:tgtEl>
                                          <p:spTgt spid="103427">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27"/>
                                        </p:tgtEl>
                                        <p:attrNameLst>
                                          <p:attrName>style.visibility</p:attrName>
                                        </p:attrNameLst>
                                      </p:cBhvr>
                                      <p:to>
                                        <p:strVal val="visible"/>
                                      </p:to>
                                    </p:set>
                                    <p:animEffect transition="in" filter="blinds(horizontal)">
                                      <p:cBhvr>
                                        <p:cTn id="15" dur="500"/>
                                        <p:tgtEl>
                                          <p:spTgt spid="27"/>
                                        </p:tgtEl>
                                      </p:cBhvr>
                                    </p:animEffect>
                                  </p:childTnLst>
                                </p:cTn>
                              </p:par>
                            </p:childTnLst>
                          </p:cTn>
                        </p:par>
                      </p:childTnLst>
                    </p:cTn>
                  </p:par>
                  <p:par>
                    <p:cTn id="16" fill="hold">
                      <p:stCondLst>
                        <p:cond delay="indefinite"/>
                      </p:stCondLst>
                      <p:childTnLst>
                        <p:par>
                          <p:cTn id="17" fill="hold">
                            <p:stCondLst>
                              <p:cond delay="0"/>
                            </p:stCondLst>
                            <p:childTnLst>
                              <p:par>
                                <p:cTn id="18" presetID="3" presetClass="entr" presetSubtype="10" fill="hold" nodeType="clickEffect">
                                  <p:stCondLst>
                                    <p:cond delay="0"/>
                                  </p:stCondLst>
                                  <p:childTnLst>
                                    <p:set>
                                      <p:cBhvr>
                                        <p:cTn id="19" dur="1" fill="hold">
                                          <p:stCondLst>
                                            <p:cond delay="0"/>
                                          </p:stCondLst>
                                        </p:cTn>
                                        <p:tgtEl>
                                          <p:spTgt spid="118786"/>
                                        </p:tgtEl>
                                        <p:attrNameLst>
                                          <p:attrName>style.visibility</p:attrName>
                                        </p:attrNameLst>
                                      </p:cBhvr>
                                      <p:to>
                                        <p:strVal val="visible"/>
                                      </p:to>
                                    </p:set>
                                    <p:animEffect transition="in" filter="blinds(horizontal)">
                                      <p:cBhvr>
                                        <p:cTn id="20" dur="500"/>
                                        <p:tgtEl>
                                          <p:spTgt spid="118786"/>
                                        </p:tgtEl>
                                      </p:cBhvr>
                                    </p:animEffect>
                                  </p:childTnLst>
                                </p:cTn>
                              </p:par>
                            </p:childTnLst>
                          </p:cTn>
                        </p:par>
                      </p:childTnLst>
                    </p:cTn>
                  </p:par>
                  <p:par>
                    <p:cTn id="21" fill="hold">
                      <p:stCondLst>
                        <p:cond delay="indefinite"/>
                      </p:stCondLst>
                      <p:childTnLst>
                        <p:par>
                          <p:cTn id="22" fill="hold">
                            <p:stCondLst>
                              <p:cond delay="0"/>
                            </p:stCondLst>
                            <p:childTnLst>
                              <p:par>
                                <p:cTn id="23" presetID="3" presetClass="entr" presetSubtype="10" fill="hold" nodeType="clickEffect">
                                  <p:stCondLst>
                                    <p:cond delay="0"/>
                                  </p:stCondLst>
                                  <p:childTnLst>
                                    <p:set>
                                      <p:cBhvr>
                                        <p:cTn id="24" dur="1" fill="hold">
                                          <p:stCondLst>
                                            <p:cond delay="0"/>
                                          </p:stCondLst>
                                        </p:cTn>
                                        <p:tgtEl>
                                          <p:spTgt spid="103427">
                                            <p:txEl>
                                              <p:pRg st="3" end="3"/>
                                            </p:txEl>
                                          </p:spTgt>
                                        </p:tgtEl>
                                        <p:attrNameLst>
                                          <p:attrName>style.visibility</p:attrName>
                                        </p:attrNameLst>
                                      </p:cBhvr>
                                      <p:to>
                                        <p:strVal val="visible"/>
                                      </p:to>
                                    </p:set>
                                    <p:animEffect transition="in" filter="blinds(horizontal)">
                                      <p:cBhvr>
                                        <p:cTn id="25" dur="500"/>
                                        <p:tgtEl>
                                          <p:spTgt spid="103427">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Lst>
  </p:timing>
</p:sld>
</file>

<file path=ppt/slides/slide10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graphicFrame>
        <p:nvGraphicFramePr>
          <p:cNvPr id="4" name="表格 3"/>
          <p:cNvGraphicFramePr>
            <a:graphicFrameLocks noGrp="1"/>
          </p:cNvGraphicFramePr>
          <p:nvPr/>
        </p:nvGraphicFramePr>
        <p:xfrm>
          <a:off x="3095625" y="4589463"/>
          <a:ext cx="1642745" cy="1554480"/>
        </p:xfrm>
        <a:graphic>
          <a:graphicData uri="http://schemas.openxmlformats.org/drawingml/2006/table">
            <a:tbl>
              <a:tblPr firstRow="1" bandRow="1">
                <a:tableStyleId>{5C22544A-7EE6-4342-B048-85BDC9FD1C3A}</a:tableStyleId>
              </a:tblPr>
              <a:tblGrid>
                <a:gridCol w="1642745"/>
              </a:tblGrid>
              <a:tr h="518160">
                <a:tc>
                  <a:txBody>
                    <a:bodyPr/>
                    <a:lstStyle/>
                    <a:p>
                      <a:pPr algn="ctr"/>
                      <a:endParaRPr lang="zh-CN" altLang="en-US" sz="2800" b="1" dirty="0">
                        <a:solidFill>
                          <a:srgbClr val="0000CC"/>
                        </a:solidFill>
                      </a:endParaRPr>
                    </a:p>
                  </a:txBody>
                  <a:tcPr>
                    <a:lnL w="38100" cap="flat" cmpd="sng" algn="ctr">
                      <a:solidFill>
                        <a:srgbClr val="0000CC"/>
                      </a:solidFill>
                      <a:prstDash val="solid"/>
                      <a:round/>
                      <a:headEnd type="none" w="med" len="med"/>
                      <a:tailEnd type="none" w="med" len="med"/>
                    </a:lnL>
                    <a:lnR w="38100" cap="flat" cmpd="sng" algn="ctr">
                      <a:solidFill>
                        <a:srgbClr val="0000CC"/>
                      </a:solidFill>
                      <a:prstDash val="solid"/>
                      <a:round/>
                      <a:headEnd type="none" w="med" len="med"/>
                      <a:tailEnd type="none" w="med" len="med"/>
                    </a:lnR>
                    <a:lnT w="38100" cap="flat" cmpd="sng" algn="ctr">
                      <a:solidFill>
                        <a:srgbClr val="0000CC"/>
                      </a:solidFill>
                      <a:prstDash val="solid"/>
                      <a:round/>
                      <a:headEnd type="none" w="med" len="med"/>
                      <a:tailEnd type="none" w="med" len="med"/>
                    </a:lnT>
                    <a:lnB w="38100" cap="flat" cmpd="sng" algn="ctr">
                      <a:solidFill>
                        <a:srgbClr val="0000CC"/>
                      </a:solidFill>
                      <a:prstDash val="solid"/>
                      <a:round/>
                      <a:headEnd type="none" w="med" len="med"/>
                      <a:tailEnd type="none" w="med" len="med"/>
                    </a:lnB>
                  </a:tcPr>
                </a:tc>
              </a:tr>
              <a:tr h="518160">
                <a:tc>
                  <a:txBody>
                    <a:bodyPr/>
                    <a:lstStyle/>
                    <a:p>
                      <a:pPr algn="ctr"/>
                      <a:endParaRPr lang="zh-CN" altLang="en-US" sz="2800" b="1" dirty="0">
                        <a:solidFill>
                          <a:srgbClr val="0000CC"/>
                        </a:solidFill>
                      </a:endParaRPr>
                    </a:p>
                  </a:txBody>
                  <a:tcPr>
                    <a:lnL w="38100" cap="flat" cmpd="sng" algn="ctr">
                      <a:solidFill>
                        <a:srgbClr val="0000CC"/>
                      </a:solidFill>
                      <a:prstDash val="solid"/>
                      <a:round/>
                      <a:headEnd type="none" w="med" len="med"/>
                      <a:tailEnd type="none" w="med" len="med"/>
                    </a:lnL>
                    <a:lnR w="38100" cap="flat" cmpd="sng" algn="ctr">
                      <a:solidFill>
                        <a:srgbClr val="0000CC"/>
                      </a:solidFill>
                      <a:prstDash val="solid"/>
                      <a:round/>
                      <a:headEnd type="none" w="med" len="med"/>
                      <a:tailEnd type="none" w="med" len="med"/>
                    </a:lnR>
                    <a:lnT w="38100" cap="flat" cmpd="sng" algn="ctr">
                      <a:solidFill>
                        <a:srgbClr val="0000CC"/>
                      </a:solidFill>
                      <a:prstDash val="solid"/>
                      <a:round/>
                      <a:headEnd type="none" w="med" len="med"/>
                      <a:tailEnd type="none" w="med" len="med"/>
                    </a:lnT>
                    <a:lnB w="38100" cap="flat" cmpd="sng" algn="ctr">
                      <a:solidFill>
                        <a:srgbClr val="0000CC"/>
                      </a:solidFill>
                      <a:prstDash val="solid"/>
                      <a:round/>
                      <a:headEnd type="none" w="med" len="med"/>
                      <a:tailEnd type="none" w="med" len="med"/>
                    </a:lnB>
                  </a:tcPr>
                </a:tc>
              </a:tr>
              <a:tr h="518160">
                <a:tc>
                  <a:txBody>
                    <a:bodyPr/>
                    <a:lstStyle/>
                    <a:p>
                      <a:pPr algn="ctr"/>
                      <a:endParaRPr lang="zh-CN" altLang="en-US" sz="2800" b="1" dirty="0">
                        <a:solidFill>
                          <a:schemeClr val="tx1"/>
                        </a:solidFill>
                      </a:endParaRPr>
                    </a:p>
                  </a:txBody>
                  <a:tcPr>
                    <a:lnL w="38100" cap="flat" cmpd="sng" algn="ctr">
                      <a:solidFill>
                        <a:srgbClr val="0000CC"/>
                      </a:solidFill>
                      <a:prstDash val="solid"/>
                      <a:round/>
                      <a:headEnd type="none" w="med" len="med"/>
                      <a:tailEnd type="none" w="med" len="med"/>
                    </a:lnL>
                    <a:lnR w="38100" cap="flat" cmpd="sng" algn="ctr">
                      <a:solidFill>
                        <a:srgbClr val="0000CC"/>
                      </a:solidFill>
                      <a:prstDash val="solid"/>
                      <a:round/>
                      <a:headEnd type="none" w="med" len="med"/>
                      <a:tailEnd type="none" w="med" len="med"/>
                    </a:lnR>
                    <a:lnT w="38100" cap="flat" cmpd="sng" algn="ctr">
                      <a:solidFill>
                        <a:srgbClr val="0000CC"/>
                      </a:solidFill>
                      <a:prstDash val="solid"/>
                      <a:round/>
                      <a:headEnd type="none" w="med" len="med"/>
                      <a:tailEnd type="none" w="med" len="med"/>
                    </a:lnT>
                    <a:lnB w="38100" cap="flat" cmpd="sng" algn="ctr">
                      <a:solidFill>
                        <a:srgbClr val="0000CC"/>
                      </a:solidFill>
                      <a:prstDash val="solid"/>
                      <a:round/>
                      <a:headEnd type="none" w="med" len="med"/>
                      <a:tailEnd type="none" w="med" len="med"/>
                    </a:lnB>
                  </a:tcPr>
                </a:tc>
              </a:tr>
            </a:tbl>
          </a:graphicData>
        </a:graphic>
      </p:graphicFrame>
      <p:sp>
        <p:nvSpPr>
          <p:cNvPr id="11" name="TextBox 10"/>
          <p:cNvSpPr txBox="1"/>
          <p:nvPr/>
        </p:nvSpPr>
        <p:spPr>
          <a:xfrm>
            <a:off x="3167063" y="4572000"/>
            <a:ext cx="1571625" cy="1091565"/>
          </a:xfrm>
          <a:prstGeom prst="rect">
            <a:avLst/>
          </a:prstGeom>
          <a:noFill/>
        </p:spPr>
        <p:txBody>
          <a:bodyPr>
            <a:spAutoFit/>
          </a:bodyPr>
          <a:lstStyle/>
          <a:p>
            <a:pPr algn="ctr">
              <a:lnSpc>
                <a:spcPts val="3900"/>
              </a:lnSpc>
              <a:defRPr/>
            </a:pPr>
            <a:r>
              <a:rPr lang="en-US" altLang="zh-CN" sz="2800" b="1" dirty="0">
                <a:solidFill>
                  <a:srgbClr val="0000CC"/>
                </a:solidFill>
                <a:latin typeface="+mn-lt"/>
                <a:ea typeface="+mn-ea"/>
              </a:rPr>
              <a:t>1001</a:t>
            </a:r>
            <a:endParaRPr lang="en-US" altLang="zh-CN" sz="2800" b="1" dirty="0">
              <a:solidFill>
                <a:srgbClr val="0000CC"/>
              </a:solidFill>
              <a:latin typeface="+mn-lt"/>
              <a:ea typeface="+mn-ea"/>
            </a:endParaRPr>
          </a:p>
          <a:p>
            <a:pPr algn="ctr">
              <a:lnSpc>
                <a:spcPts val="3900"/>
              </a:lnSpc>
              <a:defRPr/>
            </a:pPr>
            <a:r>
              <a:rPr lang="en-US" altLang="zh-CN" sz="2800" b="1" dirty="0">
                <a:solidFill>
                  <a:srgbClr val="0000CC"/>
                </a:solidFill>
                <a:latin typeface="+mn-lt"/>
                <a:ea typeface="+mn-ea"/>
              </a:rPr>
              <a:t>67.5</a:t>
            </a:r>
            <a:endParaRPr lang="zh-CN" altLang="en-US" sz="2800" b="1" dirty="0">
              <a:solidFill>
                <a:srgbClr val="0000CC"/>
              </a:solidFill>
              <a:latin typeface="+mn-lt"/>
              <a:ea typeface="+mn-ea"/>
            </a:endParaRPr>
          </a:p>
        </p:txBody>
      </p:sp>
      <p:graphicFrame>
        <p:nvGraphicFramePr>
          <p:cNvPr id="14" name="表格 13"/>
          <p:cNvGraphicFramePr>
            <a:graphicFrameLocks noGrp="1"/>
          </p:cNvGraphicFramePr>
          <p:nvPr/>
        </p:nvGraphicFramePr>
        <p:xfrm>
          <a:off x="5381625" y="4589463"/>
          <a:ext cx="1642745" cy="1554480"/>
        </p:xfrm>
        <a:graphic>
          <a:graphicData uri="http://schemas.openxmlformats.org/drawingml/2006/table">
            <a:tbl>
              <a:tblPr firstRow="1" bandRow="1">
                <a:tableStyleId>{5C22544A-7EE6-4342-B048-85BDC9FD1C3A}</a:tableStyleId>
              </a:tblPr>
              <a:tblGrid>
                <a:gridCol w="1642745"/>
              </a:tblGrid>
              <a:tr h="518160">
                <a:tc>
                  <a:txBody>
                    <a:bodyPr/>
                    <a:lstStyle/>
                    <a:p>
                      <a:pPr algn="ctr"/>
                      <a:endParaRPr lang="zh-CN" altLang="en-US" sz="2800" b="1" dirty="0">
                        <a:solidFill>
                          <a:srgbClr val="0000CC"/>
                        </a:solidFill>
                      </a:endParaRPr>
                    </a:p>
                  </a:txBody>
                  <a:tcPr>
                    <a:lnL w="38100" cap="flat" cmpd="sng" algn="ctr">
                      <a:solidFill>
                        <a:srgbClr val="0000CC"/>
                      </a:solidFill>
                      <a:prstDash val="solid"/>
                      <a:round/>
                      <a:headEnd type="none" w="med" len="med"/>
                      <a:tailEnd type="none" w="med" len="med"/>
                    </a:lnL>
                    <a:lnR w="38100" cap="flat" cmpd="sng" algn="ctr">
                      <a:solidFill>
                        <a:srgbClr val="0000CC"/>
                      </a:solidFill>
                      <a:prstDash val="solid"/>
                      <a:round/>
                      <a:headEnd type="none" w="med" len="med"/>
                      <a:tailEnd type="none" w="med" len="med"/>
                    </a:lnR>
                    <a:lnT w="38100" cap="flat" cmpd="sng" algn="ctr">
                      <a:solidFill>
                        <a:srgbClr val="0000CC"/>
                      </a:solidFill>
                      <a:prstDash val="solid"/>
                      <a:round/>
                      <a:headEnd type="none" w="med" len="med"/>
                      <a:tailEnd type="none" w="med" len="med"/>
                    </a:lnT>
                    <a:lnB w="38100" cap="flat" cmpd="sng" algn="ctr">
                      <a:solidFill>
                        <a:srgbClr val="0000CC"/>
                      </a:solidFill>
                      <a:prstDash val="solid"/>
                      <a:round/>
                      <a:headEnd type="none" w="med" len="med"/>
                      <a:tailEnd type="none" w="med" len="med"/>
                    </a:lnB>
                  </a:tcPr>
                </a:tc>
              </a:tr>
              <a:tr h="518160">
                <a:tc>
                  <a:txBody>
                    <a:bodyPr/>
                    <a:lstStyle/>
                    <a:p>
                      <a:pPr algn="ctr"/>
                      <a:endParaRPr lang="zh-CN" altLang="en-US" sz="2800" b="1" dirty="0">
                        <a:solidFill>
                          <a:srgbClr val="0000CC"/>
                        </a:solidFill>
                      </a:endParaRPr>
                    </a:p>
                  </a:txBody>
                  <a:tcPr>
                    <a:lnL w="38100" cap="flat" cmpd="sng" algn="ctr">
                      <a:solidFill>
                        <a:srgbClr val="0000CC"/>
                      </a:solidFill>
                      <a:prstDash val="solid"/>
                      <a:round/>
                      <a:headEnd type="none" w="med" len="med"/>
                      <a:tailEnd type="none" w="med" len="med"/>
                    </a:lnL>
                    <a:lnR w="38100" cap="flat" cmpd="sng" algn="ctr">
                      <a:solidFill>
                        <a:srgbClr val="0000CC"/>
                      </a:solidFill>
                      <a:prstDash val="solid"/>
                      <a:round/>
                      <a:headEnd type="none" w="med" len="med"/>
                      <a:tailEnd type="none" w="med" len="med"/>
                    </a:lnR>
                    <a:lnT w="38100" cap="flat" cmpd="sng" algn="ctr">
                      <a:solidFill>
                        <a:srgbClr val="0000CC"/>
                      </a:solidFill>
                      <a:prstDash val="solid"/>
                      <a:round/>
                      <a:headEnd type="none" w="med" len="med"/>
                      <a:tailEnd type="none" w="med" len="med"/>
                    </a:lnT>
                    <a:lnB w="38100" cap="flat" cmpd="sng" algn="ctr">
                      <a:solidFill>
                        <a:srgbClr val="0000CC"/>
                      </a:solidFill>
                      <a:prstDash val="solid"/>
                      <a:round/>
                      <a:headEnd type="none" w="med" len="med"/>
                      <a:tailEnd type="none" w="med" len="med"/>
                    </a:lnB>
                  </a:tcPr>
                </a:tc>
              </a:tr>
              <a:tr h="518160">
                <a:tc>
                  <a:txBody>
                    <a:bodyPr/>
                    <a:lstStyle/>
                    <a:p>
                      <a:pPr algn="ctr"/>
                      <a:endParaRPr lang="zh-CN" altLang="en-US" sz="2800" b="1" dirty="0">
                        <a:solidFill>
                          <a:schemeClr val="tx1"/>
                        </a:solidFill>
                      </a:endParaRPr>
                    </a:p>
                  </a:txBody>
                  <a:tcPr>
                    <a:lnL w="38100" cap="flat" cmpd="sng" algn="ctr">
                      <a:solidFill>
                        <a:srgbClr val="0000CC"/>
                      </a:solidFill>
                      <a:prstDash val="solid"/>
                      <a:round/>
                      <a:headEnd type="none" w="med" len="med"/>
                      <a:tailEnd type="none" w="med" len="med"/>
                    </a:lnL>
                    <a:lnR w="38100" cap="flat" cmpd="sng" algn="ctr">
                      <a:solidFill>
                        <a:srgbClr val="0000CC"/>
                      </a:solidFill>
                      <a:prstDash val="solid"/>
                      <a:round/>
                      <a:headEnd type="none" w="med" len="med"/>
                      <a:tailEnd type="none" w="med" len="med"/>
                    </a:lnR>
                    <a:lnT w="38100" cap="flat" cmpd="sng" algn="ctr">
                      <a:solidFill>
                        <a:srgbClr val="0000CC"/>
                      </a:solidFill>
                      <a:prstDash val="solid"/>
                      <a:round/>
                      <a:headEnd type="none" w="med" len="med"/>
                      <a:tailEnd type="none" w="med" len="med"/>
                    </a:lnT>
                    <a:lnB w="38100" cap="flat" cmpd="sng" algn="ctr">
                      <a:solidFill>
                        <a:srgbClr val="0000CC"/>
                      </a:solidFill>
                      <a:prstDash val="solid"/>
                      <a:round/>
                      <a:headEnd type="none" w="med" len="med"/>
                      <a:tailEnd type="none" w="med" len="med"/>
                    </a:lnB>
                  </a:tcPr>
                </a:tc>
              </a:tr>
            </a:tbl>
          </a:graphicData>
        </a:graphic>
      </p:graphicFrame>
      <p:sp>
        <p:nvSpPr>
          <p:cNvPr id="15" name="TextBox 14"/>
          <p:cNvSpPr txBox="1"/>
          <p:nvPr/>
        </p:nvSpPr>
        <p:spPr>
          <a:xfrm>
            <a:off x="5381625" y="4572000"/>
            <a:ext cx="1571625" cy="1091565"/>
          </a:xfrm>
          <a:prstGeom prst="rect">
            <a:avLst/>
          </a:prstGeom>
          <a:noFill/>
        </p:spPr>
        <p:txBody>
          <a:bodyPr>
            <a:spAutoFit/>
          </a:bodyPr>
          <a:lstStyle/>
          <a:p>
            <a:pPr algn="ctr">
              <a:lnSpc>
                <a:spcPts val="3900"/>
              </a:lnSpc>
              <a:defRPr/>
            </a:pPr>
            <a:r>
              <a:rPr lang="en-US" altLang="zh-CN" sz="2800" b="1" dirty="0">
                <a:solidFill>
                  <a:srgbClr val="0000CC"/>
                </a:solidFill>
                <a:latin typeface="+mn-lt"/>
                <a:ea typeface="+mn-ea"/>
              </a:rPr>
              <a:t>1003</a:t>
            </a:r>
            <a:endParaRPr lang="en-US" altLang="zh-CN" sz="2800" b="1" dirty="0">
              <a:solidFill>
                <a:srgbClr val="0000CC"/>
              </a:solidFill>
              <a:latin typeface="+mn-lt"/>
              <a:ea typeface="+mn-ea"/>
            </a:endParaRPr>
          </a:p>
          <a:p>
            <a:pPr algn="ctr">
              <a:lnSpc>
                <a:spcPts val="3900"/>
              </a:lnSpc>
              <a:defRPr/>
            </a:pPr>
            <a:r>
              <a:rPr lang="en-US" altLang="zh-CN" sz="2800" b="1" dirty="0">
                <a:solidFill>
                  <a:srgbClr val="0000CC"/>
                </a:solidFill>
                <a:latin typeface="+mn-lt"/>
                <a:ea typeface="+mn-ea"/>
              </a:rPr>
              <a:t>87</a:t>
            </a:r>
            <a:endParaRPr lang="zh-CN" altLang="en-US" sz="2800" b="1" dirty="0">
              <a:solidFill>
                <a:srgbClr val="0000CC"/>
              </a:solidFill>
              <a:latin typeface="+mn-lt"/>
              <a:ea typeface="+mn-ea"/>
            </a:endParaRPr>
          </a:p>
        </p:txBody>
      </p:sp>
      <p:cxnSp>
        <p:nvCxnSpPr>
          <p:cNvPr id="105496" name="直接连接符 17"/>
          <p:cNvCxnSpPr>
            <a:cxnSpLocks noChangeShapeType="1"/>
          </p:cNvCxnSpPr>
          <p:nvPr/>
        </p:nvCxnSpPr>
        <p:spPr bwMode="auto">
          <a:xfrm rot="10800000">
            <a:off x="3952875" y="5857875"/>
            <a:ext cx="1071563" cy="0"/>
          </a:xfrm>
          <a:prstGeom prst="line">
            <a:avLst/>
          </a:prstGeom>
          <a:noFill/>
          <a:ln w="38100" algn="ctr">
            <a:solidFill>
              <a:srgbClr val="00B0F0"/>
            </a:solidFill>
            <a:miter lim="800000"/>
          </a:ln>
        </p:spPr>
      </p:cxnSp>
      <p:cxnSp>
        <p:nvCxnSpPr>
          <p:cNvPr id="105497" name="直接连接符 26"/>
          <p:cNvCxnSpPr>
            <a:cxnSpLocks noChangeShapeType="1"/>
          </p:cNvCxnSpPr>
          <p:nvPr/>
        </p:nvCxnSpPr>
        <p:spPr bwMode="auto">
          <a:xfrm rot="5400000">
            <a:off x="4595813" y="5429250"/>
            <a:ext cx="857250" cy="0"/>
          </a:xfrm>
          <a:prstGeom prst="line">
            <a:avLst/>
          </a:prstGeom>
          <a:noFill/>
          <a:ln w="38100" algn="ctr">
            <a:solidFill>
              <a:srgbClr val="00B0F0"/>
            </a:solidFill>
            <a:miter lim="800000"/>
          </a:ln>
        </p:spPr>
      </p:cxnSp>
      <p:cxnSp>
        <p:nvCxnSpPr>
          <p:cNvPr id="105498" name="直接箭头连接符 27"/>
          <p:cNvCxnSpPr>
            <a:cxnSpLocks noChangeShapeType="1"/>
          </p:cNvCxnSpPr>
          <p:nvPr/>
        </p:nvCxnSpPr>
        <p:spPr bwMode="auto">
          <a:xfrm>
            <a:off x="5024438" y="5000625"/>
            <a:ext cx="357187" cy="1588"/>
          </a:xfrm>
          <a:prstGeom prst="straightConnector1">
            <a:avLst/>
          </a:prstGeom>
          <a:noFill/>
          <a:ln w="38100" algn="ctr">
            <a:solidFill>
              <a:srgbClr val="00B0F0"/>
            </a:solidFill>
            <a:miter lim="800000"/>
            <a:tailEnd type="arrow" w="med" len="med"/>
          </a:ln>
        </p:spPr>
      </p:cxnSp>
      <p:graphicFrame>
        <p:nvGraphicFramePr>
          <p:cNvPr id="20" name="表格 19"/>
          <p:cNvGraphicFramePr>
            <a:graphicFrameLocks noGrp="1"/>
          </p:cNvGraphicFramePr>
          <p:nvPr/>
        </p:nvGraphicFramePr>
        <p:xfrm>
          <a:off x="7667625" y="4589463"/>
          <a:ext cx="1571625" cy="1554480"/>
        </p:xfrm>
        <a:graphic>
          <a:graphicData uri="http://schemas.openxmlformats.org/drawingml/2006/table">
            <a:tbl>
              <a:tblPr firstRow="1" bandRow="1">
                <a:tableStyleId>{5C22544A-7EE6-4342-B048-85BDC9FD1C3A}</a:tableStyleId>
              </a:tblPr>
              <a:tblGrid>
                <a:gridCol w="1571625"/>
              </a:tblGrid>
              <a:tr h="518160">
                <a:tc>
                  <a:txBody>
                    <a:bodyPr/>
                    <a:lstStyle/>
                    <a:p>
                      <a:pPr algn="ctr"/>
                      <a:endParaRPr lang="zh-CN" altLang="en-US" sz="2800" b="1" dirty="0">
                        <a:solidFill>
                          <a:srgbClr val="0000CC"/>
                        </a:solidFill>
                      </a:endParaRPr>
                    </a:p>
                  </a:txBody>
                  <a:tcPr>
                    <a:lnL w="38100" cap="flat" cmpd="sng" algn="ctr">
                      <a:solidFill>
                        <a:srgbClr val="0000CC"/>
                      </a:solidFill>
                      <a:prstDash val="solid"/>
                      <a:round/>
                      <a:headEnd type="none" w="med" len="med"/>
                      <a:tailEnd type="none" w="med" len="med"/>
                    </a:lnL>
                    <a:lnR w="38100" cap="flat" cmpd="sng" algn="ctr">
                      <a:solidFill>
                        <a:srgbClr val="0000CC"/>
                      </a:solidFill>
                      <a:prstDash val="solid"/>
                      <a:round/>
                      <a:headEnd type="none" w="med" len="med"/>
                      <a:tailEnd type="none" w="med" len="med"/>
                    </a:lnR>
                    <a:lnT w="38100" cap="flat" cmpd="sng" algn="ctr">
                      <a:solidFill>
                        <a:srgbClr val="0000CC"/>
                      </a:solidFill>
                      <a:prstDash val="solid"/>
                      <a:round/>
                      <a:headEnd type="none" w="med" len="med"/>
                      <a:tailEnd type="none" w="med" len="med"/>
                    </a:lnT>
                    <a:lnB w="38100" cap="flat" cmpd="sng" algn="ctr">
                      <a:solidFill>
                        <a:srgbClr val="0000CC"/>
                      </a:solidFill>
                      <a:prstDash val="solid"/>
                      <a:round/>
                      <a:headEnd type="none" w="med" len="med"/>
                      <a:tailEnd type="none" w="med" len="med"/>
                    </a:lnB>
                  </a:tcPr>
                </a:tc>
              </a:tr>
              <a:tr h="518160">
                <a:tc>
                  <a:txBody>
                    <a:bodyPr/>
                    <a:lstStyle/>
                    <a:p>
                      <a:pPr algn="ctr"/>
                      <a:endParaRPr lang="zh-CN" altLang="en-US" sz="2800" b="1" dirty="0">
                        <a:solidFill>
                          <a:srgbClr val="0000CC"/>
                        </a:solidFill>
                      </a:endParaRPr>
                    </a:p>
                  </a:txBody>
                  <a:tcPr>
                    <a:lnL w="38100" cap="flat" cmpd="sng" algn="ctr">
                      <a:solidFill>
                        <a:srgbClr val="0000CC"/>
                      </a:solidFill>
                      <a:prstDash val="solid"/>
                      <a:round/>
                      <a:headEnd type="none" w="med" len="med"/>
                      <a:tailEnd type="none" w="med" len="med"/>
                    </a:lnL>
                    <a:lnR w="38100" cap="flat" cmpd="sng" algn="ctr">
                      <a:solidFill>
                        <a:srgbClr val="0000CC"/>
                      </a:solidFill>
                      <a:prstDash val="solid"/>
                      <a:round/>
                      <a:headEnd type="none" w="med" len="med"/>
                      <a:tailEnd type="none" w="med" len="med"/>
                    </a:lnR>
                    <a:lnT w="38100" cap="flat" cmpd="sng" algn="ctr">
                      <a:solidFill>
                        <a:srgbClr val="0000CC"/>
                      </a:solidFill>
                      <a:prstDash val="solid"/>
                      <a:round/>
                      <a:headEnd type="none" w="med" len="med"/>
                      <a:tailEnd type="none" w="med" len="med"/>
                    </a:lnT>
                    <a:lnB w="38100" cap="flat" cmpd="sng" algn="ctr">
                      <a:solidFill>
                        <a:srgbClr val="0000CC"/>
                      </a:solidFill>
                      <a:prstDash val="solid"/>
                      <a:round/>
                      <a:headEnd type="none" w="med" len="med"/>
                      <a:tailEnd type="none" w="med" len="med"/>
                    </a:lnB>
                  </a:tcPr>
                </a:tc>
              </a:tr>
              <a:tr h="518160">
                <a:tc>
                  <a:txBody>
                    <a:bodyPr/>
                    <a:lstStyle/>
                    <a:p>
                      <a:pPr algn="ctr"/>
                      <a:endParaRPr lang="zh-CN" altLang="en-US" sz="2800" b="1" dirty="0">
                        <a:solidFill>
                          <a:schemeClr val="tx1"/>
                        </a:solidFill>
                      </a:endParaRPr>
                    </a:p>
                  </a:txBody>
                  <a:tcPr>
                    <a:lnL w="38100" cap="flat" cmpd="sng" algn="ctr">
                      <a:solidFill>
                        <a:srgbClr val="0000CC"/>
                      </a:solidFill>
                      <a:prstDash val="solid"/>
                      <a:round/>
                      <a:headEnd type="none" w="med" len="med"/>
                      <a:tailEnd type="none" w="med" len="med"/>
                    </a:lnL>
                    <a:lnR w="38100" cap="flat" cmpd="sng" algn="ctr">
                      <a:solidFill>
                        <a:srgbClr val="0000CC"/>
                      </a:solidFill>
                      <a:prstDash val="solid"/>
                      <a:round/>
                      <a:headEnd type="none" w="med" len="med"/>
                      <a:tailEnd type="none" w="med" len="med"/>
                    </a:lnR>
                    <a:lnT w="38100" cap="flat" cmpd="sng" algn="ctr">
                      <a:solidFill>
                        <a:srgbClr val="0000CC"/>
                      </a:solidFill>
                      <a:prstDash val="solid"/>
                      <a:round/>
                      <a:headEnd type="none" w="med" len="med"/>
                      <a:tailEnd type="none" w="med" len="med"/>
                    </a:lnT>
                    <a:lnB w="38100" cap="flat" cmpd="sng" algn="ctr">
                      <a:solidFill>
                        <a:srgbClr val="0000CC"/>
                      </a:solidFill>
                      <a:prstDash val="solid"/>
                      <a:round/>
                      <a:headEnd type="none" w="med" len="med"/>
                      <a:tailEnd type="none" w="med" len="med"/>
                    </a:lnB>
                  </a:tcPr>
                </a:tc>
              </a:tr>
            </a:tbl>
          </a:graphicData>
        </a:graphic>
      </p:graphicFrame>
      <p:sp>
        <p:nvSpPr>
          <p:cNvPr id="21" name="TextBox 20"/>
          <p:cNvSpPr txBox="1"/>
          <p:nvPr/>
        </p:nvSpPr>
        <p:spPr>
          <a:xfrm>
            <a:off x="7667625" y="4572000"/>
            <a:ext cx="1571625" cy="1091565"/>
          </a:xfrm>
          <a:prstGeom prst="rect">
            <a:avLst/>
          </a:prstGeom>
          <a:noFill/>
        </p:spPr>
        <p:txBody>
          <a:bodyPr>
            <a:spAutoFit/>
          </a:bodyPr>
          <a:lstStyle/>
          <a:p>
            <a:pPr algn="ctr">
              <a:lnSpc>
                <a:spcPts val="3900"/>
              </a:lnSpc>
              <a:defRPr/>
            </a:pPr>
            <a:r>
              <a:rPr lang="en-US" altLang="zh-CN" sz="2800" b="1" dirty="0">
                <a:solidFill>
                  <a:srgbClr val="0000CC"/>
                </a:solidFill>
                <a:latin typeface="+mn-lt"/>
                <a:ea typeface="+mn-ea"/>
              </a:rPr>
              <a:t>1005</a:t>
            </a:r>
            <a:endParaRPr lang="en-US" altLang="zh-CN" sz="2800" b="1" dirty="0">
              <a:solidFill>
                <a:srgbClr val="0000CC"/>
              </a:solidFill>
              <a:latin typeface="+mn-lt"/>
              <a:ea typeface="+mn-ea"/>
            </a:endParaRPr>
          </a:p>
          <a:p>
            <a:pPr algn="ctr">
              <a:lnSpc>
                <a:spcPts val="3900"/>
              </a:lnSpc>
              <a:defRPr/>
            </a:pPr>
            <a:r>
              <a:rPr lang="en-US" altLang="zh-CN" sz="2800" b="1" dirty="0">
                <a:solidFill>
                  <a:srgbClr val="0000CC"/>
                </a:solidFill>
                <a:latin typeface="+mn-lt"/>
                <a:ea typeface="+mn-ea"/>
              </a:rPr>
              <a:t>99</a:t>
            </a:r>
            <a:endParaRPr lang="zh-CN" altLang="en-US" sz="2800" b="1" dirty="0">
              <a:solidFill>
                <a:srgbClr val="0000CC"/>
              </a:solidFill>
              <a:latin typeface="+mn-lt"/>
              <a:ea typeface="+mn-ea"/>
            </a:endParaRPr>
          </a:p>
        </p:txBody>
      </p:sp>
      <p:cxnSp>
        <p:nvCxnSpPr>
          <p:cNvPr id="105510" name="直接连接符 33"/>
          <p:cNvCxnSpPr>
            <a:cxnSpLocks noChangeShapeType="1"/>
          </p:cNvCxnSpPr>
          <p:nvPr/>
        </p:nvCxnSpPr>
        <p:spPr bwMode="auto">
          <a:xfrm rot="10800000">
            <a:off x="6238875" y="5857875"/>
            <a:ext cx="1071563" cy="0"/>
          </a:xfrm>
          <a:prstGeom prst="line">
            <a:avLst/>
          </a:prstGeom>
          <a:noFill/>
          <a:ln w="38100" algn="ctr">
            <a:solidFill>
              <a:srgbClr val="00B0F0"/>
            </a:solidFill>
            <a:miter lim="800000"/>
          </a:ln>
        </p:spPr>
      </p:cxnSp>
      <p:cxnSp>
        <p:nvCxnSpPr>
          <p:cNvPr id="105511" name="直接连接符 34"/>
          <p:cNvCxnSpPr>
            <a:cxnSpLocks noChangeShapeType="1"/>
          </p:cNvCxnSpPr>
          <p:nvPr/>
        </p:nvCxnSpPr>
        <p:spPr bwMode="auto">
          <a:xfrm rot="5400000">
            <a:off x="6881813" y="5429250"/>
            <a:ext cx="857250" cy="0"/>
          </a:xfrm>
          <a:prstGeom prst="line">
            <a:avLst/>
          </a:prstGeom>
          <a:noFill/>
          <a:ln w="38100" algn="ctr">
            <a:solidFill>
              <a:srgbClr val="00B0F0"/>
            </a:solidFill>
            <a:miter lim="800000"/>
          </a:ln>
        </p:spPr>
      </p:cxnSp>
      <p:cxnSp>
        <p:nvCxnSpPr>
          <p:cNvPr id="105512" name="直接箭头连接符 35"/>
          <p:cNvCxnSpPr>
            <a:cxnSpLocks noChangeShapeType="1"/>
          </p:cNvCxnSpPr>
          <p:nvPr/>
        </p:nvCxnSpPr>
        <p:spPr bwMode="auto">
          <a:xfrm>
            <a:off x="7310438" y="5000625"/>
            <a:ext cx="357187" cy="1588"/>
          </a:xfrm>
          <a:prstGeom prst="straightConnector1">
            <a:avLst/>
          </a:prstGeom>
          <a:noFill/>
          <a:ln w="38100" algn="ctr">
            <a:solidFill>
              <a:srgbClr val="00B0F0"/>
            </a:solidFill>
            <a:miter lim="800000"/>
            <a:tailEnd type="arrow" w="med" len="med"/>
          </a:ln>
        </p:spPr>
      </p:cxnSp>
      <p:sp>
        <p:nvSpPr>
          <p:cNvPr id="25" name="TextBox 24"/>
          <p:cNvSpPr txBox="1"/>
          <p:nvPr/>
        </p:nvSpPr>
        <p:spPr>
          <a:xfrm>
            <a:off x="7718425" y="5630863"/>
            <a:ext cx="1500188" cy="521970"/>
          </a:xfrm>
          <a:prstGeom prst="rect">
            <a:avLst/>
          </a:prstGeom>
          <a:noFill/>
        </p:spPr>
        <p:txBody>
          <a:bodyPr>
            <a:spAutoFit/>
          </a:bodyPr>
          <a:lstStyle/>
          <a:p>
            <a:pPr algn="ctr">
              <a:defRPr/>
            </a:pPr>
            <a:r>
              <a:rPr lang="en-US" altLang="zh-CN" sz="2800" b="1" dirty="0">
                <a:solidFill>
                  <a:srgbClr val="C00000"/>
                </a:solidFill>
                <a:latin typeface="+mn-lt"/>
                <a:ea typeface="+mn-ea"/>
              </a:rPr>
              <a:t>NULL</a:t>
            </a:r>
            <a:endParaRPr lang="zh-CN" altLang="en-US" sz="2800" b="1" dirty="0">
              <a:solidFill>
                <a:srgbClr val="C00000"/>
              </a:solidFill>
              <a:latin typeface="+mn-lt"/>
              <a:ea typeface="+mn-ea"/>
            </a:endParaRPr>
          </a:p>
        </p:txBody>
      </p:sp>
      <p:sp>
        <p:nvSpPr>
          <p:cNvPr id="27" name="TextBox 26"/>
          <p:cNvSpPr txBox="1"/>
          <p:nvPr/>
        </p:nvSpPr>
        <p:spPr>
          <a:xfrm>
            <a:off x="3095625" y="3429000"/>
            <a:ext cx="3714750" cy="521970"/>
          </a:xfrm>
          <a:prstGeom prst="rect">
            <a:avLst/>
          </a:prstGeom>
          <a:noFill/>
        </p:spPr>
        <p:txBody>
          <a:bodyPr>
            <a:spAutoFit/>
          </a:bodyPr>
          <a:lstStyle/>
          <a:p>
            <a:pPr>
              <a:defRPr/>
            </a:pPr>
            <a:r>
              <a:rPr lang="en-US" altLang="zh-CN" sz="2800" b="1" dirty="0">
                <a:solidFill>
                  <a:srgbClr val="00B050"/>
                </a:solidFill>
                <a:latin typeface="+mn-lt"/>
                <a:ea typeface="+mn-ea"/>
              </a:rPr>
              <a:t>p=p-&gt;next;</a:t>
            </a:r>
            <a:endParaRPr lang="en-US" altLang="zh-CN" sz="2800" b="1" dirty="0">
              <a:solidFill>
                <a:srgbClr val="00B050"/>
              </a:solidFill>
              <a:latin typeface="+mn-lt"/>
              <a:ea typeface="+mn-ea"/>
            </a:endParaRPr>
          </a:p>
        </p:txBody>
      </p:sp>
      <p:sp>
        <p:nvSpPr>
          <p:cNvPr id="28" name="Rectangle 3"/>
          <p:cNvSpPr txBox="1">
            <a:spLocks noChangeArrowheads="1"/>
          </p:cNvSpPr>
          <p:nvPr/>
        </p:nvSpPr>
        <p:spPr bwMode="auto">
          <a:xfrm>
            <a:off x="2238375" y="928688"/>
            <a:ext cx="7929563" cy="2643187"/>
          </a:xfrm>
          <a:prstGeom prst="rect">
            <a:avLst/>
          </a:prstGeom>
          <a:noFill/>
          <a:ln w="9525">
            <a:noFill/>
            <a:miter lim="800000"/>
          </a:ln>
        </p:spPr>
        <p:txBody>
          <a:bodyPr/>
          <a:lstStyle/>
          <a:p>
            <a:pPr marL="342900" indent="-342900" eaLnBrk="0" hangingPunct="0">
              <a:lnSpc>
                <a:spcPct val="120000"/>
              </a:lnSpc>
              <a:spcBef>
                <a:spcPct val="20000"/>
              </a:spcBef>
              <a:buFont typeface="Wingdings" panose="05000000000000000000" pitchFamily="2" charset="2"/>
              <a:buChar char="Ø"/>
              <a:defRPr/>
            </a:pPr>
            <a:r>
              <a:rPr lang="zh-CN" altLang="zh-CN" sz="3200" b="1" kern="0" dirty="0">
                <a:latin typeface="+mn-lt"/>
                <a:ea typeface="+mn-ea"/>
              </a:rPr>
              <a:t>解题思路：</a:t>
            </a:r>
            <a:endParaRPr lang="en-US" altLang="zh-CN" sz="3200" b="1" kern="0" dirty="0">
              <a:latin typeface="+mn-lt"/>
              <a:ea typeface="+mn-ea"/>
            </a:endParaRPr>
          </a:p>
          <a:p>
            <a:pPr marL="742950" lvl="1" indent="-285750" eaLnBrk="0" hangingPunct="0">
              <a:lnSpc>
                <a:spcPct val="120000"/>
              </a:lnSpc>
              <a:spcBef>
                <a:spcPct val="20000"/>
              </a:spcBef>
              <a:buFont typeface="Wingdings" panose="05000000000000000000" pitchFamily="2" charset="2"/>
              <a:buChar char="u"/>
              <a:defRPr/>
            </a:pPr>
            <a:r>
              <a:rPr lang="zh-CN" altLang="zh-CN" sz="2800" b="1" kern="0" dirty="0">
                <a:latin typeface="+mn-lt"/>
                <a:ea typeface="+mn-ea"/>
              </a:rPr>
              <a:t>输出</a:t>
            </a:r>
            <a:r>
              <a:rPr lang="en-US" altLang="zh-CN" sz="2800" b="1" kern="0" dirty="0">
                <a:latin typeface="+mn-lt"/>
                <a:ea typeface="+mn-ea"/>
              </a:rPr>
              <a:t>p</a:t>
            </a:r>
            <a:r>
              <a:rPr lang="zh-CN" altLang="zh-CN" sz="2800" b="1" kern="0" dirty="0">
                <a:latin typeface="+mn-lt"/>
                <a:ea typeface="+mn-ea"/>
              </a:rPr>
              <a:t>所指的结点</a:t>
            </a:r>
            <a:endParaRPr lang="en-US" altLang="zh-CN" sz="2800" b="1" kern="0" dirty="0">
              <a:latin typeface="+mn-lt"/>
              <a:ea typeface="+mn-ea"/>
            </a:endParaRPr>
          </a:p>
          <a:p>
            <a:pPr marL="742950" lvl="1" indent="-285750" eaLnBrk="0" hangingPunct="0">
              <a:lnSpc>
                <a:spcPct val="120000"/>
              </a:lnSpc>
              <a:spcBef>
                <a:spcPct val="20000"/>
              </a:spcBef>
              <a:buFont typeface="Wingdings" panose="05000000000000000000" pitchFamily="2" charset="2"/>
              <a:buChar char="u"/>
              <a:defRPr/>
            </a:pPr>
            <a:endParaRPr lang="en-US" altLang="zh-CN" sz="2800" b="1" kern="0" dirty="0">
              <a:latin typeface="+mn-lt"/>
              <a:ea typeface="+mn-ea"/>
            </a:endParaRPr>
          </a:p>
          <a:p>
            <a:pPr marL="742950" lvl="1" indent="-285750" eaLnBrk="0" hangingPunct="0">
              <a:lnSpc>
                <a:spcPct val="120000"/>
              </a:lnSpc>
              <a:spcBef>
                <a:spcPct val="20000"/>
              </a:spcBef>
              <a:buFont typeface="Wingdings" panose="05000000000000000000" pitchFamily="2" charset="2"/>
              <a:buChar char="u"/>
              <a:defRPr/>
            </a:pPr>
            <a:r>
              <a:rPr lang="zh-CN" altLang="zh-CN" sz="2800" b="1" kern="0" dirty="0">
                <a:latin typeface="+mn-lt"/>
                <a:ea typeface="+mn-ea"/>
              </a:rPr>
              <a:t>使</a:t>
            </a:r>
            <a:r>
              <a:rPr lang="en-US" altLang="zh-CN" sz="2800" b="1" kern="0" dirty="0">
                <a:latin typeface="+mn-lt"/>
                <a:ea typeface="+mn-ea"/>
              </a:rPr>
              <a:t>p</a:t>
            </a:r>
            <a:r>
              <a:rPr lang="zh-CN" altLang="zh-CN" sz="2800" b="1" kern="0" dirty="0">
                <a:latin typeface="+mn-lt"/>
                <a:ea typeface="+mn-ea"/>
              </a:rPr>
              <a:t>后移一个结点</a:t>
            </a:r>
            <a:endParaRPr lang="zh-CN" altLang="zh-CN" sz="2800" b="1" kern="0" dirty="0">
              <a:latin typeface="+mn-lt"/>
              <a:ea typeface="+mn-ea"/>
            </a:endParaRPr>
          </a:p>
        </p:txBody>
      </p:sp>
      <p:sp>
        <p:nvSpPr>
          <p:cNvPr id="29" name="TextBox 28"/>
          <p:cNvSpPr txBox="1"/>
          <p:nvPr/>
        </p:nvSpPr>
        <p:spPr>
          <a:xfrm>
            <a:off x="1809750" y="2262188"/>
            <a:ext cx="8643938" cy="521970"/>
          </a:xfrm>
          <a:prstGeom prst="rect">
            <a:avLst/>
          </a:prstGeom>
          <a:noFill/>
        </p:spPr>
        <p:txBody>
          <a:bodyPr>
            <a:spAutoFit/>
          </a:bodyPr>
          <a:lstStyle/>
          <a:p>
            <a:pPr>
              <a:defRPr/>
            </a:pPr>
            <a:r>
              <a:rPr lang="en-US" altLang="zh-CN" sz="2800" b="1" dirty="0" err="1">
                <a:solidFill>
                  <a:srgbClr val="00B050"/>
                </a:solidFill>
                <a:latin typeface="+mn-lt"/>
                <a:ea typeface="+mn-ea"/>
              </a:rPr>
              <a:t>printf</a:t>
            </a:r>
            <a:r>
              <a:rPr lang="en-US" altLang="zh-CN" sz="2800" b="1" dirty="0">
                <a:solidFill>
                  <a:srgbClr val="00B050"/>
                </a:solidFill>
                <a:latin typeface="+mn-lt"/>
                <a:ea typeface="+mn-ea"/>
              </a:rPr>
              <a:t>("%ld %5.1f\</a:t>
            </a:r>
            <a:r>
              <a:rPr lang="en-US" altLang="zh-CN" sz="2800" b="1" dirty="0" err="1">
                <a:solidFill>
                  <a:srgbClr val="00B050"/>
                </a:solidFill>
                <a:latin typeface="+mn-lt"/>
                <a:ea typeface="+mn-ea"/>
              </a:rPr>
              <a:t>n",p</a:t>
            </a:r>
            <a:r>
              <a:rPr lang="en-US" altLang="zh-CN" sz="2800" b="1" dirty="0">
                <a:solidFill>
                  <a:srgbClr val="00B050"/>
                </a:solidFill>
                <a:latin typeface="+mn-lt"/>
                <a:ea typeface="+mn-ea"/>
              </a:rPr>
              <a:t>-&gt;</a:t>
            </a:r>
            <a:r>
              <a:rPr lang="en-US" altLang="zh-CN" sz="2800" b="1" dirty="0" err="1">
                <a:solidFill>
                  <a:srgbClr val="00B050"/>
                </a:solidFill>
                <a:latin typeface="+mn-lt"/>
                <a:ea typeface="+mn-ea"/>
              </a:rPr>
              <a:t>num,p</a:t>
            </a:r>
            <a:r>
              <a:rPr lang="en-US" altLang="zh-CN" sz="2800" b="1" dirty="0">
                <a:solidFill>
                  <a:srgbClr val="00B050"/>
                </a:solidFill>
                <a:latin typeface="+mn-lt"/>
                <a:ea typeface="+mn-ea"/>
              </a:rPr>
              <a:t>-&gt;score);</a:t>
            </a:r>
            <a:endParaRPr lang="en-US" altLang="zh-CN" sz="2800" b="1" dirty="0">
              <a:solidFill>
                <a:srgbClr val="00B050"/>
              </a:solidFill>
              <a:latin typeface="+mn-lt"/>
              <a:ea typeface="+mn-ea"/>
            </a:endParaRPr>
          </a:p>
        </p:txBody>
      </p:sp>
      <p:sp>
        <p:nvSpPr>
          <p:cNvPr id="30" name="TextBox 29"/>
          <p:cNvSpPr txBox="1"/>
          <p:nvPr/>
        </p:nvSpPr>
        <p:spPr>
          <a:xfrm>
            <a:off x="4452938" y="3929063"/>
            <a:ext cx="571500" cy="521970"/>
          </a:xfrm>
          <a:prstGeom prst="rect">
            <a:avLst/>
          </a:prstGeom>
          <a:noFill/>
        </p:spPr>
        <p:txBody>
          <a:bodyPr>
            <a:spAutoFit/>
          </a:bodyPr>
          <a:lstStyle/>
          <a:p>
            <a:pPr>
              <a:defRPr/>
            </a:pPr>
            <a:r>
              <a:rPr lang="en-US" altLang="zh-CN" sz="2800" b="1" dirty="0">
                <a:solidFill>
                  <a:srgbClr val="C00000"/>
                </a:solidFill>
                <a:latin typeface="+mn-lt"/>
                <a:ea typeface="+mn-ea"/>
              </a:rPr>
              <a:t>p</a:t>
            </a:r>
            <a:endParaRPr lang="zh-CN" altLang="en-US" sz="2800" b="1" dirty="0">
              <a:solidFill>
                <a:srgbClr val="C00000"/>
              </a:solidFill>
              <a:latin typeface="+mn-lt"/>
              <a:ea typeface="+mn-ea"/>
            </a:endParaRPr>
          </a:p>
        </p:txBody>
      </p:sp>
      <p:cxnSp>
        <p:nvCxnSpPr>
          <p:cNvPr id="31" name="直接箭头连接符 29"/>
          <p:cNvCxnSpPr>
            <a:cxnSpLocks noChangeShapeType="1"/>
          </p:cNvCxnSpPr>
          <p:nvPr/>
        </p:nvCxnSpPr>
        <p:spPr bwMode="auto">
          <a:xfrm>
            <a:off x="4953000" y="4856163"/>
            <a:ext cx="428625" cy="1587"/>
          </a:xfrm>
          <a:prstGeom prst="straightConnector1">
            <a:avLst/>
          </a:prstGeom>
          <a:noFill/>
          <a:ln w="38100" algn="ctr">
            <a:solidFill>
              <a:srgbClr val="C00000"/>
            </a:solidFill>
            <a:miter lim="800000"/>
            <a:tailEnd type="arrow" w="med" len="med"/>
          </a:ln>
        </p:spPr>
      </p:cxnSp>
      <p:cxnSp>
        <p:nvCxnSpPr>
          <p:cNvPr id="32" name="直接连接符 16"/>
          <p:cNvCxnSpPr>
            <a:cxnSpLocks noChangeShapeType="1"/>
          </p:cNvCxnSpPr>
          <p:nvPr/>
        </p:nvCxnSpPr>
        <p:spPr bwMode="auto">
          <a:xfrm rot="5400000">
            <a:off x="4560093" y="4463257"/>
            <a:ext cx="785813" cy="0"/>
          </a:xfrm>
          <a:prstGeom prst="line">
            <a:avLst/>
          </a:prstGeom>
          <a:noFill/>
          <a:ln w="38100" algn="ctr">
            <a:solidFill>
              <a:srgbClr val="C00000"/>
            </a:solidFill>
            <a:miter lim="800000"/>
          </a:ln>
        </p:spPr>
      </p:cxnSp>
      <p:pic>
        <p:nvPicPr>
          <p:cNvPr id="105520" name="Picture 2"/>
          <p:cNvPicPr>
            <a:picLocks noChangeAspect="1" noChangeArrowheads="1"/>
          </p:cNvPicPr>
          <p:nvPr/>
        </p:nvPicPr>
        <p:blipFill>
          <a:blip r:embed="rId1"/>
          <a:srcRect/>
          <a:stretch>
            <a:fillRect/>
          </a:stretch>
        </p:blipFill>
        <p:spPr bwMode="auto">
          <a:xfrm>
            <a:off x="6881813" y="642938"/>
            <a:ext cx="2160587" cy="428625"/>
          </a:xfrm>
          <a:prstGeom prst="rect">
            <a:avLst/>
          </a:prstGeom>
          <a:noFill/>
          <a:ln w="9525">
            <a:noFill/>
            <a:miter lim="800000"/>
            <a:headEnd/>
            <a:tailEnd/>
          </a:ln>
        </p:spPr>
      </p:pic>
      <p:pic>
        <p:nvPicPr>
          <p:cNvPr id="105521" name="图片 21" descr="Untitled2.png">
            <a:hlinkClick r:id="rId2" action="ppaction://hlinksldjump"/>
          </p:cNvPr>
          <p:cNvPicPr>
            <a:picLocks noChangeAspect="1"/>
          </p:cNvPicPr>
          <p:nvPr/>
        </p:nvPicPr>
        <p:blipFill>
          <a:blip r:embed="rId3"/>
          <a:srcRect/>
          <a:stretch>
            <a:fillRect/>
          </a:stretch>
        </p:blipFill>
        <p:spPr bwMode="auto">
          <a:xfrm>
            <a:off x="9953625" y="6316663"/>
            <a:ext cx="469900" cy="469900"/>
          </a:xfrm>
          <a:prstGeom prst="rect">
            <a:avLst/>
          </a:prstGeom>
          <a:noFill/>
          <a:ln w="9525">
            <a:noFill/>
            <a:miter lim="800000"/>
            <a:headEnd/>
            <a:tailEnd/>
          </a:ln>
        </p:spPr>
      </p:pic>
    </p:spTree>
  </p:cSld>
  <p:clrMapOvr>
    <a:masterClrMapping/>
  </p:clrMapOvr>
  <p:transition spd="med">
    <p:blind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blinds(horizontal)">
                                      <p:cBhvr>
                                        <p:cTn id="7" dur="500"/>
                                        <p:tgtEl>
                                          <p:spTgt spid="30"/>
                                        </p:tgtEl>
                                      </p:cBhvr>
                                    </p:animEffect>
                                  </p:childTnLst>
                                </p:cTn>
                              </p:par>
                            </p:childTnLst>
                          </p:cTn>
                        </p:par>
                        <p:par>
                          <p:cTn id="8" fill="hold">
                            <p:stCondLst>
                              <p:cond delay="500"/>
                            </p:stCondLst>
                            <p:childTnLst>
                              <p:par>
                                <p:cTn id="9" presetID="12" presetClass="entr" presetSubtype="1" fill="hold" nodeType="afterEffect">
                                  <p:stCondLst>
                                    <p:cond delay="0"/>
                                  </p:stCondLst>
                                  <p:childTnLst>
                                    <p:set>
                                      <p:cBhvr>
                                        <p:cTn id="10" dur="1" fill="hold">
                                          <p:stCondLst>
                                            <p:cond delay="0"/>
                                          </p:stCondLst>
                                        </p:cTn>
                                        <p:tgtEl>
                                          <p:spTgt spid="32"/>
                                        </p:tgtEl>
                                        <p:attrNameLst>
                                          <p:attrName>style.visibility</p:attrName>
                                        </p:attrNameLst>
                                      </p:cBhvr>
                                      <p:to>
                                        <p:strVal val="visible"/>
                                      </p:to>
                                    </p:set>
                                    <p:animEffect transition="in" filter="slide(fromTop)">
                                      <p:cBhvr>
                                        <p:cTn id="11" dur="500"/>
                                        <p:tgtEl>
                                          <p:spTgt spid="32"/>
                                        </p:tgtEl>
                                      </p:cBhvr>
                                    </p:animEffect>
                                  </p:childTnLst>
                                </p:cTn>
                              </p:par>
                            </p:childTnLst>
                          </p:cTn>
                        </p:par>
                        <p:par>
                          <p:cTn id="12" fill="hold">
                            <p:stCondLst>
                              <p:cond delay="1000"/>
                            </p:stCondLst>
                            <p:childTnLst>
                              <p:par>
                                <p:cTn id="13" presetID="12" presetClass="entr" presetSubtype="8" fill="hold" nodeType="afterEffect">
                                  <p:stCondLst>
                                    <p:cond delay="0"/>
                                  </p:stCondLst>
                                  <p:childTnLst>
                                    <p:set>
                                      <p:cBhvr>
                                        <p:cTn id="14" dur="1" fill="hold">
                                          <p:stCondLst>
                                            <p:cond delay="0"/>
                                          </p:stCondLst>
                                        </p:cTn>
                                        <p:tgtEl>
                                          <p:spTgt spid="31"/>
                                        </p:tgtEl>
                                        <p:attrNameLst>
                                          <p:attrName>style.visibility</p:attrName>
                                        </p:attrNameLst>
                                      </p:cBhvr>
                                      <p:to>
                                        <p:strVal val="visible"/>
                                      </p:to>
                                    </p:set>
                                    <p:animEffect transition="in" filter="slide(fromLeft)">
                                      <p:cBhvr>
                                        <p:cTn id="15" dur="500"/>
                                        <p:tgtEl>
                                          <p:spTgt spid="31"/>
                                        </p:tgtEl>
                                      </p:cBhvr>
                                    </p:animEffect>
                                  </p:childTnLst>
                                </p:cTn>
                              </p:par>
                            </p:childTnLst>
                          </p:cTn>
                        </p:par>
                      </p:childTnLst>
                    </p:cTn>
                  </p:par>
                  <p:par>
                    <p:cTn id="16" fill="hold">
                      <p:stCondLst>
                        <p:cond delay="indefinite"/>
                      </p:stCondLst>
                      <p:childTnLst>
                        <p:par>
                          <p:cTn id="17" fill="hold">
                            <p:stCondLst>
                              <p:cond delay="0"/>
                            </p:stCondLst>
                            <p:childTnLst>
                              <p:par>
                                <p:cTn id="18" presetID="3" presetClass="entr" presetSubtype="10" fill="hold" grpId="0" nodeType="clickEffect">
                                  <p:stCondLst>
                                    <p:cond delay="0"/>
                                  </p:stCondLst>
                                  <p:childTnLst>
                                    <p:set>
                                      <p:cBhvr>
                                        <p:cTn id="19" dur="1" fill="hold">
                                          <p:stCondLst>
                                            <p:cond delay="0"/>
                                          </p:stCondLst>
                                        </p:cTn>
                                        <p:tgtEl>
                                          <p:spTgt spid="27"/>
                                        </p:tgtEl>
                                        <p:attrNameLst>
                                          <p:attrName>style.visibility</p:attrName>
                                        </p:attrNameLst>
                                      </p:cBhvr>
                                      <p:to>
                                        <p:strVal val="visible"/>
                                      </p:to>
                                    </p:set>
                                    <p:animEffect transition="in" filter="blinds(horizontal)">
                                      <p:cBhvr>
                                        <p:cTn id="20"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30" grpId="0"/>
    </p:bldLst>
  </p:timing>
</p:sld>
</file>

<file path=ppt/slides/slide10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graphicFrame>
        <p:nvGraphicFramePr>
          <p:cNvPr id="4" name="表格 3"/>
          <p:cNvGraphicFramePr>
            <a:graphicFrameLocks noGrp="1"/>
          </p:cNvGraphicFramePr>
          <p:nvPr/>
        </p:nvGraphicFramePr>
        <p:xfrm>
          <a:off x="3095625" y="4589463"/>
          <a:ext cx="1642745" cy="1554480"/>
        </p:xfrm>
        <a:graphic>
          <a:graphicData uri="http://schemas.openxmlformats.org/drawingml/2006/table">
            <a:tbl>
              <a:tblPr firstRow="1" bandRow="1">
                <a:tableStyleId>{5C22544A-7EE6-4342-B048-85BDC9FD1C3A}</a:tableStyleId>
              </a:tblPr>
              <a:tblGrid>
                <a:gridCol w="1642745"/>
              </a:tblGrid>
              <a:tr h="518160">
                <a:tc>
                  <a:txBody>
                    <a:bodyPr/>
                    <a:lstStyle/>
                    <a:p>
                      <a:pPr algn="ctr"/>
                      <a:endParaRPr lang="zh-CN" altLang="en-US" sz="2800" b="1" dirty="0">
                        <a:solidFill>
                          <a:srgbClr val="0000CC"/>
                        </a:solidFill>
                      </a:endParaRPr>
                    </a:p>
                  </a:txBody>
                  <a:tcPr>
                    <a:lnL w="38100" cap="flat" cmpd="sng" algn="ctr">
                      <a:solidFill>
                        <a:srgbClr val="0000CC"/>
                      </a:solidFill>
                      <a:prstDash val="solid"/>
                      <a:round/>
                      <a:headEnd type="none" w="med" len="med"/>
                      <a:tailEnd type="none" w="med" len="med"/>
                    </a:lnL>
                    <a:lnR w="38100" cap="flat" cmpd="sng" algn="ctr">
                      <a:solidFill>
                        <a:srgbClr val="0000CC"/>
                      </a:solidFill>
                      <a:prstDash val="solid"/>
                      <a:round/>
                      <a:headEnd type="none" w="med" len="med"/>
                      <a:tailEnd type="none" w="med" len="med"/>
                    </a:lnR>
                    <a:lnT w="38100" cap="flat" cmpd="sng" algn="ctr">
                      <a:solidFill>
                        <a:srgbClr val="0000CC"/>
                      </a:solidFill>
                      <a:prstDash val="solid"/>
                      <a:round/>
                      <a:headEnd type="none" w="med" len="med"/>
                      <a:tailEnd type="none" w="med" len="med"/>
                    </a:lnT>
                    <a:lnB w="38100" cap="flat" cmpd="sng" algn="ctr">
                      <a:solidFill>
                        <a:srgbClr val="0000CC"/>
                      </a:solidFill>
                      <a:prstDash val="solid"/>
                      <a:round/>
                      <a:headEnd type="none" w="med" len="med"/>
                      <a:tailEnd type="none" w="med" len="med"/>
                    </a:lnB>
                  </a:tcPr>
                </a:tc>
              </a:tr>
              <a:tr h="518160">
                <a:tc>
                  <a:txBody>
                    <a:bodyPr/>
                    <a:lstStyle/>
                    <a:p>
                      <a:pPr algn="ctr"/>
                      <a:endParaRPr lang="zh-CN" altLang="en-US" sz="2800" b="1" dirty="0">
                        <a:solidFill>
                          <a:srgbClr val="0000CC"/>
                        </a:solidFill>
                      </a:endParaRPr>
                    </a:p>
                  </a:txBody>
                  <a:tcPr>
                    <a:lnL w="38100" cap="flat" cmpd="sng" algn="ctr">
                      <a:solidFill>
                        <a:srgbClr val="0000CC"/>
                      </a:solidFill>
                      <a:prstDash val="solid"/>
                      <a:round/>
                      <a:headEnd type="none" w="med" len="med"/>
                      <a:tailEnd type="none" w="med" len="med"/>
                    </a:lnL>
                    <a:lnR w="38100" cap="flat" cmpd="sng" algn="ctr">
                      <a:solidFill>
                        <a:srgbClr val="0000CC"/>
                      </a:solidFill>
                      <a:prstDash val="solid"/>
                      <a:round/>
                      <a:headEnd type="none" w="med" len="med"/>
                      <a:tailEnd type="none" w="med" len="med"/>
                    </a:lnR>
                    <a:lnT w="38100" cap="flat" cmpd="sng" algn="ctr">
                      <a:solidFill>
                        <a:srgbClr val="0000CC"/>
                      </a:solidFill>
                      <a:prstDash val="solid"/>
                      <a:round/>
                      <a:headEnd type="none" w="med" len="med"/>
                      <a:tailEnd type="none" w="med" len="med"/>
                    </a:lnT>
                    <a:lnB w="38100" cap="flat" cmpd="sng" algn="ctr">
                      <a:solidFill>
                        <a:srgbClr val="0000CC"/>
                      </a:solidFill>
                      <a:prstDash val="solid"/>
                      <a:round/>
                      <a:headEnd type="none" w="med" len="med"/>
                      <a:tailEnd type="none" w="med" len="med"/>
                    </a:lnB>
                  </a:tcPr>
                </a:tc>
              </a:tr>
              <a:tr h="518160">
                <a:tc>
                  <a:txBody>
                    <a:bodyPr/>
                    <a:lstStyle/>
                    <a:p>
                      <a:pPr algn="ctr"/>
                      <a:endParaRPr lang="zh-CN" altLang="en-US" sz="2800" b="1" dirty="0">
                        <a:solidFill>
                          <a:schemeClr val="tx1"/>
                        </a:solidFill>
                      </a:endParaRPr>
                    </a:p>
                  </a:txBody>
                  <a:tcPr>
                    <a:lnL w="38100" cap="flat" cmpd="sng" algn="ctr">
                      <a:solidFill>
                        <a:srgbClr val="0000CC"/>
                      </a:solidFill>
                      <a:prstDash val="solid"/>
                      <a:round/>
                      <a:headEnd type="none" w="med" len="med"/>
                      <a:tailEnd type="none" w="med" len="med"/>
                    </a:lnL>
                    <a:lnR w="38100" cap="flat" cmpd="sng" algn="ctr">
                      <a:solidFill>
                        <a:srgbClr val="0000CC"/>
                      </a:solidFill>
                      <a:prstDash val="solid"/>
                      <a:round/>
                      <a:headEnd type="none" w="med" len="med"/>
                      <a:tailEnd type="none" w="med" len="med"/>
                    </a:lnR>
                    <a:lnT w="38100" cap="flat" cmpd="sng" algn="ctr">
                      <a:solidFill>
                        <a:srgbClr val="0000CC"/>
                      </a:solidFill>
                      <a:prstDash val="solid"/>
                      <a:round/>
                      <a:headEnd type="none" w="med" len="med"/>
                      <a:tailEnd type="none" w="med" len="med"/>
                    </a:lnT>
                    <a:lnB w="38100" cap="flat" cmpd="sng" algn="ctr">
                      <a:solidFill>
                        <a:srgbClr val="0000CC"/>
                      </a:solidFill>
                      <a:prstDash val="solid"/>
                      <a:round/>
                      <a:headEnd type="none" w="med" len="med"/>
                      <a:tailEnd type="none" w="med" len="med"/>
                    </a:lnB>
                  </a:tcPr>
                </a:tc>
              </a:tr>
            </a:tbl>
          </a:graphicData>
        </a:graphic>
      </p:graphicFrame>
      <p:sp>
        <p:nvSpPr>
          <p:cNvPr id="11" name="TextBox 10"/>
          <p:cNvSpPr txBox="1"/>
          <p:nvPr/>
        </p:nvSpPr>
        <p:spPr>
          <a:xfrm>
            <a:off x="3167063" y="4572000"/>
            <a:ext cx="1571625" cy="1091565"/>
          </a:xfrm>
          <a:prstGeom prst="rect">
            <a:avLst/>
          </a:prstGeom>
          <a:noFill/>
        </p:spPr>
        <p:txBody>
          <a:bodyPr>
            <a:spAutoFit/>
          </a:bodyPr>
          <a:lstStyle/>
          <a:p>
            <a:pPr algn="ctr">
              <a:lnSpc>
                <a:spcPts val="3900"/>
              </a:lnSpc>
              <a:defRPr/>
            </a:pPr>
            <a:r>
              <a:rPr lang="en-US" altLang="zh-CN" sz="2800" b="1" dirty="0">
                <a:solidFill>
                  <a:srgbClr val="0000CC"/>
                </a:solidFill>
                <a:latin typeface="+mn-lt"/>
                <a:ea typeface="+mn-ea"/>
              </a:rPr>
              <a:t>1001</a:t>
            </a:r>
            <a:endParaRPr lang="en-US" altLang="zh-CN" sz="2800" b="1" dirty="0">
              <a:solidFill>
                <a:srgbClr val="0000CC"/>
              </a:solidFill>
              <a:latin typeface="+mn-lt"/>
              <a:ea typeface="+mn-ea"/>
            </a:endParaRPr>
          </a:p>
          <a:p>
            <a:pPr algn="ctr">
              <a:lnSpc>
                <a:spcPts val="3900"/>
              </a:lnSpc>
              <a:defRPr/>
            </a:pPr>
            <a:r>
              <a:rPr lang="en-US" altLang="zh-CN" sz="2800" b="1" dirty="0">
                <a:solidFill>
                  <a:srgbClr val="0000CC"/>
                </a:solidFill>
                <a:latin typeface="+mn-lt"/>
                <a:ea typeface="+mn-ea"/>
              </a:rPr>
              <a:t>67.5</a:t>
            </a:r>
            <a:endParaRPr lang="zh-CN" altLang="en-US" sz="2800" b="1" dirty="0">
              <a:solidFill>
                <a:srgbClr val="0000CC"/>
              </a:solidFill>
              <a:latin typeface="+mn-lt"/>
              <a:ea typeface="+mn-ea"/>
            </a:endParaRPr>
          </a:p>
        </p:txBody>
      </p:sp>
      <p:graphicFrame>
        <p:nvGraphicFramePr>
          <p:cNvPr id="14" name="表格 13"/>
          <p:cNvGraphicFramePr>
            <a:graphicFrameLocks noGrp="1"/>
          </p:cNvGraphicFramePr>
          <p:nvPr/>
        </p:nvGraphicFramePr>
        <p:xfrm>
          <a:off x="5381625" y="4589463"/>
          <a:ext cx="1642745" cy="1554480"/>
        </p:xfrm>
        <a:graphic>
          <a:graphicData uri="http://schemas.openxmlformats.org/drawingml/2006/table">
            <a:tbl>
              <a:tblPr firstRow="1" bandRow="1">
                <a:tableStyleId>{5C22544A-7EE6-4342-B048-85BDC9FD1C3A}</a:tableStyleId>
              </a:tblPr>
              <a:tblGrid>
                <a:gridCol w="1642745"/>
              </a:tblGrid>
              <a:tr h="518160">
                <a:tc>
                  <a:txBody>
                    <a:bodyPr/>
                    <a:lstStyle/>
                    <a:p>
                      <a:pPr algn="ctr"/>
                      <a:endParaRPr lang="zh-CN" altLang="en-US" sz="2800" b="1" dirty="0">
                        <a:solidFill>
                          <a:srgbClr val="0000CC"/>
                        </a:solidFill>
                      </a:endParaRPr>
                    </a:p>
                  </a:txBody>
                  <a:tcPr>
                    <a:lnL w="38100" cap="flat" cmpd="sng" algn="ctr">
                      <a:solidFill>
                        <a:srgbClr val="0000CC"/>
                      </a:solidFill>
                      <a:prstDash val="solid"/>
                      <a:round/>
                      <a:headEnd type="none" w="med" len="med"/>
                      <a:tailEnd type="none" w="med" len="med"/>
                    </a:lnL>
                    <a:lnR w="38100" cap="flat" cmpd="sng" algn="ctr">
                      <a:solidFill>
                        <a:srgbClr val="0000CC"/>
                      </a:solidFill>
                      <a:prstDash val="solid"/>
                      <a:round/>
                      <a:headEnd type="none" w="med" len="med"/>
                      <a:tailEnd type="none" w="med" len="med"/>
                    </a:lnR>
                    <a:lnT w="38100" cap="flat" cmpd="sng" algn="ctr">
                      <a:solidFill>
                        <a:srgbClr val="0000CC"/>
                      </a:solidFill>
                      <a:prstDash val="solid"/>
                      <a:round/>
                      <a:headEnd type="none" w="med" len="med"/>
                      <a:tailEnd type="none" w="med" len="med"/>
                    </a:lnT>
                    <a:lnB w="38100" cap="flat" cmpd="sng" algn="ctr">
                      <a:solidFill>
                        <a:srgbClr val="0000CC"/>
                      </a:solidFill>
                      <a:prstDash val="solid"/>
                      <a:round/>
                      <a:headEnd type="none" w="med" len="med"/>
                      <a:tailEnd type="none" w="med" len="med"/>
                    </a:lnB>
                  </a:tcPr>
                </a:tc>
              </a:tr>
              <a:tr h="518160">
                <a:tc>
                  <a:txBody>
                    <a:bodyPr/>
                    <a:lstStyle/>
                    <a:p>
                      <a:pPr algn="ctr"/>
                      <a:endParaRPr lang="zh-CN" altLang="en-US" sz="2800" b="1" dirty="0">
                        <a:solidFill>
                          <a:srgbClr val="0000CC"/>
                        </a:solidFill>
                      </a:endParaRPr>
                    </a:p>
                  </a:txBody>
                  <a:tcPr>
                    <a:lnL w="38100" cap="flat" cmpd="sng" algn="ctr">
                      <a:solidFill>
                        <a:srgbClr val="0000CC"/>
                      </a:solidFill>
                      <a:prstDash val="solid"/>
                      <a:round/>
                      <a:headEnd type="none" w="med" len="med"/>
                      <a:tailEnd type="none" w="med" len="med"/>
                    </a:lnL>
                    <a:lnR w="38100" cap="flat" cmpd="sng" algn="ctr">
                      <a:solidFill>
                        <a:srgbClr val="0000CC"/>
                      </a:solidFill>
                      <a:prstDash val="solid"/>
                      <a:round/>
                      <a:headEnd type="none" w="med" len="med"/>
                      <a:tailEnd type="none" w="med" len="med"/>
                    </a:lnR>
                    <a:lnT w="38100" cap="flat" cmpd="sng" algn="ctr">
                      <a:solidFill>
                        <a:srgbClr val="0000CC"/>
                      </a:solidFill>
                      <a:prstDash val="solid"/>
                      <a:round/>
                      <a:headEnd type="none" w="med" len="med"/>
                      <a:tailEnd type="none" w="med" len="med"/>
                    </a:lnT>
                    <a:lnB w="38100" cap="flat" cmpd="sng" algn="ctr">
                      <a:solidFill>
                        <a:srgbClr val="0000CC"/>
                      </a:solidFill>
                      <a:prstDash val="solid"/>
                      <a:round/>
                      <a:headEnd type="none" w="med" len="med"/>
                      <a:tailEnd type="none" w="med" len="med"/>
                    </a:lnB>
                  </a:tcPr>
                </a:tc>
              </a:tr>
              <a:tr h="518160">
                <a:tc>
                  <a:txBody>
                    <a:bodyPr/>
                    <a:lstStyle/>
                    <a:p>
                      <a:pPr algn="ctr"/>
                      <a:endParaRPr lang="zh-CN" altLang="en-US" sz="2800" b="1" dirty="0">
                        <a:solidFill>
                          <a:schemeClr val="tx1"/>
                        </a:solidFill>
                      </a:endParaRPr>
                    </a:p>
                  </a:txBody>
                  <a:tcPr>
                    <a:lnL w="38100" cap="flat" cmpd="sng" algn="ctr">
                      <a:solidFill>
                        <a:srgbClr val="0000CC"/>
                      </a:solidFill>
                      <a:prstDash val="solid"/>
                      <a:round/>
                      <a:headEnd type="none" w="med" len="med"/>
                      <a:tailEnd type="none" w="med" len="med"/>
                    </a:lnL>
                    <a:lnR w="38100" cap="flat" cmpd="sng" algn="ctr">
                      <a:solidFill>
                        <a:srgbClr val="0000CC"/>
                      </a:solidFill>
                      <a:prstDash val="solid"/>
                      <a:round/>
                      <a:headEnd type="none" w="med" len="med"/>
                      <a:tailEnd type="none" w="med" len="med"/>
                    </a:lnR>
                    <a:lnT w="38100" cap="flat" cmpd="sng" algn="ctr">
                      <a:solidFill>
                        <a:srgbClr val="0000CC"/>
                      </a:solidFill>
                      <a:prstDash val="solid"/>
                      <a:round/>
                      <a:headEnd type="none" w="med" len="med"/>
                      <a:tailEnd type="none" w="med" len="med"/>
                    </a:lnT>
                    <a:lnB w="38100" cap="flat" cmpd="sng" algn="ctr">
                      <a:solidFill>
                        <a:srgbClr val="0000CC"/>
                      </a:solidFill>
                      <a:prstDash val="solid"/>
                      <a:round/>
                      <a:headEnd type="none" w="med" len="med"/>
                      <a:tailEnd type="none" w="med" len="med"/>
                    </a:lnB>
                  </a:tcPr>
                </a:tc>
              </a:tr>
            </a:tbl>
          </a:graphicData>
        </a:graphic>
      </p:graphicFrame>
      <p:sp>
        <p:nvSpPr>
          <p:cNvPr id="15" name="TextBox 14"/>
          <p:cNvSpPr txBox="1"/>
          <p:nvPr/>
        </p:nvSpPr>
        <p:spPr>
          <a:xfrm>
            <a:off x="5381625" y="4572000"/>
            <a:ext cx="1571625" cy="1091565"/>
          </a:xfrm>
          <a:prstGeom prst="rect">
            <a:avLst/>
          </a:prstGeom>
          <a:noFill/>
        </p:spPr>
        <p:txBody>
          <a:bodyPr>
            <a:spAutoFit/>
          </a:bodyPr>
          <a:lstStyle/>
          <a:p>
            <a:pPr algn="ctr">
              <a:lnSpc>
                <a:spcPts val="3900"/>
              </a:lnSpc>
              <a:defRPr/>
            </a:pPr>
            <a:r>
              <a:rPr lang="en-US" altLang="zh-CN" sz="2800" b="1" dirty="0">
                <a:solidFill>
                  <a:srgbClr val="0000CC"/>
                </a:solidFill>
                <a:latin typeface="+mn-lt"/>
                <a:ea typeface="+mn-ea"/>
              </a:rPr>
              <a:t>1003</a:t>
            </a:r>
            <a:endParaRPr lang="en-US" altLang="zh-CN" sz="2800" b="1" dirty="0">
              <a:solidFill>
                <a:srgbClr val="0000CC"/>
              </a:solidFill>
              <a:latin typeface="+mn-lt"/>
              <a:ea typeface="+mn-ea"/>
            </a:endParaRPr>
          </a:p>
          <a:p>
            <a:pPr algn="ctr">
              <a:lnSpc>
                <a:spcPts val="3900"/>
              </a:lnSpc>
              <a:defRPr/>
            </a:pPr>
            <a:r>
              <a:rPr lang="en-US" altLang="zh-CN" sz="2800" b="1" dirty="0">
                <a:solidFill>
                  <a:srgbClr val="0000CC"/>
                </a:solidFill>
                <a:latin typeface="+mn-lt"/>
                <a:ea typeface="+mn-ea"/>
              </a:rPr>
              <a:t>87</a:t>
            </a:r>
            <a:endParaRPr lang="zh-CN" altLang="en-US" sz="2800" b="1" dirty="0">
              <a:solidFill>
                <a:srgbClr val="0000CC"/>
              </a:solidFill>
              <a:latin typeface="+mn-lt"/>
              <a:ea typeface="+mn-ea"/>
            </a:endParaRPr>
          </a:p>
        </p:txBody>
      </p:sp>
      <p:cxnSp>
        <p:nvCxnSpPr>
          <p:cNvPr id="106520" name="直接连接符 17"/>
          <p:cNvCxnSpPr>
            <a:cxnSpLocks noChangeShapeType="1"/>
          </p:cNvCxnSpPr>
          <p:nvPr/>
        </p:nvCxnSpPr>
        <p:spPr bwMode="auto">
          <a:xfrm rot="10800000">
            <a:off x="3952875" y="5857875"/>
            <a:ext cx="1071563" cy="0"/>
          </a:xfrm>
          <a:prstGeom prst="line">
            <a:avLst/>
          </a:prstGeom>
          <a:noFill/>
          <a:ln w="38100" algn="ctr">
            <a:solidFill>
              <a:srgbClr val="00B0F0"/>
            </a:solidFill>
            <a:miter lim="800000"/>
          </a:ln>
        </p:spPr>
      </p:cxnSp>
      <p:cxnSp>
        <p:nvCxnSpPr>
          <p:cNvPr id="106521" name="直接连接符 26"/>
          <p:cNvCxnSpPr>
            <a:cxnSpLocks noChangeShapeType="1"/>
          </p:cNvCxnSpPr>
          <p:nvPr/>
        </p:nvCxnSpPr>
        <p:spPr bwMode="auto">
          <a:xfrm rot="5400000">
            <a:off x="4595813" y="5429250"/>
            <a:ext cx="857250" cy="0"/>
          </a:xfrm>
          <a:prstGeom prst="line">
            <a:avLst/>
          </a:prstGeom>
          <a:noFill/>
          <a:ln w="38100" algn="ctr">
            <a:solidFill>
              <a:srgbClr val="00B0F0"/>
            </a:solidFill>
            <a:miter lim="800000"/>
          </a:ln>
        </p:spPr>
      </p:cxnSp>
      <p:cxnSp>
        <p:nvCxnSpPr>
          <p:cNvPr id="106522" name="直接箭头连接符 27"/>
          <p:cNvCxnSpPr>
            <a:cxnSpLocks noChangeShapeType="1"/>
          </p:cNvCxnSpPr>
          <p:nvPr/>
        </p:nvCxnSpPr>
        <p:spPr bwMode="auto">
          <a:xfrm>
            <a:off x="5024438" y="5000625"/>
            <a:ext cx="357187" cy="1588"/>
          </a:xfrm>
          <a:prstGeom prst="straightConnector1">
            <a:avLst/>
          </a:prstGeom>
          <a:noFill/>
          <a:ln w="38100" algn="ctr">
            <a:solidFill>
              <a:srgbClr val="00B0F0"/>
            </a:solidFill>
            <a:miter lim="800000"/>
            <a:tailEnd type="arrow" w="med" len="med"/>
          </a:ln>
        </p:spPr>
      </p:cxnSp>
      <p:graphicFrame>
        <p:nvGraphicFramePr>
          <p:cNvPr id="20" name="表格 19"/>
          <p:cNvGraphicFramePr>
            <a:graphicFrameLocks noGrp="1"/>
          </p:cNvGraphicFramePr>
          <p:nvPr/>
        </p:nvGraphicFramePr>
        <p:xfrm>
          <a:off x="7667625" y="4589463"/>
          <a:ext cx="1571625" cy="1554480"/>
        </p:xfrm>
        <a:graphic>
          <a:graphicData uri="http://schemas.openxmlformats.org/drawingml/2006/table">
            <a:tbl>
              <a:tblPr firstRow="1" bandRow="1">
                <a:tableStyleId>{5C22544A-7EE6-4342-B048-85BDC9FD1C3A}</a:tableStyleId>
              </a:tblPr>
              <a:tblGrid>
                <a:gridCol w="1571625"/>
              </a:tblGrid>
              <a:tr h="518160">
                <a:tc>
                  <a:txBody>
                    <a:bodyPr/>
                    <a:lstStyle/>
                    <a:p>
                      <a:pPr algn="ctr"/>
                      <a:endParaRPr lang="zh-CN" altLang="en-US" sz="2800" b="1" dirty="0">
                        <a:solidFill>
                          <a:srgbClr val="0000CC"/>
                        </a:solidFill>
                      </a:endParaRPr>
                    </a:p>
                  </a:txBody>
                  <a:tcPr>
                    <a:lnL w="38100" cap="flat" cmpd="sng" algn="ctr">
                      <a:solidFill>
                        <a:srgbClr val="0000CC"/>
                      </a:solidFill>
                      <a:prstDash val="solid"/>
                      <a:round/>
                      <a:headEnd type="none" w="med" len="med"/>
                      <a:tailEnd type="none" w="med" len="med"/>
                    </a:lnL>
                    <a:lnR w="38100" cap="flat" cmpd="sng" algn="ctr">
                      <a:solidFill>
                        <a:srgbClr val="0000CC"/>
                      </a:solidFill>
                      <a:prstDash val="solid"/>
                      <a:round/>
                      <a:headEnd type="none" w="med" len="med"/>
                      <a:tailEnd type="none" w="med" len="med"/>
                    </a:lnR>
                    <a:lnT w="38100" cap="flat" cmpd="sng" algn="ctr">
                      <a:solidFill>
                        <a:srgbClr val="0000CC"/>
                      </a:solidFill>
                      <a:prstDash val="solid"/>
                      <a:round/>
                      <a:headEnd type="none" w="med" len="med"/>
                      <a:tailEnd type="none" w="med" len="med"/>
                    </a:lnT>
                    <a:lnB w="38100" cap="flat" cmpd="sng" algn="ctr">
                      <a:solidFill>
                        <a:srgbClr val="0000CC"/>
                      </a:solidFill>
                      <a:prstDash val="solid"/>
                      <a:round/>
                      <a:headEnd type="none" w="med" len="med"/>
                      <a:tailEnd type="none" w="med" len="med"/>
                    </a:lnB>
                  </a:tcPr>
                </a:tc>
              </a:tr>
              <a:tr h="518160">
                <a:tc>
                  <a:txBody>
                    <a:bodyPr/>
                    <a:lstStyle/>
                    <a:p>
                      <a:pPr algn="ctr"/>
                      <a:endParaRPr lang="zh-CN" altLang="en-US" sz="2800" b="1" dirty="0">
                        <a:solidFill>
                          <a:srgbClr val="0000CC"/>
                        </a:solidFill>
                      </a:endParaRPr>
                    </a:p>
                  </a:txBody>
                  <a:tcPr>
                    <a:lnL w="38100" cap="flat" cmpd="sng" algn="ctr">
                      <a:solidFill>
                        <a:srgbClr val="0000CC"/>
                      </a:solidFill>
                      <a:prstDash val="solid"/>
                      <a:round/>
                      <a:headEnd type="none" w="med" len="med"/>
                      <a:tailEnd type="none" w="med" len="med"/>
                    </a:lnL>
                    <a:lnR w="38100" cap="flat" cmpd="sng" algn="ctr">
                      <a:solidFill>
                        <a:srgbClr val="0000CC"/>
                      </a:solidFill>
                      <a:prstDash val="solid"/>
                      <a:round/>
                      <a:headEnd type="none" w="med" len="med"/>
                      <a:tailEnd type="none" w="med" len="med"/>
                    </a:lnR>
                    <a:lnT w="38100" cap="flat" cmpd="sng" algn="ctr">
                      <a:solidFill>
                        <a:srgbClr val="0000CC"/>
                      </a:solidFill>
                      <a:prstDash val="solid"/>
                      <a:round/>
                      <a:headEnd type="none" w="med" len="med"/>
                      <a:tailEnd type="none" w="med" len="med"/>
                    </a:lnT>
                    <a:lnB w="38100" cap="flat" cmpd="sng" algn="ctr">
                      <a:solidFill>
                        <a:srgbClr val="0000CC"/>
                      </a:solidFill>
                      <a:prstDash val="solid"/>
                      <a:round/>
                      <a:headEnd type="none" w="med" len="med"/>
                      <a:tailEnd type="none" w="med" len="med"/>
                    </a:lnB>
                  </a:tcPr>
                </a:tc>
              </a:tr>
              <a:tr h="518160">
                <a:tc>
                  <a:txBody>
                    <a:bodyPr/>
                    <a:lstStyle/>
                    <a:p>
                      <a:pPr algn="ctr"/>
                      <a:endParaRPr lang="zh-CN" altLang="en-US" sz="2800" b="1" dirty="0">
                        <a:solidFill>
                          <a:schemeClr val="tx1"/>
                        </a:solidFill>
                      </a:endParaRPr>
                    </a:p>
                  </a:txBody>
                  <a:tcPr>
                    <a:lnL w="38100" cap="flat" cmpd="sng" algn="ctr">
                      <a:solidFill>
                        <a:srgbClr val="0000CC"/>
                      </a:solidFill>
                      <a:prstDash val="solid"/>
                      <a:round/>
                      <a:headEnd type="none" w="med" len="med"/>
                      <a:tailEnd type="none" w="med" len="med"/>
                    </a:lnL>
                    <a:lnR w="38100" cap="flat" cmpd="sng" algn="ctr">
                      <a:solidFill>
                        <a:srgbClr val="0000CC"/>
                      </a:solidFill>
                      <a:prstDash val="solid"/>
                      <a:round/>
                      <a:headEnd type="none" w="med" len="med"/>
                      <a:tailEnd type="none" w="med" len="med"/>
                    </a:lnR>
                    <a:lnT w="38100" cap="flat" cmpd="sng" algn="ctr">
                      <a:solidFill>
                        <a:srgbClr val="0000CC"/>
                      </a:solidFill>
                      <a:prstDash val="solid"/>
                      <a:round/>
                      <a:headEnd type="none" w="med" len="med"/>
                      <a:tailEnd type="none" w="med" len="med"/>
                    </a:lnT>
                    <a:lnB w="38100" cap="flat" cmpd="sng" algn="ctr">
                      <a:solidFill>
                        <a:srgbClr val="0000CC"/>
                      </a:solidFill>
                      <a:prstDash val="solid"/>
                      <a:round/>
                      <a:headEnd type="none" w="med" len="med"/>
                      <a:tailEnd type="none" w="med" len="med"/>
                    </a:lnB>
                  </a:tcPr>
                </a:tc>
              </a:tr>
            </a:tbl>
          </a:graphicData>
        </a:graphic>
      </p:graphicFrame>
      <p:sp>
        <p:nvSpPr>
          <p:cNvPr id="21" name="TextBox 20"/>
          <p:cNvSpPr txBox="1"/>
          <p:nvPr/>
        </p:nvSpPr>
        <p:spPr>
          <a:xfrm>
            <a:off x="7667625" y="4572000"/>
            <a:ext cx="1571625" cy="1091565"/>
          </a:xfrm>
          <a:prstGeom prst="rect">
            <a:avLst/>
          </a:prstGeom>
          <a:noFill/>
        </p:spPr>
        <p:txBody>
          <a:bodyPr>
            <a:spAutoFit/>
          </a:bodyPr>
          <a:lstStyle/>
          <a:p>
            <a:pPr algn="ctr">
              <a:lnSpc>
                <a:spcPts val="3900"/>
              </a:lnSpc>
              <a:defRPr/>
            </a:pPr>
            <a:r>
              <a:rPr lang="en-US" altLang="zh-CN" sz="2800" b="1" dirty="0">
                <a:solidFill>
                  <a:srgbClr val="0000CC"/>
                </a:solidFill>
                <a:latin typeface="+mn-lt"/>
                <a:ea typeface="+mn-ea"/>
              </a:rPr>
              <a:t>1005</a:t>
            </a:r>
            <a:endParaRPr lang="en-US" altLang="zh-CN" sz="2800" b="1" dirty="0">
              <a:solidFill>
                <a:srgbClr val="0000CC"/>
              </a:solidFill>
              <a:latin typeface="+mn-lt"/>
              <a:ea typeface="+mn-ea"/>
            </a:endParaRPr>
          </a:p>
          <a:p>
            <a:pPr algn="ctr">
              <a:lnSpc>
                <a:spcPts val="3900"/>
              </a:lnSpc>
              <a:defRPr/>
            </a:pPr>
            <a:r>
              <a:rPr lang="en-US" altLang="zh-CN" sz="2800" b="1" dirty="0">
                <a:solidFill>
                  <a:srgbClr val="0000CC"/>
                </a:solidFill>
                <a:latin typeface="+mn-lt"/>
                <a:ea typeface="+mn-ea"/>
              </a:rPr>
              <a:t>99</a:t>
            </a:r>
            <a:endParaRPr lang="zh-CN" altLang="en-US" sz="2800" b="1" dirty="0">
              <a:solidFill>
                <a:srgbClr val="0000CC"/>
              </a:solidFill>
              <a:latin typeface="+mn-lt"/>
              <a:ea typeface="+mn-ea"/>
            </a:endParaRPr>
          </a:p>
        </p:txBody>
      </p:sp>
      <p:cxnSp>
        <p:nvCxnSpPr>
          <p:cNvPr id="106534" name="直接连接符 33"/>
          <p:cNvCxnSpPr>
            <a:cxnSpLocks noChangeShapeType="1"/>
          </p:cNvCxnSpPr>
          <p:nvPr/>
        </p:nvCxnSpPr>
        <p:spPr bwMode="auto">
          <a:xfrm rot="10800000">
            <a:off x="6238875" y="5857875"/>
            <a:ext cx="1071563" cy="0"/>
          </a:xfrm>
          <a:prstGeom prst="line">
            <a:avLst/>
          </a:prstGeom>
          <a:noFill/>
          <a:ln w="38100" algn="ctr">
            <a:solidFill>
              <a:srgbClr val="00B0F0"/>
            </a:solidFill>
            <a:miter lim="800000"/>
          </a:ln>
        </p:spPr>
      </p:cxnSp>
      <p:cxnSp>
        <p:nvCxnSpPr>
          <p:cNvPr id="106535" name="直接连接符 34"/>
          <p:cNvCxnSpPr>
            <a:cxnSpLocks noChangeShapeType="1"/>
          </p:cNvCxnSpPr>
          <p:nvPr/>
        </p:nvCxnSpPr>
        <p:spPr bwMode="auto">
          <a:xfrm rot="5400000">
            <a:off x="6881813" y="5429250"/>
            <a:ext cx="857250" cy="0"/>
          </a:xfrm>
          <a:prstGeom prst="line">
            <a:avLst/>
          </a:prstGeom>
          <a:noFill/>
          <a:ln w="38100" algn="ctr">
            <a:solidFill>
              <a:srgbClr val="00B0F0"/>
            </a:solidFill>
            <a:miter lim="800000"/>
          </a:ln>
        </p:spPr>
      </p:cxnSp>
      <p:cxnSp>
        <p:nvCxnSpPr>
          <p:cNvPr id="106536" name="直接箭头连接符 35"/>
          <p:cNvCxnSpPr>
            <a:cxnSpLocks noChangeShapeType="1"/>
          </p:cNvCxnSpPr>
          <p:nvPr/>
        </p:nvCxnSpPr>
        <p:spPr bwMode="auto">
          <a:xfrm>
            <a:off x="7310438" y="5000625"/>
            <a:ext cx="357187" cy="1588"/>
          </a:xfrm>
          <a:prstGeom prst="straightConnector1">
            <a:avLst/>
          </a:prstGeom>
          <a:noFill/>
          <a:ln w="38100" algn="ctr">
            <a:solidFill>
              <a:srgbClr val="00B0F0"/>
            </a:solidFill>
            <a:miter lim="800000"/>
            <a:tailEnd type="arrow" w="med" len="med"/>
          </a:ln>
        </p:spPr>
      </p:cxnSp>
      <p:sp>
        <p:nvSpPr>
          <p:cNvPr id="25" name="TextBox 24"/>
          <p:cNvSpPr txBox="1"/>
          <p:nvPr/>
        </p:nvSpPr>
        <p:spPr>
          <a:xfrm>
            <a:off x="7718425" y="5630863"/>
            <a:ext cx="1500188" cy="521970"/>
          </a:xfrm>
          <a:prstGeom prst="rect">
            <a:avLst/>
          </a:prstGeom>
          <a:noFill/>
        </p:spPr>
        <p:txBody>
          <a:bodyPr>
            <a:spAutoFit/>
          </a:bodyPr>
          <a:lstStyle/>
          <a:p>
            <a:pPr algn="ctr">
              <a:defRPr/>
            </a:pPr>
            <a:r>
              <a:rPr lang="en-US" altLang="zh-CN" sz="2800" b="1" dirty="0">
                <a:solidFill>
                  <a:srgbClr val="C00000"/>
                </a:solidFill>
                <a:latin typeface="+mn-lt"/>
                <a:ea typeface="+mn-ea"/>
              </a:rPr>
              <a:t>NULL</a:t>
            </a:r>
            <a:endParaRPr lang="zh-CN" altLang="en-US" sz="2800" b="1" dirty="0">
              <a:solidFill>
                <a:srgbClr val="C00000"/>
              </a:solidFill>
              <a:latin typeface="+mn-lt"/>
              <a:ea typeface="+mn-ea"/>
            </a:endParaRPr>
          </a:p>
        </p:txBody>
      </p:sp>
      <p:sp>
        <p:nvSpPr>
          <p:cNvPr id="28" name="Rectangle 3"/>
          <p:cNvSpPr txBox="1">
            <a:spLocks noChangeArrowheads="1"/>
          </p:cNvSpPr>
          <p:nvPr/>
        </p:nvSpPr>
        <p:spPr bwMode="auto">
          <a:xfrm>
            <a:off x="2238375" y="928688"/>
            <a:ext cx="7929563" cy="2643187"/>
          </a:xfrm>
          <a:prstGeom prst="rect">
            <a:avLst/>
          </a:prstGeom>
          <a:noFill/>
          <a:ln w="9525">
            <a:noFill/>
            <a:miter lim="800000"/>
          </a:ln>
        </p:spPr>
        <p:txBody>
          <a:bodyPr/>
          <a:lstStyle/>
          <a:p>
            <a:pPr marL="342900" indent="-342900" eaLnBrk="0" hangingPunct="0">
              <a:lnSpc>
                <a:spcPct val="120000"/>
              </a:lnSpc>
              <a:spcBef>
                <a:spcPct val="20000"/>
              </a:spcBef>
              <a:buFont typeface="Wingdings" panose="05000000000000000000" pitchFamily="2" charset="2"/>
              <a:buChar char="Ø"/>
              <a:defRPr/>
            </a:pPr>
            <a:r>
              <a:rPr lang="zh-CN" altLang="zh-CN" sz="3200" b="1" kern="0" dirty="0">
                <a:latin typeface="+mn-lt"/>
                <a:ea typeface="+mn-ea"/>
              </a:rPr>
              <a:t>解题思路：</a:t>
            </a:r>
            <a:endParaRPr lang="en-US" altLang="zh-CN" sz="3200" b="1" kern="0" dirty="0">
              <a:latin typeface="+mn-lt"/>
              <a:ea typeface="+mn-ea"/>
            </a:endParaRPr>
          </a:p>
          <a:p>
            <a:pPr marL="742950" lvl="1" indent="-285750" eaLnBrk="0" hangingPunct="0">
              <a:lnSpc>
                <a:spcPct val="120000"/>
              </a:lnSpc>
              <a:spcBef>
                <a:spcPct val="20000"/>
              </a:spcBef>
              <a:buFont typeface="Wingdings" panose="05000000000000000000" pitchFamily="2" charset="2"/>
              <a:buChar char="u"/>
              <a:defRPr/>
            </a:pPr>
            <a:r>
              <a:rPr lang="zh-CN" altLang="zh-CN" sz="2800" b="1" kern="0" dirty="0">
                <a:latin typeface="+mn-lt"/>
                <a:ea typeface="+mn-ea"/>
              </a:rPr>
              <a:t>输出</a:t>
            </a:r>
            <a:r>
              <a:rPr lang="en-US" altLang="zh-CN" sz="2800" b="1" kern="0" dirty="0">
                <a:latin typeface="+mn-lt"/>
                <a:ea typeface="+mn-ea"/>
              </a:rPr>
              <a:t>p</a:t>
            </a:r>
            <a:r>
              <a:rPr lang="zh-CN" altLang="zh-CN" sz="2800" b="1" kern="0" dirty="0">
                <a:latin typeface="+mn-lt"/>
                <a:ea typeface="+mn-ea"/>
              </a:rPr>
              <a:t>所指的</a:t>
            </a:r>
            <a:r>
              <a:rPr lang="zh-CN" altLang="en-US" sz="2800" b="1" kern="0" dirty="0">
                <a:solidFill>
                  <a:srgbClr val="C00000"/>
                </a:solidFill>
                <a:latin typeface="+mn-lt"/>
                <a:ea typeface="+mn-ea"/>
              </a:rPr>
              <a:t>新</a:t>
            </a:r>
            <a:r>
              <a:rPr lang="zh-CN" altLang="zh-CN" sz="2800" b="1" kern="0" dirty="0">
                <a:latin typeface="+mn-lt"/>
                <a:ea typeface="+mn-ea"/>
              </a:rPr>
              <a:t>结点</a:t>
            </a:r>
            <a:endParaRPr lang="en-US" altLang="zh-CN" sz="2800" b="1" kern="0" dirty="0">
              <a:latin typeface="+mn-lt"/>
              <a:ea typeface="+mn-ea"/>
            </a:endParaRPr>
          </a:p>
          <a:p>
            <a:pPr marL="742950" lvl="1" indent="-285750" eaLnBrk="0" hangingPunct="0">
              <a:lnSpc>
                <a:spcPct val="120000"/>
              </a:lnSpc>
              <a:spcBef>
                <a:spcPct val="20000"/>
              </a:spcBef>
              <a:buFont typeface="Wingdings" panose="05000000000000000000" pitchFamily="2" charset="2"/>
              <a:buChar char="u"/>
              <a:defRPr/>
            </a:pPr>
            <a:endParaRPr lang="en-US" altLang="zh-CN" sz="2800" b="1" kern="0" dirty="0">
              <a:latin typeface="+mn-lt"/>
              <a:ea typeface="+mn-ea"/>
            </a:endParaRPr>
          </a:p>
          <a:p>
            <a:pPr marL="742950" lvl="1" indent="-285750" eaLnBrk="0" hangingPunct="0">
              <a:lnSpc>
                <a:spcPct val="120000"/>
              </a:lnSpc>
              <a:spcBef>
                <a:spcPct val="20000"/>
              </a:spcBef>
              <a:buFont typeface="Wingdings" panose="05000000000000000000" pitchFamily="2" charset="2"/>
              <a:buChar char="u"/>
              <a:defRPr/>
            </a:pPr>
            <a:r>
              <a:rPr lang="zh-CN" altLang="zh-CN" sz="2800" b="1" kern="0" dirty="0">
                <a:latin typeface="+mn-lt"/>
                <a:ea typeface="+mn-ea"/>
              </a:rPr>
              <a:t>使</a:t>
            </a:r>
            <a:r>
              <a:rPr lang="en-US" altLang="zh-CN" sz="2800" b="1" kern="0" dirty="0">
                <a:latin typeface="+mn-lt"/>
                <a:ea typeface="+mn-ea"/>
              </a:rPr>
              <a:t>p</a:t>
            </a:r>
            <a:r>
              <a:rPr lang="zh-CN" altLang="zh-CN" sz="2800" b="1" kern="0" dirty="0">
                <a:latin typeface="+mn-lt"/>
                <a:ea typeface="+mn-ea"/>
              </a:rPr>
              <a:t>后移一个结点</a:t>
            </a:r>
            <a:endParaRPr lang="zh-CN" altLang="zh-CN" sz="2800" b="1" kern="0" dirty="0">
              <a:latin typeface="+mn-lt"/>
              <a:ea typeface="+mn-ea"/>
            </a:endParaRPr>
          </a:p>
        </p:txBody>
      </p:sp>
      <p:sp>
        <p:nvSpPr>
          <p:cNvPr id="29" name="TextBox 28"/>
          <p:cNvSpPr txBox="1"/>
          <p:nvPr/>
        </p:nvSpPr>
        <p:spPr>
          <a:xfrm>
            <a:off x="1809750" y="2262188"/>
            <a:ext cx="8643938" cy="521970"/>
          </a:xfrm>
          <a:prstGeom prst="rect">
            <a:avLst/>
          </a:prstGeom>
          <a:noFill/>
        </p:spPr>
        <p:txBody>
          <a:bodyPr>
            <a:spAutoFit/>
          </a:bodyPr>
          <a:lstStyle/>
          <a:p>
            <a:pPr>
              <a:defRPr/>
            </a:pPr>
            <a:r>
              <a:rPr lang="en-US" altLang="zh-CN" sz="2800" b="1" dirty="0" err="1">
                <a:solidFill>
                  <a:srgbClr val="00B050"/>
                </a:solidFill>
                <a:latin typeface="+mn-lt"/>
                <a:ea typeface="+mn-ea"/>
              </a:rPr>
              <a:t>printf</a:t>
            </a:r>
            <a:r>
              <a:rPr lang="en-US" altLang="zh-CN" sz="2800" b="1" dirty="0">
                <a:solidFill>
                  <a:srgbClr val="00B050"/>
                </a:solidFill>
                <a:latin typeface="+mn-lt"/>
                <a:ea typeface="+mn-ea"/>
              </a:rPr>
              <a:t>("%ld %5.1f\</a:t>
            </a:r>
            <a:r>
              <a:rPr lang="en-US" altLang="zh-CN" sz="2800" b="1" dirty="0" err="1">
                <a:solidFill>
                  <a:srgbClr val="00B050"/>
                </a:solidFill>
                <a:latin typeface="+mn-lt"/>
                <a:ea typeface="+mn-ea"/>
              </a:rPr>
              <a:t>n",p</a:t>
            </a:r>
            <a:r>
              <a:rPr lang="en-US" altLang="zh-CN" sz="2800" b="1" dirty="0">
                <a:solidFill>
                  <a:srgbClr val="00B050"/>
                </a:solidFill>
                <a:latin typeface="+mn-lt"/>
                <a:ea typeface="+mn-ea"/>
              </a:rPr>
              <a:t>-&gt;</a:t>
            </a:r>
            <a:r>
              <a:rPr lang="en-US" altLang="zh-CN" sz="2800" b="1" dirty="0" err="1">
                <a:solidFill>
                  <a:srgbClr val="00B050"/>
                </a:solidFill>
                <a:latin typeface="+mn-lt"/>
                <a:ea typeface="+mn-ea"/>
              </a:rPr>
              <a:t>num,p</a:t>
            </a:r>
            <a:r>
              <a:rPr lang="en-US" altLang="zh-CN" sz="2800" b="1" dirty="0">
                <a:solidFill>
                  <a:srgbClr val="00B050"/>
                </a:solidFill>
                <a:latin typeface="+mn-lt"/>
                <a:ea typeface="+mn-ea"/>
              </a:rPr>
              <a:t>-&gt;score);</a:t>
            </a:r>
            <a:endParaRPr lang="en-US" altLang="zh-CN" sz="2800" b="1" dirty="0">
              <a:solidFill>
                <a:srgbClr val="00B050"/>
              </a:solidFill>
              <a:latin typeface="+mn-lt"/>
              <a:ea typeface="+mn-ea"/>
            </a:endParaRPr>
          </a:p>
        </p:txBody>
      </p:sp>
      <p:sp>
        <p:nvSpPr>
          <p:cNvPr id="30" name="TextBox 29"/>
          <p:cNvSpPr txBox="1"/>
          <p:nvPr/>
        </p:nvSpPr>
        <p:spPr>
          <a:xfrm>
            <a:off x="4452938" y="3929063"/>
            <a:ext cx="571500" cy="521970"/>
          </a:xfrm>
          <a:prstGeom prst="rect">
            <a:avLst/>
          </a:prstGeom>
          <a:noFill/>
        </p:spPr>
        <p:txBody>
          <a:bodyPr>
            <a:spAutoFit/>
          </a:bodyPr>
          <a:lstStyle/>
          <a:p>
            <a:pPr>
              <a:defRPr/>
            </a:pPr>
            <a:r>
              <a:rPr lang="en-US" altLang="zh-CN" sz="2800" b="1" dirty="0">
                <a:solidFill>
                  <a:srgbClr val="C00000"/>
                </a:solidFill>
                <a:latin typeface="+mn-lt"/>
                <a:ea typeface="+mn-ea"/>
              </a:rPr>
              <a:t>p</a:t>
            </a:r>
            <a:endParaRPr lang="zh-CN" altLang="en-US" sz="2800" b="1" dirty="0">
              <a:solidFill>
                <a:srgbClr val="C00000"/>
              </a:solidFill>
              <a:latin typeface="+mn-lt"/>
              <a:ea typeface="+mn-ea"/>
            </a:endParaRPr>
          </a:p>
        </p:txBody>
      </p:sp>
      <p:cxnSp>
        <p:nvCxnSpPr>
          <p:cNvPr id="106541" name="直接箭头连接符 29"/>
          <p:cNvCxnSpPr>
            <a:cxnSpLocks noChangeShapeType="1"/>
          </p:cNvCxnSpPr>
          <p:nvPr/>
        </p:nvCxnSpPr>
        <p:spPr bwMode="auto">
          <a:xfrm>
            <a:off x="4953000" y="4856163"/>
            <a:ext cx="428625" cy="1587"/>
          </a:xfrm>
          <a:prstGeom prst="straightConnector1">
            <a:avLst/>
          </a:prstGeom>
          <a:noFill/>
          <a:ln w="38100" algn="ctr">
            <a:solidFill>
              <a:srgbClr val="C00000"/>
            </a:solidFill>
            <a:miter lim="800000"/>
            <a:tailEnd type="arrow" w="med" len="med"/>
          </a:ln>
        </p:spPr>
      </p:cxnSp>
      <p:cxnSp>
        <p:nvCxnSpPr>
          <p:cNvPr id="106542" name="直接连接符 16"/>
          <p:cNvCxnSpPr>
            <a:cxnSpLocks noChangeShapeType="1"/>
          </p:cNvCxnSpPr>
          <p:nvPr/>
        </p:nvCxnSpPr>
        <p:spPr bwMode="auto">
          <a:xfrm rot="5400000">
            <a:off x="4560093" y="4463257"/>
            <a:ext cx="785813" cy="0"/>
          </a:xfrm>
          <a:prstGeom prst="line">
            <a:avLst/>
          </a:prstGeom>
          <a:noFill/>
          <a:ln w="38100" algn="ctr">
            <a:solidFill>
              <a:srgbClr val="C00000"/>
            </a:solidFill>
            <a:miter lim="800000"/>
          </a:ln>
        </p:spPr>
      </p:cxnSp>
      <p:pic>
        <p:nvPicPr>
          <p:cNvPr id="106543" name="Picture 2"/>
          <p:cNvPicPr>
            <a:picLocks noChangeAspect="1" noChangeArrowheads="1"/>
          </p:cNvPicPr>
          <p:nvPr/>
        </p:nvPicPr>
        <p:blipFill>
          <a:blip r:embed="rId1"/>
          <a:srcRect/>
          <a:stretch>
            <a:fillRect/>
          </a:stretch>
        </p:blipFill>
        <p:spPr bwMode="auto">
          <a:xfrm>
            <a:off x="6881813" y="642938"/>
            <a:ext cx="2160587" cy="428625"/>
          </a:xfrm>
          <a:prstGeom prst="rect">
            <a:avLst/>
          </a:prstGeom>
          <a:noFill/>
          <a:ln w="9525">
            <a:noFill/>
            <a:miter lim="800000"/>
            <a:headEnd/>
            <a:tailEnd/>
          </a:ln>
        </p:spPr>
      </p:pic>
      <p:pic>
        <p:nvPicPr>
          <p:cNvPr id="119810" name="Picture 2"/>
          <p:cNvPicPr>
            <a:picLocks noChangeAspect="1" noChangeArrowheads="1"/>
          </p:cNvPicPr>
          <p:nvPr/>
        </p:nvPicPr>
        <p:blipFill>
          <a:blip r:embed="rId2"/>
          <a:srcRect/>
          <a:stretch>
            <a:fillRect/>
          </a:stretch>
        </p:blipFill>
        <p:spPr bwMode="auto">
          <a:xfrm>
            <a:off x="6881813" y="1071563"/>
            <a:ext cx="2143125" cy="442912"/>
          </a:xfrm>
          <a:prstGeom prst="rect">
            <a:avLst/>
          </a:prstGeom>
          <a:noFill/>
          <a:ln w="9525">
            <a:noFill/>
            <a:miter lim="800000"/>
            <a:headEnd/>
            <a:tailEnd/>
          </a:ln>
        </p:spPr>
      </p:pic>
      <p:pic>
        <p:nvPicPr>
          <p:cNvPr id="106545" name="图片 21" descr="Untitled2.png">
            <a:hlinkClick r:id="rId3" action="ppaction://hlinksldjump"/>
          </p:cNvPr>
          <p:cNvPicPr>
            <a:picLocks noChangeAspect="1"/>
          </p:cNvPicPr>
          <p:nvPr/>
        </p:nvPicPr>
        <p:blipFill>
          <a:blip r:embed="rId4"/>
          <a:srcRect/>
          <a:stretch>
            <a:fillRect/>
          </a:stretch>
        </p:blipFill>
        <p:spPr bwMode="auto">
          <a:xfrm>
            <a:off x="9953625" y="6316663"/>
            <a:ext cx="469900" cy="469900"/>
          </a:xfrm>
          <a:prstGeom prst="rect">
            <a:avLst/>
          </a:prstGeom>
          <a:noFill/>
          <a:ln w="9525">
            <a:noFill/>
            <a:miter lim="800000"/>
            <a:headEnd/>
            <a:tailEnd/>
          </a:ln>
        </p:spPr>
      </p:pic>
    </p:spTree>
  </p:cSld>
  <p:clrMapOvr>
    <a:masterClrMapping/>
  </p:clrMapOvr>
  <p:transition spd="med">
    <p:blind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afterEffect">
                                  <p:stCondLst>
                                    <p:cond delay="0"/>
                                  </p:stCondLst>
                                  <p:childTnLst>
                                    <p:set>
                                      <p:cBhvr>
                                        <p:cTn id="6" dur="1" fill="hold">
                                          <p:stCondLst>
                                            <p:cond delay="0"/>
                                          </p:stCondLst>
                                        </p:cTn>
                                        <p:tgtEl>
                                          <p:spTgt spid="28">
                                            <p:txEl>
                                              <p:pRg st="1" end="1"/>
                                            </p:txEl>
                                          </p:spTgt>
                                        </p:tgtEl>
                                        <p:attrNameLst>
                                          <p:attrName>style.visibility</p:attrName>
                                        </p:attrNameLst>
                                      </p:cBhvr>
                                      <p:to>
                                        <p:strVal val="visible"/>
                                      </p:to>
                                    </p:set>
                                    <p:animEffect transition="in" filter="blinds(horizontal)">
                                      <p:cBhvr>
                                        <p:cTn id="7" dur="500"/>
                                        <p:tgtEl>
                                          <p:spTgt spid="28">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9"/>
                                        </p:tgtEl>
                                        <p:attrNameLst>
                                          <p:attrName>style.visibility</p:attrName>
                                        </p:attrNameLst>
                                      </p:cBhvr>
                                      <p:to>
                                        <p:strVal val="visible"/>
                                      </p:to>
                                    </p:set>
                                    <p:animEffect transition="in" filter="blinds(horizontal)">
                                      <p:cBhvr>
                                        <p:cTn id="12" dur="500"/>
                                        <p:tgtEl>
                                          <p:spTgt spid="29"/>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119810"/>
                                        </p:tgtEl>
                                        <p:attrNameLst>
                                          <p:attrName>style.visibility</p:attrName>
                                        </p:attrNameLst>
                                      </p:cBhvr>
                                      <p:to>
                                        <p:strVal val="visible"/>
                                      </p:to>
                                    </p:set>
                                    <p:animEffect transition="in" filter="blinds(horizontal)">
                                      <p:cBhvr>
                                        <p:cTn id="17" dur="500"/>
                                        <p:tgtEl>
                                          <p:spTgt spid="119810"/>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28">
                                            <p:txEl>
                                              <p:pRg st="3" end="3"/>
                                            </p:txEl>
                                          </p:spTgt>
                                        </p:tgtEl>
                                        <p:attrNameLst>
                                          <p:attrName>style.visibility</p:attrName>
                                        </p:attrNameLst>
                                      </p:cBhvr>
                                      <p:to>
                                        <p:strVal val="visible"/>
                                      </p:to>
                                    </p:set>
                                    <p:animEffect transition="in" filter="blinds(horizontal)">
                                      <p:cBhvr>
                                        <p:cTn id="22" dur="500"/>
                                        <p:tgtEl>
                                          <p:spTgt spid="28">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Lst>
  </p:timing>
</p:sld>
</file>

<file path=ppt/slides/slide10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graphicFrame>
        <p:nvGraphicFramePr>
          <p:cNvPr id="4" name="表格 3"/>
          <p:cNvGraphicFramePr>
            <a:graphicFrameLocks noGrp="1"/>
          </p:cNvGraphicFramePr>
          <p:nvPr/>
        </p:nvGraphicFramePr>
        <p:xfrm>
          <a:off x="3095625" y="4589463"/>
          <a:ext cx="1642745" cy="1554480"/>
        </p:xfrm>
        <a:graphic>
          <a:graphicData uri="http://schemas.openxmlformats.org/drawingml/2006/table">
            <a:tbl>
              <a:tblPr firstRow="1" bandRow="1">
                <a:tableStyleId>{5C22544A-7EE6-4342-B048-85BDC9FD1C3A}</a:tableStyleId>
              </a:tblPr>
              <a:tblGrid>
                <a:gridCol w="1642745"/>
              </a:tblGrid>
              <a:tr h="518160">
                <a:tc>
                  <a:txBody>
                    <a:bodyPr/>
                    <a:lstStyle/>
                    <a:p>
                      <a:pPr algn="ctr"/>
                      <a:endParaRPr lang="zh-CN" altLang="en-US" sz="2800" b="1" dirty="0">
                        <a:solidFill>
                          <a:srgbClr val="0000CC"/>
                        </a:solidFill>
                      </a:endParaRPr>
                    </a:p>
                  </a:txBody>
                  <a:tcPr>
                    <a:lnL w="38100" cap="flat" cmpd="sng" algn="ctr">
                      <a:solidFill>
                        <a:srgbClr val="0000CC"/>
                      </a:solidFill>
                      <a:prstDash val="solid"/>
                      <a:round/>
                      <a:headEnd type="none" w="med" len="med"/>
                      <a:tailEnd type="none" w="med" len="med"/>
                    </a:lnL>
                    <a:lnR w="38100" cap="flat" cmpd="sng" algn="ctr">
                      <a:solidFill>
                        <a:srgbClr val="0000CC"/>
                      </a:solidFill>
                      <a:prstDash val="solid"/>
                      <a:round/>
                      <a:headEnd type="none" w="med" len="med"/>
                      <a:tailEnd type="none" w="med" len="med"/>
                    </a:lnR>
                    <a:lnT w="38100" cap="flat" cmpd="sng" algn="ctr">
                      <a:solidFill>
                        <a:srgbClr val="0000CC"/>
                      </a:solidFill>
                      <a:prstDash val="solid"/>
                      <a:round/>
                      <a:headEnd type="none" w="med" len="med"/>
                      <a:tailEnd type="none" w="med" len="med"/>
                    </a:lnT>
                    <a:lnB w="38100" cap="flat" cmpd="sng" algn="ctr">
                      <a:solidFill>
                        <a:srgbClr val="0000CC"/>
                      </a:solidFill>
                      <a:prstDash val="solid"/>
                      <a:round/>
                      <a:headEnd type="none" w="med" len="med"/>
                      <a:tailEnd type="none" w="med" len="med"/>
                    </a:lnB>
                  </a:tcPr>
                </a:tc>
              </a:tr>
              <a:tr h="518160">
                <a:tc>
                  <a:txBody>
                    <a:bodyPr/>
                    <a:lstStyle/>
                    <a:p>
                      <a:pPr algn="ctr"/>
                      <a:endParaRPr lang="zh-CN" altLang="en-US" sz="2800" b="1" dirty="0">
                        <a:solidFill>
                          <a:srgbClr val="0000CC"/>
                        </a:solidFill>
                      </a:endParaRPr>
                    </a:p>
                  </a:txBody>
                  <a:tcPr>
                    <a:lnL w="38100" cap="flat" cmpd="sng" algn="ctr">
                      <a:solidFill>
                        <a:srgbClr val="0000CC"/>
                      </a:solidFill>
                      <a:prstDash val="solid"/>
                      <a:round/>
                      <a:headEnd type="none" w="med" len="med"/>
                      <a:tailEnd type="none" w="med" len="med"/>
                    </a:lnL>
                    <a:lnR w="38100" cap="flat" cmpd="sng" algn="ctr">
                      <a:solidFill>
                        <a:srgbClr val="0000CC"/>
                      </a:solidFill>
                      <a:prstDash val="solid"/>
                      <a:round/>
                      <a:headEnd type="none" w="med" len="med"/>
                      <a:tailEnd type="none" w="med" len="med"/>
                    </a:lnR>
                    <a:lnT w="38100" cap="flat" cmpd="sng" algn="ctr">
                      <a:solidFill>
                        <a:srgbClr val="0000CC"/>
                      </a:solidFill>
                      <a:prstDash val="solid"/>
                      <a:round/>
                      <a:headEnd type="none" w="med" len="med"/>
                      <a:tailEnd type="none" w="med" len="med"/>
                    </a:lnT>
                    <a:lnB w="38100" cap="flat" cmpd="sng" algn="ctr">
                      <a:solidFill>
                        <a:srgbClr val="0000CC"/>
                      </a:solidFill>
                      <a:prstDash val="solid"/>
                      <a:round/>
                      <a:headEnd type="none" w="med" len="med"/>
                      <a:tailEnd type="none" w="med" len="med"/>
                    </a:lnB>
                  </a:tcPr>
                </a:tc>
              </a:tr>
              <a:tr h="518160">
                <a:tc>
                  <a:txBody>
                    <a:bodyPr/>
                    <a:lstStyle/>
                    <a:p>
                      <a:pPr algn="ctr"/>
                      <a:endParaRPr lang="zh-CN" altLang="en-US" sz="2800" b="1" dirty="0">
                        <a:solidFill>
                          <a:schemeClr val="tx1"/>
                        </a:solidFill>
                      </a:endParaRPr>
                    </a:p>
                  </a:txBody>
                  <a:tcPr>
                    <a:lnL w="38100" cap="flat" cmpd="sng" algn="ctr">
                      <a:solidFill>
                        <a:srgbClr val="0000CC"/>
                      </a:solidFill>
                      <a:prstDash val="solid"/>
                      <a:round/>
                      <a:headEnd type="none" w="med" len="med"/>
                      <a:tailEnd type="none" w="med" len="med"/>
                    </a:lnL>
                    <a:lnR w="38100" cap="flat" cmpd="sng" algn="ctr">
                      <a:solidFill>
                        <a:srgbClr val="0000CC"/>
                      </a:solidFill>
                      <a:prstDash val="solid"/>
                      <a:round/>
                      <a:headEnd type="none" w="med" len="med"/>
                      <a:tailEnd type="none" w="med" len="med"/>
                    </a:lnR>
                    <a:lnT w="38100" cap="flat" cmpd="sng" algn="ctr">
                      <a:solidFill>
                        <a:srgbClr val="0000CC"/>
                      </a:solidFill>
                      <a:prstDash val="solid"/>
                      <a:round/>
                      <a:headEnd type="none" w="med" len="med"/>
                      <a:tailEnd type="none" w="med" len="med"/>
                    </a:lnT>
                    <a:lnB w="38100" cap="flat" cmpd="sng" algn="ctr">
                      <a:solidFill>
                        <a:srgbClr val="0000CC"/>
                      </a:solidFill>
                      <a:prstDash val="solid"/>
                      <a:round/>
                      <a:headEnd type="none" w="med" len="med"/>
                      <a:tailEnd type="none" w="med" len="med"/>
                    </a:lnB>
                  </a:tcPr>
                </a:tc>
              </a:tr>
            </a:tbl>
          </a:graphicData>
        </a:graphic>
      </p:graphicFrame>
      <p:sp>
        <p:nvSpPr>
          <p:cNvPr id="11" name="TextBox 10"/>
          <p:cNvSpPr txBox="1"/>
          <p:nvPr/>
        </p:nvSpPr>
        <p:spPr>
          <a:xfrm>
            <a:off x="3167063" y="4572000"/>
            <a:ext cx="1571625" cy="1091565"/>
          </a:xfrm>
          <a:prstGeom prst="rect">
            <a:avLst/>
          </a:prstGeom>
          <a:noFill/>
        </p:spPr>
        <p:txBody>
          <a:bodyPr>
            <a:spAutoFit/>
          </a:bodyPr>
          <a:lstStyle/>
          <a:p>
            <a:pPr algn="ctr">
              <a:lnSpc>
                <a:spcPts val="3900"/>
              </a:lnSpc>
              <a:defRPr/>
            </a:pPr>
            <a:r>
              <a:rPr lang="en-US" altLang="zh-CN" sz="2800" b="1" dirty="0">
                <a:solidFill>
                  <a:srgbClr val="0000CC"/>
                </a:solidFill>
                <a:latin typeface="+mn-lt"/>
                <a:ea typeface="+mn-ea"/>
              </a:rPr>
              <a:t>1001</a:t>
            </a:r>
            <a:endParaRPr lang="en-US" altLang="zh-CN" sz="2800" b="1" dirty="0">
              <a:solidFill>
                <a:srgbClr val="0000CC"/>
              </a:solidFill>
              <a:latin typeface="+mn-lt"/>
              <a:ea typeface="+mn-ea"/>
            </a:endParaRPr>
          </a:p>
          <a:p>
            <a:pPr algn="ctr">
              <a:lnSpc>
                <a:spcPts val="3900"/>
              </a:lnSpc>
              <a:defRPr/>
            </a:pPr>
            <a:r>
              <a:rPr lang="en-US" altLang="zh-CN" sz="2800" b="1" dirty="0">
                <a:solidFill>
                  <a:srgbClr val="0000CC"/>
                </a:solidFill>
                <a:latin typeface="+mn-lt"/>
                <a:ea typeface="+mn-ea"/>
              </a:rPr>
              <a:t>67.5</a:t>
            </a:r>
            <a:endParaRPr lang="zh-CN" altLang="en-US" sz="2800" b="1" dirty="0">
              <a:solidFill>
                <a:srgbClr val="0000CC"/>
              </a:solidFill>
              <a:latin typeface="+mn-lt"/>
              <a:ea typeface="+mn-ea"/>
            </a:endParaRPr>
          </a:p>
        </p:txBody>
      </p:sp>
      <p:graphicFrame>
        <p:nvGraphicFramePr>
          <p:cNvPr id="14" name="表格 13"/>
          <p:cNvGraphicFramePr>
            <a:graphicFrameLocks noGrp="1"/>
          </p:cNvGraphicFramePr>
          <p:nvPr/>
        </p:nvGraphicFramePr>
        <p:xfrm>
          <a:off x="5381625" y="4589463"/>
          <a:ext cx="1642745" cy="1554480"/>
        </p:xfrm>
        <a:graphic>
          <a:graphicData uri="http://schemas.openxmlformats.org/drawingml/2006/table">
            <a:tbl>
              <a:tblPr firstRow="1" bandRow="1">
                <a:tableStyleId>{5C22544A-7EE6-4342-B048-85BDC9FD1C3A}</a:tableStyleId>
              </a:tblPr>
              <a:tblGrid>
                <a:gridCol w="1642745"/>
              </a:tblGrid>
              <a:tr h="518160">
                <a:tc>
                  <a:txBody>
                    <a:bodyPr/>
                    <a:lstStyle/>
                    <a:p>
                      <a:pPr algn="ctr"/>
                      <a:endParaRPr lang="zh-CN" altLang="en-US" sz="2800" b="1" dirty="0">
                        <a:solidFill>
                          <a:srgbClr val="0000CC"/>
                        </a:solidFill>
                      </a:endParaRPr>
                    </a:p>
                  </a:txBody>
                  <a:tcPr>
                    <a:lnL w="38100" cap="flat" cmpd="sng" algn="ctr">
                      <a:solidFill>
                        <a:srgbClr val="0000CC"/>
                      </a:solidFill>
                      <a:prstDash val="solid"/>
                      <a:round/>
                      <a:headEnd type="none" w="med" len="med"/>
                      <a:tailEnd type="none" w="med" len="med"/>
                    </a:lnL>
                    <a:lnR w="38100" cap="flat" cmpd="sng" algn="ctr">
                      <a:solidFill>
                        <a:srgbClr val="0000CC"/>
                      </a:solidFill>
                      <a:prstDash val="solid"/>
                      <a:round/>
                      <a:headEnd type="none" w="med" len="med"/>
                      <a:tailEnd type="none" w="med" len="med"/>
                    </a:lnR>
                    <a:lnT w="38100" cap="flat" cmpd="sng" algn="ctr">
                      <a:solidFill>
                        <a:srgbClr val="0000CC"/>
                      </a:solidFill>
                      <a:prstDash val="solid"/>
                      <a:round/>
                      <a:headEnd type="none" w="med" len="med"/>
                      <a:tailEnd type="none" w="med" len="med"/>
                    </a:lnT>
                    <a:lnB w="38100" cap="flat" cmpd="sng" algn="ctr">
                      <a:solidFill>
                        <a:srgbClr val="0000CC"/>
                      </a:solidFill>
                      <a:prstDash val="solid"/>
                      <a:round/>
                      <a:headEnd type="none" w="med" len="med"/>
                      <a:tailEnd type="none" w="med" len="med"/>
                    </a:lnB>
                  </a:tcPr>
                </a:tc>
              </a:tr>
              <a:tr h="518160">
                <a:tc>
                  <a:txBody>
                    <a:bodyPr/>
                    <a:lstStyle/>
                    <a:p>
                      <a:pPr algn="ctr"/>
                      <a:endParaRPr lang="zh-CN" altLang="en-US" sz="2800" b="1" dirty="0">
                        <a:solidFill>
                          <a:srgbClr val="0000CC"/>
                        </a:solidFill>
                      </a:endParaRPr>
                    </a:p>
                  </a:txBody>
                  <a:tcPr>
                    <a:lnL w="38100" cap="flat" cmpd="sng" algn="ctr">
                      <a:solidFill>
                        <a:srgbClr val="0000CC"/>
                      </a:solidFill>
                      <a:prstDash val="solid"/>
                      <a:round/>
                      <a:headEnd type="none" w="med" len="med"/>
                      <a:tailEnd type="none" w="med" len="med"/>
                    </a:lnL>
                    <a:lnR w="38100" cap="flat" cmpd="sng" algn="ctr">
                      <a:solidFill>
                        <a:srgbClr val="0000CC"/>
                      </a:solidFill>
                      <a:prstDash val="solid"/>
                      <a:round/>
                      <a:headEnd type="none" w="med" len="med"/>
                      <a:tailEnd type="none" w="med" len="med"/>
                    </a:lnR>
                    <a:lnT w="38100" cap="flat" cmpd="sng" algn="ctr">
                      <a:solidFill>
                        <a:srgbClr val="0000CC"/>
                      </a:solidFill>
                      <a:prstDash val="solid"/>
                      <a:round/>
                      <a:headEnd type="none" w="med" len="med"/>
                      <a:tailEnd type="none" w="med" len="med"/>
                    </a:lnT>
                    <a:lnB w="38100" cap="flat" cmpd="sng" algn="ctr">
                      <a:solidFill>
                        <a:srgbClr val="0000CC"/>
                      </a:solidFill>
                      <a:prstDash val="solid"/>
                      <a:round/>
                      <a:headEnd type="none" w="med" len="med"/>
                      <a:tailEnd type="none" w="med" len="med"/>
                    </a:lnB>
                  </a:tcPr>
                </a:tc>
              </a:tr>
              <a:tr h="518160">
                <a:tc>
                  <a:txBody>
                    <a:bodyPr/>
                    <a:lstStyle/>
                    <a:p>
                      <a:pPr algn="ctr"/>
                      <a:endParaRPr lang="zh-CN" altLang="en-US" sz="2800" b="1" dirty="0">
                        <a:solidFill>
                          <a:schemeClr val="tx1"/>
                        </a:solidFill>
                      </a:endParaRPr>
                    </a:p>
                  </a:txBody>
                  <a:tcPr>
                    <a:lnL w="38100" cap="flat" cmpd="sng" algn="ctr">
                      <a:solidFill>
                        <a:srgbClr val="0000CC"/>
                      </a:solidFill>
                      <a:prstDash val="solid"/>
                      <a:round/>
                      <a:headEnd type="none" w="med" len="med"/>
                      <a:tailEnd type="none" w="med" len="med"/>
                    </a:lnL>
                    <a:lnR w="38100" cap="flat" cmpd="sng" algn="ctr">
                      <a:solidFill>
                        <a:srgbClr val="0000CC"/>
                      </a:solidFill>
                      <a:prstDash val="solid"/>
                      <a:round/>
                      <a:headEnd type="none" w="med" len="med"/>
                      <a:tailEnd type="none" w="med" len="med"/>
                    </a:lnR>
                    <a:lnT w="38100" cap="flat" cmpd="sng" algn="ctr">
                      <a:solidFill>
                        <a:srgbClr val="0000CC"/>
                      </a:solidFill>
                      <a:prstDash val="solid"/>
                      <a:round/>
                      <a:headEnd type="none" w="med" len="med"/>
                      <a:tailEnd type="none" w="med" len="med"/>
                    </a:lnT>
                    <a:lnB w="38100" cap="flat" cmpd="sng" algn="ctr">
                      <a:solidFill>
                        <a:srgbClr val="0000CC"/>
                      </a:solidFill>
                      <a:prstDash val="solid"/>
                      <a:round/>
                      <a:headEnd type="none" w="med" len="med"/>
                      <a:tailEnd type="none" w="med" len="med"/>
                    </a:lnB>
                  </a:tcPr>
                </a:tc>
              </a:tr>
            </a:tbl>
          </a:graphicData>
        </a:graphic>
      </p:graphicFrame>
      <p:sp>
        <p:nvSpPr>
          <p:cNvPr id="15" name="TextBox 14"/>
          <p:cNvSpPr txBox="1"/>
          <p:nvPr/>
        </p:nvSpPr>
        <p:spPr>
          <a:xfrm>
            <a:off x="5381625" y="4572000"/>
            <a:ext cx="1571625" cy="1091565"/>
          </a:xfrm>
          <a:prstGeom prst="rect">
            <a:avLst/>
          </a:prstGeom>
          <a:noFill/>
        </p:spPr>
        <p:txBody>
          <a:bodyPr>
            <a:spAutoFit/>
          </a:bodyPr>
          <a:lstStyle/>
          <a:p>
            <a:pPr algn="ctr">
              <a:lnSpc>
                <a:spcPts val="3900"/>
              </a:lnSpc>
              <a:defRPr/>
            </a:pPr>
            <a:r>
              <a:rPr lang="en-US" altLang="zh-CN" sz="2800" b="1" dirty="0">
                <a:solidFill>
                  <a:srgbClr val="0000CC"/>
                </a:solidFill>
                <a:latin typeface="+mn-lt"/>
                <a:ea typeface="+mn-ea"/>
              </a:rPr>
              <a:t>1003</a:t>
            </a:r>
            <a:endParaRPr lang="en-US" altLang="zh-CN" sz="2800" b="1" dirty="0">
              <a:solidFill>
                <a:srgbClr val="0000CC"/>
              </a:solidFill>
              <a:latin typeface="+mn-lt"/>
              <a:ea typeface="+mn-ea"/>
            </a:endParaRPr>
          </a:p>
          <a:p>
            <a:pPr algn="ctr">
              <a:lnSpc>
                <a:spcPts val="3900"/>
              </a:lnSpc>
              <a:defRPr/>
            </a:pPr>
            <a:r>
              <a:rPr lang="en-US" altLang="zh-CN" sz="2800" b="1" dirty="0">
                <a:solidFill>
                  <a:srgbClr val="0000CC"/>
                </a:solidFill>
                <a:latin typeface="+mn-lt"/>
                <a:ea typeface="+mn-ea"/>
              </a:rPr>
              <a:t>87</a:t>
            </a:r>
            <a:endParaRPr lang="zh-CN" altLang="en-US" sz="2800" b="1" dirty="0">
              <a:solidFill>
                <a:srgbClr val="0000CC"/>
              </a:solidFill>
              <a:latin typeface="+mn-lt"/>
              <a:ea typeface="+mn-ea"/>
            </a:endParaRPr>
          </a:p>
        </p:txBody>
      </p:sp>
      <p:cxnSp>
        <p:nvCxnSpPr>
          <p:cNvPr id="107544" name="直接连接符 17"/>
          <p:cNvCxnSpPr>
            <a:cxnSpLocks noChangeShapeType="1"/>
          </p:cNvCxnSpPr>
          <p:nvPr/>
        </p:nvCxnSpPr>
        <p:spPr bwMode="auto">
          <a:xfrm rot="10800000">
            <a:off x="3952875" y="5857875"/>
            <a:ext cx="1071563" cy="0"/>
          </a:xfrm>
          <a:prstGeom prst="line">
            <a:avLst/>
          </a:prstGeom>
          <a:noFill/>
          <a:ln w="38100" algn="ctr">
            <a:solidFill>
              <a:srgbClr val="00B0F0"/>
            </a:solidFill>
            <a:miter lim="800000"/>
          </a:ln>
        </p:spPr>
      </p:cxnSp>
      <p:cxnSp>
        <p:nvCxnSpPr>
          <p:cNvPr id="107545" name="直接连接符 26"/>
          <p:cNvCxnSpPr>
            <a:cxnSpLocks noChangeShapeType="1"/>
          </p:cNvCxnSpPr>
          <p:nvPr/>
        </p:nvCxnSpPr>
        <p:spPr bwMode="auto">
          <a:xfrm rot="5400000">
            <a:off x="4595813" y="5429250"/>
            <a:ext cx="857250" cy="0"/>
          </a:xfrm>
          <a:prstGeom prst="line">
            <a:avLst/>
          </a:prstGeom>
          <a:noFill/>
          <a:ln w="38100" algn="ctr">
            <a:solidFill>
              <a:srgbClr val="00B0F0"/>
            </a:solidFill>
            <a:miter lim="800000"/>
          </a:ln>
        </p:spPr>
      </p:cxnSp>
      <p:cxnSp>
        <p:nvCxnSpPr>
          <p:cNvPr id="107546" name="直接箭头连接符 27"/>
          <p:cNvCxnSpPr>
            <a:cxnSpLocks noChangeShapeType="1"/>
          </p:cNvCxnSpPr>
          <p:nvPr/>
        </p:nvCxnSpPr>
        <p:spPr bwMode="auto">
          <a:xfrm>
            <a:off x="5024438" y="5000625"/>
            <a:ext cx="357187" cy="1588"/>
          </a:xfrm>
          <a:prstGeom prst="straightConnector1">
            <a:avLst/>
          </a:prstGeom>
          <a:noFill/>
          <a:ln w="38100" algn="ctr">
            <a:solidFill>
              <a:srgbClr val="00B0F0"/>
            </a:solidFill>
            <a:miter lim="800000"/>
            <a:tailEnd type="arrow" w="med" len="med"/>
          </a:ln>
        </p:spPr>
      </p:cxnSp>
      <p:graphicFrame>
        <p:nvGraphicFramePr>
          <p:cNvPr id="20" name="表格 19"/>
          <p:cNvGraphicFramePr>
            <a:graphicFrameLocks noGrp="1"/>
          </p:cNvGraphicFramePr>
          <p:nvPr/>
        </p:nvGraphicFramePr>
        <p:xfrm>
          <a:off x="7667625" y="4589463"/>
          <a:ext cx="1571625" cy="1554480"/>
        </p:xfrm>
        <a:graphic>
          <a:graphicData uri="http://schemas.openxmlformats.org/drawingml/2006/table">
            <a:tbl>
              <a:tblPr firstRow="1" bandRow="1">
                <a:tableStyleId>{5C22544A-7EE6-4342-B048-85BDC9FD1C3A}</a:tableStyleId>
              </a:tblPr>
              <a:tblGrid>
                <a:gridCol w="1571625"/>
              </a:tblGrid>
              <a:tr h="518160">
                <a:tc>
                  <a:txBody>
                    <a:bodyPr/>
                    <a:lstStyle/>
                    <a:p>
                      <a:pPr algn="ctr"/>
                      <a:endParaRPr lang="zh-CN" altLang="en-US" sz="2800" b="1" dirty="0">
                        <a:solidFill>
                          <a:srgbClr val="0000CC"/>
                        </a:solidFill>
                      </a:endParaRPr>
                    </a:p>
                  </a:txBody>
                  <a:tcPr>
                    <a:lnL w="38100" cap="flat" cmpd="sng" algn="ctr">
                      <a:solidFill>
                        <a:srgbClr val="0000CC"/>
                      </a:solidFill>
                      <a:prstDash val="solid"/>
                      <a:round/>
                      <a:headEnd type="none" w="med" len="med"/>
                      <a:tailEnd type="none" w="med" len="med"/>
                    </a:lnL>
                    <a:lnR w="38100" cap="flat" cmpd="sng" algn="ctr">
                      <a:solidFill>
                        <a:srgbClr val="0000CC"/>
                      </a:solidFill>
                      <a:prstDash val="solid"/>
                      <a:round/>
                      <a:headEnd type="none" w="med" len="med"/>
                      <a:tailEnd type="none" w="med" len="med"/>
                    </a:lnR>
                    <a:lnT w="38100" cap="flat" cmpd="sng" algn="ctr">
                      <a:solidFill>
                        <a:srgbClr val="0000CC"/>
                      </a:solidFill>
                      <a:prstDash val="solid"/>
                      <a:round/>
                      <a:headEnd type="none" w="med" len="med"/>
                      <a:tailEnd type="none" w="med" len="med"/>
                    </a:lnT>
                    <a:lnB w="38100" cap="flat" cmpd="sng" algn="ctr">
                      <a:solidFill>
                        <a:srgbClr val="0000CC"/>
                      </a:solidFill>
                      <a:prstDash val="solid"/>
                      <a:round/>
                      <a:headEnd type="none" w="med" len="med"/>
                      <a:tailEnd type="none" w="med" len="med"/>
                    </a:lnB>
                  </a:tcPr>
                </a:tc>
              </a:tr>
              <a:tr h="518160">
                <a:tc>
                  <a:txBody>
                    <a:bodyPr/>
                    <a:lstStyle/>
                    <a:p>
                      <a:pPr algn="ctr"/>
                      <a:endParaRPr lang="zh-CN" altLang="en-US" sz="2800" b="1" dirty="0">
                        <a:solidFill>
                          <a:srgbClr val="0000CC"/>
                        </a:solidFill>
                      </a:endParaRPr>
                    </a:p>
                  </a:txBody>
                  <a:tcPr>
                    <a:lnL w="38100" cap="flat" cmpd="sng" algn="ctr">
                      <a:solidFill>
                        <a:srgbClr val="0000CC"/>
                      </a:solidFill>
                      <a:prstDash val="solid"/>
                      <a:round/>
                      <a:headEnd type="none" w="med" len="med"/>
                      <a:tailEnd type="none" w="med" len="med"/>
                    </a:lnL>
                    <a:lnR w="38100" cap="flat" cmpd="sng" algn="ctr">
                      <a:solidFill>
                        <a:srgbClr val="0000CC"/>
                      </a:solidFill>
                      <a:prstDash val="solid"/>
                      <a:round/>
                      <a:headEnd type="none" w="med" len="med"/>
                      <a:tailEnd type="none" w="med" len="med"/>
                    </a:lnR>
                    <a:lnT w="38100" cap="flat" cmpd="sng" algn="ctr">
                      <a:solidFill>
                        <a:srgbClr val="0000CC"/>
                      </a:solidFill>
                      <a:prstDash val="solid"/>
                      <a:round/>
                      <a:headEnd type="none" w="med" len="med"/>
                      <a:tailEnd type="none" w="med" len="med"/>
                    </a:lnT>
                    <a:lnB w="38100" cap="flat" cmpd="sng" algn="ctr">
                      <a:solidFill>
                        <a:srgbClr val="0000CC"/>
                      </a:solidFill>
                      <a:prstDash val="solid"/>
                      <a:round/>
                      <a:headEnd type="none" w="med" len="med"/>
                      <a:tailEnd type="none" w="med" len="med"/>
                    </a:lnB>
                  </a:tcPr>
                </a:tc>
              </a:tr>
              <a:tr h="518160">
                <a:tc>
                  <a:txBody>
                    <a:bodyPr/>
                    <a:lstStyle/>
                    <a:p>
                      <a:pPr algn="ctr"/>
                      <a:endParaRPr lang="zh-CN" altLang="en-US" sz="2800" b="1" dirty="0">
                        <a:solidFill>
                          <a:schemeClr val="tx1"/>
                        </a:solidFill>
                      </a:endParaRPr>
                    </a:p>
                  </a:txBody>
                  <a:tcPr>
                    <a:lnL w="38100" cap="flat" cmpd="sng" algn="ctr">
                      <a:solidFill>
                        <a:srgbClr val="0000CC"/>
                      </a:solidFill>
                      <a:prstDash val="solid"/>
                      <a:round/>
                      <a:headEnd type="none" w="med" len="med"/>
                      <a:tailEnd type="none" w="med" len="med"/>
                    </a:lnL>
                    <a:lnR w="38100" cap="flat" cmpd="sng" algn="ctr">
                      <a:solidFill>
                        <a:srgbClr val="0000CC"/>
                      </a:solidFill>
                      <a:prstDash val="solid"/>
                      <a:round/>
                      <a:headEnd type="none" w="med" len="med"/>
                      <a:tailEnd type="none" w="med" len="med"/>
                    </a:lnR>
                    <a:lnT w="38100" cap="flat" cmpd="sng" algn="ctr">
                      <a:solidFill>
                        <a:srgbClr val="0000CC"/>
                      </a:solidFill>
                      <a:prstDash val="solid"/>
                      <a:round/>
                      <a:headEnd type="none" w="med" len="med"/>
                      <a:tailEnd type="none" w="med" len="med"/>
                    </a:lnT>
                    <a:lnB w="38100" cap="flat" cmpd="sng" algn="ctr">
                      <a:solidFill>
                        <a:srgbClr val="0000CC"/>
                      </a:solidFill>
                      <a:prstDash val="solid"/>
                      <a:round/>
                      <a:headEnd type="none" w="med" len="med"/>
                      <a:tailEnd type="none" w="med" len="med"/>
                    </a:lnB>
                  </a:tcPr>
                </a:tc>
              </a:tr>
            </a:tbl>
          </a:graphicData>
        </a:graphic>
      </p:graphicFrame>
      <p:sp>
        <p:nvSpPr>
          <p:cNvPr id="21" name="TextBox 20"/>
          <p:cNvSpPr txBox="1"/>
          <p:nvPr/>
        </p:nvSpPr>
        <p:spPr>
          <a:xfrm>
            <a:off x="7667625" y="4572000"/>
            <a:ext cx="1571625" cy="1091565"/>
          </a:xfrm>
          <a:prstGeom prst="rect">
            <a:avLst/>
          </a:prstGeom>
          <a:noFill/>
        </p:spPr>
        <p:txBody>
          <a:bodyPr>
            <a:spAutoFit/>
          </a:bodyPr>
          <a:lstStyle/>
          <a:p>
            <a:pPr algn="ctr">
              <a:lnSpc>
                <a:spcPts val="3900"/>
              </a:lnSpc>
              <a:defRPr/>
            </a:pPr>
            <a:r>
              <a:rPr lang="en-US" altLang="zh-CN" sz="2800" b="1" dirty="0">
                <a:solidFill>
                  <a:srgbClr val="0000CC"/>
                </a:solidFill>
                <a:latin typeface="+mn-lt"/>
                <a:ea typeface="+mn-ea"/>
              </a:rPr>
              <a:t>1005</a:t>
            </a:r>
            <a:endParaRPr lang="en-US" altLang="zh-CN" sz="2800" b="1" dirty="0">
              <a:solidFill>
                <a:srgbClr val="0000CC"/>
              </a:solidFill>
              <a:latin typeface="+mn-lt"/>
              <a:ea typeface="+mn-ea"/>
            </a:endParaRPr>
          </a:p>
          <a:p>
            <a:pPr algn="ctr">
              <a:lnSpc>
                <a:spcPts val="3900"/>
              </a:lnSpc>
              <a:defRPr/>
            </a:pPr>
            <a:r>
              <a:rPr lang="en-US" altLang="zh-CN" sz="2800" b="1" dirty="0">
                <a:solidFill>
                  <a:srgbClr val="0000CC"/>
                </a:solidFill>
                <a:latin typeface="+mn-lt"/>
                <a:ea typeface="+mn-ea"/>
              </a:rPr>
              <a:t>99</a:t>
            </a:r>
            <a:endParaRPr lang="zh-CN" altLang="en-US" sz="2800" b="1" dirty="0">
              <a:solidFill>
                <a:srgbClr val="0000CC"/>
              </a:solidFill>
              <a:latin typeface="+mn-lt"/>
              <a:ea typeface="+mn-ea"/>
            </a:endParaRPr>
          </a:p>
        </p:txBody>
      </p:sp>
      <p:cxnSp>
        <p:nvCxnSpPr>
          <p:cNvPr id="107558" name="直接连接符 33"/>
          <p:cNvCxnSpPr>
            <a:cxnSpLocks noChangeShapeType="1"/>
          </p:cNvCxnSpPr>
          <p:nvPr/>
        </p:nvCxnSpPr>
        <p:spPr bwMode="auto">
          <a:xfrm rot="10800000">
            <a:off x="6238875" y="5857875"/>
            <a:ext cx="1071563" cy="0"/>
          </a:xfrm>
          <a:prstGeom prst="line">
            <a:avLst/>
          </a:prstGeom>
          <a:noFill/>
          <a:ln w="38100" algn="ctr">
            <a:solidFill>
              <a:srgbClr val="00B0F0"/>
            </a:solidFill>
            <a:miter lim="800000"/>
          </a:ln>
        </p:spPr>
      </p:cxnSp>
      <p:cxnSp>
        <p:nvCxnSpPr>
          <p:cNvPr id="107559" name="直接连接符 34"/>
          <p:cNvCxnSpPr>
            <a:cxnSpLocks noChangeShapeType="1"/>
          </p:cNvCxnSpPr>
          <p:nvPr/>
        </p:nvCxnSpPr>
        <p:spPr bwMode="auto">
          <a:xfrm rot="5400000">
            <a:off x="6881813" y="5429250"/>
            <a:ext cx="857250" cy="0"/>
          </a:xfrm>
          <a:prstGeom prst="line">
            <a:avLst/>
          </a:prstGeom>
          <a:noFill/>
          <a:ln w="38100" algn="ctr">
            <a:solidFill>
              <a:srgbClr val="00B0F0"/>
            </a:solidFill>
            <a:miter lim="800000"/>
          </a:ln>
        </p:spPr>
      </p:cxnSp>
      <p:cxnSp>
        <p:nvCxnSpPr>
          <p:cNvPr id="107560" name="直接箭头连接符 35"/>
          <p:cNvCxnSpPr>
            <a:cxnSpLocks noChangeShapeType="1"/>
          </p:cNvCxnSpPr>
          <p:nvPr/>
        </p:nvCxnSpPr>
        <p:spPr bwMode="auto">
          <a:xfrm>
            <a:off x="7310438" y="5000625"/>
            <a:ext cx="357187" cy="1588"/>
          </a:xfrm>
          <a:prstGeom prst="straightConnector1">
            <a:avLst/>
          </a:prstGeom>
          <a:noFill/>
          <a:ln w="38100" algn="ctr">
            <a:solidFill>
              <a:srgbClr val="00B0F0"/>
            </a:solidFill>
            <a:miter lim="800000"/>
            <a:tailEnd type="arrow" w="med" len="med"/>
          </a:ln>
        </p:spPr>
      </p:cxnSp>
      <p:sp>
        <p:nvSpPr>
          <p:cNvPr id="25" name="TextBox 24"/>
          <p:cNvSpPr txBox="1"/>
          <p:nvPr/>
        </p:nvSpPr>
        <p:spPr>
          <a:xfrm>
            <a:off x="7718425" y="5630863"/>
            <a:ext cx="1500188" cy="521970"/>
          </a:xfrm>
          <a:prstGeom prst="rect">
            <a:avLst/>
          </a:prstGeom>
          <a:noFill/>
        </p:spPr>
        <p:txBody>
          <a:bodyPr>
            <a:spAutoFit/>
          </a:bodyPr>
          <a:lstStyle/>
          <a:p>
            <a:pPr algn="ctr">
              <a:defRPr/>
            </a:pPr>
            <a:r>
              <a:rPr lang="en-US" altLang="zh-CN" sz="2800" b="1" dirty="0">
                <a:solidFill>
                  <a:srgbClr val="C00000"/>
                </a:solidFill>
                <a:latin typeface="+mn-lt"/>
                <a:ea typeface="+mn-ea"/>
              </a:rPr>
              <a:t>NULL</a:t>
            </a:r>
            <a:endParaRPr lang="zh-CN" altLang="en-US" sz="2800" b="1" dirty="0">
              <a:solidFill>
                <a:srgbClr val="C00000"/>
              </a:solidFill>
              <a:latin typeface="+mn-lt"/>
              <a:ea typeface="+mn-ea"/>
            </a:endParaRPr>
          </a:p>
        </p:txBody>
      </p:sp>
      <p:sp>
        <p:nvSpPr>
          <p:cNvPr id="27" name="TextBox 26"/>
          <p:cNvSpPr txBox="1"/>
          <p:nvPr/>
        </p:nvSpPr>
        <p:spPr>
          <a:xfrm>
            <a:off x="3095625" y="3429000"/>
            <a:ext cx="3714750" cy="521970"/>
          </a:xfrm>
          <a:prstGeom prst="rect">
            <a:avLst/>
          </a:prstGeom>
          <a:noFill/>
        </p:spPr>
        <p:txBody>
          <a:bodyPr>
            <a:spAutoFit/>
          </a:bodyPr>
          <a:lstStyle/>
          <a:p>
            <a:pPr>
              <a:defRPr/>
            </a:pPr>
            <a:r>
              <a:rPr lang="en-US" altLang="zh-CN" sz="2800" b="1" dirty="0">
                <a:solidFill>
                  <a:srgbClr val="00B050"/>
                </a:solidFill>
                <a:latin typeface="+mn-lt"/>
                <a:ea typeface="+mn-ea"/>
              </a:rPr>
              <a:t>p=p-&gt;next;</a:t>
            </a:r>
            <a:endParaRPr lang="en-US" altLang="zh-CN" sz="2800" b="1" dirty="0">
              <a:solidFill>
                <a:srgbClr val="00B050"/>
              </a:solidFill>
              <a:latin typeface="+mn-lt"/>
              <a:ea typeface="+mn-ea"/>
            </a:endParaRPr>
          </a:p>
        </p:txBody>
      </p:sp>
      <p:sp>
        <p:nvSpPr>
          <p:cNvPr id="28" name="Rectangle 3"/>
          <p:cNvSpPr txBox="1">
            <a:spLocks noChangeArrowheads="1"/>
          </p:cNvSpPr>
          <p:nvPr/>
        </p:nvSpPr>
        <p:spPr bwMode="auto">
          <a:xfrm>
            <a:off x="2238375" y="928688"/>
            <a:ext cx="7929563" cy="2643187"/>
          </a:xfrm>
          <a:prstGeom prst="rect">
            <a:avLst/>
          </a:prstGeom>
          <a:noFill/>
          <a:ln w="9525">
            <a:noFill/>
            <a:miter lim="800000"/>
          </a:ln>
        </p:spPr>
        <p:txBody>
          <a:bodyPr/>
          <a:lstStyle/>
          <a:p>
            <a:pPr marL="342900" indent="-342900" eaLnBrk="0" hangingPunct="0">
              <a:lnSpc>
                <a:spcPct val="120000"/>
              </a:lnSpc>
              <a:spcBef>
                <a:spcPct val="20000"/>
              </a:spcBef>
              <a:buFont typeface="Wingdings" panose="05000000000000000000" pitchFamily="2" charset="2"/>
              <a:buChar char="Ø"/>
              <a:defRPr/>
            </a:pPr>
            <a:r>
              <a:rPr lang="zh-CN" altLang="zh-CN" sz="3200" b="1" kern="0" dirty="0">
                <a:latin typeface="+mn-lt"/>
                <a:ea typeface="+mn-ea"/>
              </a:rPr>
              <a:t>解题思路：</a:t>
            </a:r>
            <a:endParaRPr lang="en-US" altLang="zh-CN" sz="3200" b="1" kern="0" dirty="0">
              <a:latin typeface="+mn-lt"/>
              <a:ea typeface="+mn-ea"/>
            </a:endParaRPr>
          </a:p>
          <a:p>
            <a:pPr marL="742950" lvl="1" indent="-285750" eaLnBrk="0" hangingPunct="0">
              <a:lnSpc>
                <a:spcPct val="120000"/>
              </a:lnSpc>
              <a:spcBef>
                <a:spcPct val="20000"/>
              </a:spcBef>
              <a:buFont typeface="Wingdings" panose="05000000000000000000" pitchFamily="2" charset="2"/>
              <a:buChar char="u"/>
              <a:defRPr/>
            </a:pPr>
            <a:r>
              <a:rPr lang="zh-CN" altLang="zh-CN" sz="2800" b="1" kern="0" dirty="0">
                <a:latin typeface="+mn-lt"/>
                <a:ea typeface="+mn-ea"/>
              </a:rPr>
              <a:t>输出</a:t>
            </a:r>
            <a:r>
              <a:rPr lang="en-US" altLang="zh-CN" sz="2800" b="1" kern="0" dirty="0">
                <a:latin typeface="+mn-lt"/>
                <a:ea typeface="+mn-ea"/>
              </a:rPr>
              <a:t>p</a:t>
            </a:r>
            <a:r>
              <a:rPr lang="zh-CN" altLang="zh-CN" sz="2800" b="1" kern="0" dirty="0">
                <a:latin typeface="+mn-lt"/>
                <a:ea typeface="+mn-ea"/>
              </a:rPr>
              <a:t>所指的</a:t>
            </a:r>
            <a:r>
              <a:rPr lang="zh-CN" altLang="en-US" sz="2800" b="1" kern="0" dirty="0">
                <a:solidFill>
                  <a:srgbClr val="C00000"/>
                </a:solidFill>
                <a:latin typeface="+mn-lt"/>
                <a:ea typeface="+mn-ea"/>
              </a:rPr>
              <a:t>新</a:t>
            </a:r>
            <a:r>
              <a:rPr lang="zh-CN" altLang="zh-CN" sz="2800" b="1" kern="0" dirty="0">
                <a:latin typeface="+mn-lt"/>
                <a:ea typeface="+mn-ea"/>
              </a:rPr>
              <a:t>结点</a:t>
            </a:r>
            <a:endParaRPr lang="en-US" altLang="zh-CN" sz="2800" b="1" kern="0" dirty="0">
              <a:latin typeface="+mn-lt"/>
              <a:ea typeface="+mn-ea"/>
            </a:endParaRPr>
          </a:p>
          <a:p>
            <a:pPr marL="742950" lvl="1" indent="-285750" eaLnBrk="0" hangingPunct="0">
              <a:lnSpc>
                <a:spcPct val="120000"/>
              </a:lnSpc>
              <a:spcBef>
                <a:spcPct val="20000"/>
              </a:spcBef>
              <a:buFont typeface="Wingdings" panose="05000000000000000000" pitchFamily="2" charset="2"/>
              <a:buChar char="u"/>
              <a:defRPr/>
            </a:pPr>
            <a:endParaRPr lang="en-US" altLang="zh-CN" sz="2800" b="1" kern="0" dirty="0">
              <a:latin typeface="+mn-lt"/>
              <a:ea typeface="+mn-ea"/>
            </a:endParaRPr>
          </a:p>
          <a:p>
            <a:pPr marL="742950" lvl="1" indent="-285750" eaLnBrk="0" hangingPunct="0">
              <a:lnSpc>
                <a:spcPct val="120000"/>
              </a:lnSpc>
              <a:spcBef>
                <a:spcPct val="20000"/>
              </a:spcBef>
              <a:buFont typeface="Wingdings" panose="05000000000000000000" pitchFamily="2" charset="2"/>
              <a:buChar char="u"/>
              <a:defRPr/>
            </a:pPr>
            <a:r>
              <a:rPr lang="zh-CN" altLang="zh-CN" sz="2800" b="1" kern="0" dirty="0">
                <a:latin typeface="+mn-lt"/>
                <a:ea typeface="+mn-ea"/>
              </a:rPr>
              <a:t>使</a:t>
            </a:r>
            <a:r>
              <a:rPr lang="en-US" altLang="zh-CN" sz="2800" b="1" kern="0" dirty="0">
                <a:latin typeface="+mn-lt"/>
                <a:ea typeface="+mn-ea"/>
              </a:rPr>
              <a:t>p</a:t>
            </a:r>
            <a:r>
              <a:rPr lang="zh-CN" altLang="zh-CN" sz="2800" b="1" kern="0" dirty="0">
                <a:latin typeface="+mn-lt"/>
                <a:ea typeface="+mn-ea"/>
              </a:rPr>
              <a:t>后移一个结点</a:t>
            </a:r>
            <a:endParaRPr lang="zh-CN" altLang="zh-CN" sz="2800" b="1" kern="0" dirty="0">
              <a:latin typeface="+mn-lt"/>
              <a:ea typeface="+mn-ea"/>
            </a:endParaRPr>
          </a:p>
        </p:txBody>
      </p:sp>
      <p:sp>
        <p:nvSpPr>
          <p:cNvPr id="29" name="TextBox 28"/>
          <p:cNvSpPr txBox="1"/>
          <p:nvPr/>
        </p:nvSpPr>
        <p:spPr>
          <a:xfrm>
            <a:off x="1809750" y="2262188"/>
            <a:ext cx="8643938" cy="521970"/>
          </a:xfrm>
          <a:prstGeom prst="rect">
            <a:avLst/>
          </a:prstGeom>
          <a:noFill/>
        </p:spPr>
        <p:txBody>
          <a:bodyPr>
            <a:spAutoFit/>
          </a:bodyPr>
          <a:lstStyle/>
          <a:p>
            <a:pPr>
              <a:defRPr/>
            </a:pPr>
            <a:r>
              <a:rPr lang="en-US" altLang="zh-CN" sz="2800" b="1" dirty="0" err="1">
                <a:solidFill>
                  <a:srgbClr val="00B050"/>
                </a:solidFill>
                <a:latin typeface="+mn-lt"/>
                <a:ea typeface="+mn-ea"/>
              </a:rPr>
              <a:t>printf</a:t>
            </a:r>
            <a:r>
              <a:rPr lang="en-US" altLang="zh-CN" sz="2800" b="1" dirty="0">
                <a:solidFill>
                  <a:srgbClr val="00B050"/>
                </a:solidFill>
                <a:latin typeface="+mn-lt"/>
                <a:ea typeface="+mn-ea"/>
              </a:rPr>
              <a:t>("%ld %5.1f\</a:t>
            </a:r>
            <a:r>
              <a:rPr lang="en-US" altLang="zh-CN" sz="2800" b="1" dirty="0" err="1">
                <a:solidFill>
                  <a:srgbClr val="00B050"/>
                </a:solidFill>
                <a:latin typeface="+mn-lt"/>
                <a:ea typeface="+mn-ea"/>
              </a:rPr>
              <a:t>n",p</a:t>
            </a:r>
            <a:r>
              <a:rPr lang="en-US" altLang="zh-CN" sz="2800" b="1" dirty="0">
                <a:solidFill>
                  <a:srgbClr val="00B050"/>
                </a:solidFill>
                <a:latin typeface="+mn-lt"/>
                <a:ea typeface="+mn-ea"/>
              </a:rPr>
              <a:t>-&gt;</a:t>
            </a:r>
            <a:r>
              <a:rPr lang="en-US" altLang="zh-CN" sz="2800" b="1" dirty="0" err="1">
                <a:solidFill>
                  <a:srgbClr val="00B050"/>
                </a:solidFill>
                <a:latin typeface="+mn-lt"/>
                <a:ea typeface="+mn-ea"/>
              </a:rPr>
              <a:t>num,p</a:t>
            </a:r>
            <a:r>
              <a:rPr lang="en-US" altLang="zh-CN" sz="2800" b="1" dirty="0">
                <a:solidFill>
                  <a:srgbClr val="00B050"/>
                </a:solidFill>
                <a:latin typeface="+mn-lt"/>
                <a:ea typeface="+mn-ea"/>
              </a:rPr>
              <a:t>-&gt;score);</a:t>
            </a:r>
            <a:endParaRPr lang="en-US" altLang="zh-CN" sz="2800" b="1" dirty="0">
              <a:solidFill>
                <a:srgbClr val="00B050"/>
              </a:solidFill>
              <a:latin typeface="+mn-lt"/>
              <a:ea typeface="+mn-ea"/>
            </a:endParaRPr>
          </a:p>
        </p:txBody>
      </p:sp>
      <p:sp>
        <p:nvSpPr>
          <p:cNvPr id="30" name="TextBox 29"/>
          <p:cNvSpPr txBox="1"/>
          <p:nvPr/>
        </p:nvSpPr>
        <p:spPr>
          <a:xfrm>
            <a:off x="6738938" y="3929063"/>
            <a:ext cx="571500" cy="521970"/>
          </a:xfrm>
          <a:prstGeom prst="rect">
            <a:avLst/>
          </a:prstGeom>
          <a:noFill/>
        </p:spPr>
        <p:txBody>
          <a:bodyPr>
            <a:spAutoFit/>
          </a:bodyPr>
          <a:lstStyle/>
          <a:p>
            <a:pPr>
              <a:defRPr/>
            </a:pPr>
            <a:r>
              <a:rPr lang="en-US" altLang="zh-CN" sz="2800" b="1" dirty="0">
                <a:solidFill>
                  <a:srgbClr val="C00000"/>
                </a:solidFill>
                <a:latin typeface="+mn-lt"/>
                <a:ea typeface="+mn-ea"/>
              </a:rPr>
              <a:t>p</a:t>
            </a:r>
            <a:endParaRPr lang="zh-CN" altLang="en-US" sz="2800" b="1" dirty="0">
              <a:solidFill>
                <a:srgbClr val="C00000"/>
              </a:solidFill>
              <a:latin typeface="+mn-lt"/>
              <a:ea typeface="+mn-ea"/>
            </a:endParaRPr>
          </a:p>
        </p:txBody>
      </p:sp>
      <p:cxnSp>
        <p:nvCxnSpPr>
          <p:cNvPr id="31" name="直接箭头连接符 29"/>
          <p:cNvCxnSpPr>
            <a:cxnSpLocks noChangeShapeType="1"/>
          </p:cNvCxnSpPr>
          <p:nvPr/>
        </p:nvCxnSpPr>
        <p:spPr bwMode="auto">
          <a:xfrm>
            <a:off x="7239000" y="4856163"/>
            <a:ext cx="428625" cy="1587"/>
          </a:xfrm>
          <a:prstGeom prst="straightConnector1">
            <a:avLst/>
          </a:prstGeom>
          <a:noFill/>
          <a:ln w="38100" algn="ctr">
            <a:solidFill>
              <a:srgbClr val="C00000"/>
            </a:solidFill>
            <a:miter lim="800000"/>
            <a:tailEnd type="arrow" w="med" len="med"/>
          </a:ln>
        </p:spPr>
      </p:cxnSp>
      <p:cxnSp>
        <p:nvCxnSpPr>
          <p:cNvPr id="32" name="直接连接符 16"/>
          <p:cNvCxnSpPr>
            <a:cxnSpLocks noChangeShapeType="1"/>
          </p:cNvCxnSpPr>
          <p:nvPr/>
        </p:nvCxnSpPr>
        <p:spPr bwMode="auto">
          <a:xfrm rot="5400000">
            <a:off x="6846093" y="4463257"/>
            <a:ext cx="785813" cy="0"/>
          </a:xfrm>
          <a:prstGeom prst="line">
            <a:avLst/>
          </a:prstGeom>
          <a:noFill/>
          <a:ln w="38100" algn="ctr">
            <a:solidFill>
              <a:srgbClr val="C00000"/>
            </a:solidFill>
            <a:miter lim="800000"/>
          </a:ln>
        </p:spPr>
      </p:cxnSp>
      <p:pic>
        <p:nvPicPr>
          <p:cNvPr id="107568" name="Picture 2"/>
          <p:cNvPicPr>
            <a:picLocks noChangeAspect="1" noChangeArrowheads="1"/>
          </p:cNvPicPr>
          <p:nvPr/>
        </p:nvPicPr>
        <p:blipFill>
          <a:blip r:embed="rId1"/>
          <a:srcRect/>
          <a:stretch>
            <a:fillRect/>
          </a:stretch>
        </p:blipFill>
        <p:spPr bwMode="auto">
          <a:xfrm>
            <a:off x="6881813" y="642938"/>
            <a:ext cx="2160587" cy="428625"/>
          </a:xfrm>
          <a:prstGeom prst="rect">
            <a:avLst/>
          </a:prstGeom>
          <a:noFill/>
          <a:ln w="9525">
            <a:noFill/>
            <a:miter lim="800000"/>
            <a:headEnd/>
            <a:tailEnd/>
          </a:ln>
        </p:spPr>
      </p:pic>
      <p:pic>
        <p:nvPicPr>
          <p:cNvPr id="107569" name="Picture 2"/>
          <p:cNvPicPr>
            <a:picLocks noChangeAspect="1" noChangeArrowheads="1"/>
          </p:cNvPicPr>
          <p:nvPr/>
        </p:nvPicPr>
        <p:blipFill>
          <a:blip r:embed="rId2"/>
          <a:srcRect/>
          <a:stretch>
            <a:fillRect/>
          </a:stretch>
        </p:blipFill>
        <p:spPr bwMode="auto">
          <a:xfrm>
            <a:off x="6881813" y="1071563"/>
            <a:ext cx="2143125" cy="442912"/>
          </a:xfrm>
          <a:prstGeom prst="rect">
            <a:avLst/>
          </a:prstGeom>
          <a:noFill/>
          <a:ln w="9525">
            <a:noFill/>
            <a:miter lim="800000"/>
            <a:headEnd/>
            <a:tailEnd/>
          </a:ln>
        </p:spPr>
      </p:pic>
      <p:pic>
        <p:nvPicPr>
          <p:cNvPr id="107570" name="图片 22" descr="Untitled2.png">
            <a:hlinkClick r:id="rId3" action="ppaction://hlinksldjump"/>
          </p:cNvPr>
          <p:cNvPicPr>
            <a:picLocks noChangeAspect="1"/>
          </p:cNvPicPr>
          <p:nvPr/>
        </p:nvPicPr>
        <p:blipFill>
          <a:blip r:embed="rId4"/>
          <a:srcRect/>
          <a:stretch>
            <a:fillRect/>
          </a:stretch>
        </p:blipFill>
        <p:spPr bwMode="auto">
          <a:xfrm>
            <a:off x="9953625" y="6316663"/>
            <a:ext cx="469900" cy="469900"/>
          </a:xfrm>
          <a:prstGeom prst="rect">
            <a:avLst/>
          </a:prstGeom>
          <a:noFill/>
          <a:ln w="9525">
            <a:noFill/>
            <a:miter lim="800000"/>
            <a:headEnd/>
            <a:tailEnd/>
          </a:ln>
        </p:spPr>
      </p:pic>
    </p:spTree>
  </p:cSld>
  <p:clrMapOvr>
    <a:masterClrMapping/>
  </p:clrMapOvr>
  <p:transition spd="med">
    <p:blind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blinds(horizontal)">
                                      <p:cBhvr>
                                        <p:cTn id="7" dur="500"/>
                                        <p:tgtEl>
                                          <p:spTgt spid="30"/>
                                        </p:tgtEl>
                                      </p:cBhvr>
                                    </p:animEffect>
                                  </p:childTnLst>
                                </p:cTn>
                              </p:par>
                            </p:childTnLst>
                          </p:cTn>
                        </p:par>
                        <p:par>
                          <p:cTn id="8" fill="hold">
                            <p:stCondLst>
                              <p:cond delay="500"/>
                            </p:stCondLst>
                            <p:childTnLst>
                              <p:par>
                                <p:cTn id="9" presetID="12" presetClass="entr" presetSubtype="1" fill="hold" nodeType="afterEffect">
                                  <p:stCondLst>
                                    <p:cond delay="0"/>
                                  </p:stCondLst>
                                  <p:childTnLst>
                                    <p:set>
                                      <p:cBhvr>
                                        <p:cTn id="10" dur="1" fill="hold">
                                          <p:stCondLst>
                                            <p:cond delay="0"/>
                                          </p:stCondLst>
                                        </p:cTn>
                                        <p:tgtEl>
                                          <p:spTgt spid="32"/>
                                        </p:tgtEl>
                                        <p:attrNameLst>
                                          <p:attrName>style.visibility</p:attrName>
                                        </p:attrNameLst>
                                      </p:cBhvr>
                                      <p:to>
                                        <p:strVal val="visible"/>
                                      </p:to>
                                    </p:set>
                                    <p:animEffect transition="in" filter="slide(fromTop)">
                                      <p:cBhvr>
                                        <p:cTn id="11" dur="500"/>
                                        <p:tgtEl>
                                          <p:spTgt spid="32"/>
                                        </p:tgtEl>
                                      </p:cBhvr>
                                    </p:animEffect>
                                  </p:childTnLst>
                                </p:cTn>
                              </p:par>
                            </p:childTnLst>
                          </p:cTn>
                        </p:par>
                        <p:par>
                          <p:cTn id="12" fill="hold">
                            <p:stCondLst>
                              <p:cond delay="1000"/>
                            </p:stCondLst>
                            <p:childTnLst>
                              <p:par>
                                <p:cTn id="13" presetID="12" presetClass="entr" presetSubtype="8" fill="hold" nodeType="afterEffect">
                                  <p:stCondLst>
                                    <p:cond delay="0"/>
                                  </p:stCondLst>
                                  <p:childTnLst>
                                    <p:set>
                                      <p:cBhvr>
                                        <p:cTn id="14" dur="1" fill="hold">
                                          <p:stCondLst>
                                            <p:cond delay="0"/>
                                          </p:stCondLst>
                                        </p:cTn>
                                        <p:tgtEl>
                                          <p:spTgt spid="31"/>
                                        </p:tgtEl>
                                        <p:attrNameLst>
                                          <p:attrName>style.visibility</p:attrName>
                                        </p:attrNameLst>
                                      </p:cBhvr>
                                      <p:to>
                                        <p:strVal val="visible"/>
                                      </p:to>
                                    </p:set>
                                    <p:animEffect transition="in" filter="slide(fromLeft)">
                                      <p:cBhvr>
                                        <p:cTn id="15" dur="500"/>
                                        <p:tgtEl>
                                          <p:spTgt spid="31"/>
                                        </p:tgtEl>
                                      </p:cBhvr>
                                    </p:animEffect>
                                  </p:childTnLst>
                                </p:cTn>
                              </p:par>
                            </p:childTnLst>
                          </p:cTn>
                        </p:par>
                      </p:childTnLst>
                    </p:cTn>
                  </p:par>
                  <p:par>
                    <p:cTn id="16" fill="hold">
                      <p:stCondLst>
                        <p:cond delay="indefinite"/>
                      </p:stCondLst>
                      <p:childTnLst>
                        <p:par>
                          <p:cTn id="17" fill="hold">
                            <p:stCondLst>
                              <p:cond delay="0"/>
                            </p:stCondLst>
                            <p:childTnLst>
                              <p:par>
                                <p:cTn id="18" presetID="3" presetClass="entr" presetSubtype="10" fill="hold" grpId="0" nodeType="clickEffect">
                                  <p:stCondLst>
                                    <p:cond delay="0"/>
                                  </p:stCondLst>
                                  <p:childTnLst>
                                    <p:set>
                                      <p:cBhvr>
                                        <p:cTn id="19" dur="1" fill="hold">
                                          <p:stCondLst>
                                            <p:cond delay="0"/>
                                          </p:stCondLst>
                                        </p:cTn>
                                        <p:tgtEl>
                                          <p:spTgt spid="27"/>
                                        </p:tgtEl>
                                        <p:attrNameLst>
                                          <p:attrName>style.visibility</p:attrName>
                                        </p:attrNameLst>
                                      </p:cBhvr>
                                      <p:to>
                                        <p:strVal val="visible"/>
                                      </p:to>
                                    </p:set>
                                    <p:animEffect transition="in" filter="blinds(horizontal)">
                                      <p:cBhvr>
                                        <p:cTn id="20"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30" grpId="0"/>
    </p:bldLst>
  </p:timing>
</p:sld>
</file>

<file path=ppt/slides/slide10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graphicFrame>
        <p:nvGraphicFramePr>
          <p:cNvPr id="4" name="表格 3"/>
          <p:cNvGraphicFramePr>
            <a:graphicFrameLocks noGrp="1"/>
          </p:cNvGraphicFramePr>
          <p:nvPr/>
        </p:nvGraphicFramePr>
        <p:xfrm>
          <a:off x="3095625" y="4589463"/>
          <a:ext cx="1642745" cy="1554480"/>
        </p:xfrm>
        <a:graphic>
          <a:graphicData uri="http://schemas.openxmlformats.org/drawingml/2006/table">
            <a:tbl>
              <a:tblPr firstRow="1" bandRow="1">
                <a:tableStyleId>{5C22544A-7EE6-4342-B048-85BDC9FD1C3A}</a:tableStyleId>
              </a:tblPr>
              <a:tblGrid>
                <a:gridCol w="1642745"/>
              </a:tblGrid>
              <a:tr h="518160">
                <a:tc>
                  <a:txBody>
                    <a:bodyPr/>
                    <a:lstStyle/>
                    <a:p>
                      <a:pPr algn="ctr"/>
                      <a:endParaRPr lang="zh-CN" altLang="en-US" sz="2800" b="1" dirty="0">
                        <a:solidFill>
                          <a:srgbClr val="0000CC"/>
                        </a:solidFill>
                      </a:endParaRPr>
                    </a:p>
                  </a:txBody>
                  <a:tcPr>
                    <a:lnL w="38100" cap="flat" cmpd="sng" algn="ctr">
                      <a:solidFill>
                        <a:srgbClr val="0000CC"/>
                      </a:solidFill>
                      <a:prstDash val="solid"/>
                      <a:round/>
                      <a:headEnd type="none" w="med" len="med"/>
                      <a:tailEnd type="none" w="med" len="med"/>
                    </a:lnL>
                    <a:lnR w="38100" cap="flat" cmpd="sng" algn="ctr">
                      <a:solidFill>
                        <a:srgbClr val="0000CC"/>
                      </a:solidFill>
                      <a:prstDash val="solid"/>
                      <a:round/>
                      <a:headEnd type="none" w="med" len="med"/>
                      <a:tailEnd type="none" w="med" len="med"/>
                    </a:lnR>
                    <a:lnT w="38100" cap="flat" cmpd="sng" algn="ctr">
                      <a:solidFill>
                        <a:srgbClr val="0000CC"/>
                      </a:solidFill>
                      <a:prstDash val="solid"/>
                      <a:round/>
                      <a:headEnd type="none" w="med" len="med"/>
                      <a:tailEnd type="none" w="med" len="med"/>
                    </a:lnT>
                    <a:lnB w="38100" cap="flat" cmpd="sng" algn="ctr">
                      <a:solidFill>
                        <a:srgbClr val="0000CC"/>
                      </a:solidFill>
                      <a:prstDash val="solid"/>
                      <a:round/>
                      <a:headEnd type="none" w="med" len="med"/>
                      <a:tailEnd type="none" w="med" len="med"/>
                    </a:lnB>
                  </a:tcPr>
                </a:tc>
              </a:tr>
              <a:tr h="518160">
                <a:tc>
                  <a:txBody>
                    <a:bodyPr/>
                    <a:lstStyle/>
                    <a:p>
                      <a:pPr algn="ctr"/>
                      <a:endParaRPr lang="zh-CN" altLang="en-US" sz="2800" b="1" dirty="0">
                        <a:solidFill>
                          <a:srgbClr val="0000CC"/>
                        </a:solidFill>
                      </a:endParaRPr>
                    </a:p>
                  </a:txBody>
                  <a:tcPr>
                    <a:lnL w="38100" cap="flat" cmpd="sng" algn="ctr">
                      <a:solidFill>
                        <a:srgbClr val="0000CC"/>
                      </a:solidFill>
                      <a:prstDash val="solid"/>
                      <a:round/>
                      <a:headEnd type="none" w="med" len="med"/>
                      <a:tailEnd type="none" w="med" len="med"/>
                    </a:lnL>
                    <a:lnR w="38100" cap="flat" cmpd="sng" algn="ctr">
                      <a:solidFill>
                        <a:srgbClr val="0000CC"/>
                      </a:solidFill>
                      <a:prstDash val="solid"/>
                      <a:round/>
                      <a:headEnd type="none" w="med" len="med"/>
                      <a:tailEnd type="none" w="med" len="med"/>
                    </a:lnR>
                    <a:lnT w="38100" cap="flat" cmpd="sng" algn="ctr">
                      <a:solidFill>
                        <a:srgbClr val="0000CC"/>
                      </a:solidFill>
                      <a:prstDash val="solid"/>
                      <a:round/>
                      <a:headEnd type="none" w="med" len="med"/>
                      <a:tailEnd type="none" w="med" len="med"/>
                    </a:lnT>
                    <a:lnB w="38100" cap="flat" cmpd="sng" algn="ctr">
                      <a:solidFill>
                        <a:srgbClr val="0000CC"/>
                      </a:solidFill>
                      <a:prstDash val="solid"/>
                      <a:round/>
                      <a:headEnd type="none" w="med" len="med"/>
                      <a:tailEnd type="none" w="med" len="med"/>
                    </a:lnB>
                  </a:tcPr>
                </a:tc>
              </a:tr>
              <a:tr h="518160">
                <a:tc>
                  <a:txBody>
                    <a:bodyPr/>
                    <a:lstStyle/>
                    <a:p>
                      <a:pPr algn="ctr"/>
                      <a:endParaRPr lang="zh-CN" altLang="en-US" sz="2800" b="1" dirty="0">
                        <a:solidFill>
                          <a:schemeClr val="tx1"/>
                        </a:solidFill>
                      </a:endParaRPr>
                    </a:p>
                  </a:txBody>
                  <a:tcPr>
                    <a:lnL w="38100" cap="flat" cmpd="sng" algn="ctr">
                      <a:solidFill>
                        <a:srgbClr val="0000CC"/>
                      </a:solidFill>
                      <a:prstDash val="solid"/>
                      <a:round/>
                      <a:headEnd type="none" w="med" len="med"/>
                      <a:tailEnd type="none" w="med" len="med"/>
                    </a:lnL>
                    <a:lnR w="38100" cap="flat" cmpd="sng" algn="ctr">
                      <a:solidFill>
                        <a:srgbClr val="0000CC"/>
                      </a:solidFill>
                      <a:prstDash val="solid"/>
                      <a:round/>
                      <a:headEnd type="none" w="med" len="med"/>
                      <a:tailEnd type="none" w="med" len="med"/>
                    </a:lnR>
                    <a:lnT w="38100" cap="flat" cmpd="sng" algn="ctr">
                      <a:solidFill>
                        <a:srgbClr val="0000CC"/>
                      </a:solidFill>
                      <a:prstDash val="solid"/>
                      <a:round/>
                      <a:headEnd type="none" w="med" len="med"/>
                      <a:tailEnd type="none" w="med" len="med"/>
                    </a:lnT>
                    <a:lnB w="38100" cap="flat" cmpd="sng" algn="ctr">
                      <a:solidFill>
                        <a:srgbClr val="0000CC"/>
                      </a:solidFill>
                      <a:prstDash val="solid"/>
                      <a:round/>
                      <a:headEnd type="none" w="med" len="med"/>
                      <a:tailEnd type="none" w="med" len="med"/>
                    </a:lnB>
                  </a:tcPr>
                </a:tc>
              </a:tr>
            </a:tbl>
          </a:graphicData>
        </a:graphic>
      </p:graphicFrame>
      <p:sp>
        <p:nvSpPr>
          <p:cNvPr id="11" name="TextBox 10"/>
          <p:cNvSpPr txBox="1"/>
          <p:nvPr/>
        </p:nvSpPr>
        <p:spPr>
          <a:xfrm>
            <a:off x="3167063" y="4572000"/>
            <a:ext cx="1571625" cy="1091565"/>
          </a:xfrm>
          <a:prstGeom prst="rect">
            <a:avLst/>
          </a:prstGeom>
          <a:noFill/>
        </p:spPr>
        <p:txBody>
          <a:bodyPr>
            <a:spAutoFit/>
          </a:bodyPr>
          <a:lstStyle/>
          <a:p>
            <a:pPr algn="ctr">
              <a:lnSpc>
                <a:spcPts val="3900"/>
              </a:lnSpc>
              <a:defRPr/>
            </a:pPr>
            <a:r>
              <a:rPr lang="en-US" altLang="zh-CN" sz="2800" b="1" dirty="0">
                <a:solidFill>
                  <a:srgbClr val="0000CC"/>
                </a:solidFill>
                <a:latin typeface="+mn-lt"/>
                <a:ea typeface="+mn-ea"/>
              </a:rPr>
              <a:t>1001</a:t>
            </a:r>
            <a:endParaRPr lang="en-US" altLang="zh-CN" sz="2800" b="1" dirty="0">
              <a:solidFill>
                <a:srgbClr val="0000CC"/>
              </a:solidFill>
              <a:latin typeface="+mn-lt"/>
              <a:ea typeface="+mn-ea"/>
            </a:endParaRPr>
          </a:p>
          <a:p>
            <a:pPr algn="ctr">
              <a:lnSpc>
                <a:spcPts val="3900"/>
              </a:lnSpc>
              <a:defRPr/>
            </a:pPr>
            <a:r>
              <a:rPr lang="en-US" altLang="zh-CN" sz="2800" b="1" dirty="0">
                <a:solidFill>
                  <a:srgbClr val="0000CC"/>
                </a:solidFill>
                <a:latin typeface="+mn-lt"/>
                <a:ea typeface="+mn-ea"/>
              </a:rPr>
              <a:t>67.5</a:t>
            </a:r>
            <a:endParaRPr lang="zh-CN" altLang="en-US" sz="2800" b="1" dirty="0">
              <a:solidFill>
                <a:srgbClr val="0000CC"/>
              </a:solidFill>
              <a:latin typeface="+mn-lt"/>
              <a:ea typeface="+mn-ea"/>
            </a:endParaRPr>
          </a:p>
        </p:txBody>
      </p:sp>
      <p:graphicFrame>
        <p:nvGraphicFramePr>
          <p:cNvPr id="14" name="表格 13"/>
          <p:cNvGraphicFramePr>
            <a:graphicFrameLocks noGrp="1"/>
          </p:cNvGraphicFramePr>
          <p:nvPr/>
        </p:nvGraphicFramePr>
        <p:xfrm>
          <a:off x="5381625" y="4589463"/>
          <a:ext cx="1642745" cy="1554480"/>
        </p:xfrm>
        <a:graphic>
          <a:graphicData uri="http://schemas.openxmlformats.org/drawingml/2006/table">
            <a:tbl>
              <a:tblPr firstRow="1" bandRow="1">
                <a:tableStyleId>{5C22544A-7EE6-4342-B048-85BDC9FD1C3A}</a:tableStyleId>
              </a:tblPr>
              <a:tblGrid>
                <a:gridCol w="1642745"/>
              </a:tblGrid>
              <a:tr h="518160">
                <a:tc>
                  <a:txBody>
                    <a:bodyPr/>
                    <a:lstStyle/>
                    <a:p>
                      <a:pPr algn="ctr"/>
                      <a:endParaRPr lang="zh-CN" altLang="en-US" sz="2800" b="1" dirty="0">
                        <a:solidFill>
                          <a:srgbClr val="0000CC"/>
                        </a:solidFill>
                      </a:endParaRPr>
                    </a:p>
                  </a:txBody>
                  <a:tcPr>
                    <a:lnL w="38100" cap="flat" cmpd="sng" algn="ctr">
                      <a:solidFill>
                        <a:srgbClr val="0000CC"/>
                      </a:solidFill>
                      <a:prstDash val="solid"/>
                      <a:round/>
                      <a:headEnd type="none" w="med" len="med"/>
                      <a:tailEnd type="none" w="med" len="med"/>
                    </a:lnL>
                    <a:lnR w="38100" cap="flat" cmpd="sng" algn="ctr">
                      <a:solidFill>
                        <a:srgbClr val="0000CC"/>
                      </a:solidFill>
                      <a:prstDash val="solid"/>
                      <a:round/>
                      <a:headEnd type="none" w="med" len="med"/>
                      <a:tailEnd type="none" w="med" len="med"/>
                    </a:lnR>
                    <a:lnT w="38100" cap="flat" cmpd="sng" algn="ctr">
                      <a:solidFill>
                        <a:srgbClr val="0000CC"/>
                      </a:solidFill>
                      <a:prstDash val="solid"/>
                      <a:round/>
                      <a:headEnd type="none" w="med" len="med"/>
                      <a:tailEnd type="none" w="med" len="med"/>
                    </a:lnT>
                    <a:lnB w="38100" cap="flat" cmpd="sng" algn="ctr">
                      <a:solidFill>
                        <a:srgbClr val="0000CC"/>
                      </a:solidFill>
                      <a:prstDash val="solid"/>
                      <a:round/>
                      <a:headEnd type="none" w="med" len="med"/>
                      <a:tailEnd type="none" w="med" len="med"/>
                    </a:lnB>
                  </a:tcPr>
                </a:tc>
              </a:tr>
              <a:tr h="518160">
                <a:tc>
                  <a:txBody>
                    <a:bodyPr/>
                    <a:lstStyle/>
                    <a:p>
                      <a:pPr algn="ctr"/>
                      <a:endParaRPr lang="zh-CN" altLang="en-US" sz="2800" b="1" dirty="0">
                        <a:solidFill>
                          <a:srgbClr val="0000CC"/>
                        </a:solidFill>
                      </a:endParaRPr>
                    </a:p>
                  </a:txBody>
                  <a:tcPr>
                    <a:lnL w="38100" cap="flat" cmpd="sng" algn="ctr">
                      <a:solidFill>
                        <a:srgbClr val="0000CC"/>
                      </a:solidFill>
                      <a:prstDash val="solid"/>
                      <a:round/>
                      <a:headEnd type="none" w="med" len="med"/>
                      <a:tailEnd type="none" w="med" len="med"/>
                    </a:lnL>
                    <a:lnR w="38100" cap="flat" cmpd="sng" algn="ctr">
                      <a:solidFill>
                        <a:srgbClr val="0000CC"/>
                      </a:solidFill>
                      <a:prstDash val="solid"/>
                      <a:round/>
                      <a:headEnd type="none" w="med" len="med"/>
                      <a:tailEnd type="none" w="med" len="med"/>
                    </a:lnR>
                    <a:lnT w="38100" cap="flat" cmpd="sng" algn="ctr">
                      <a:solidFill>
                        <a:srgbClr val="0000CC"/>
                      </a:solidFill>
                      <a:prstDash val="solid"/>
                      <a:round/>
                      <a:headEnd type="none" w="med" len="med"/>
                      <a:tailEnd type="none" w="med" len="med"/>
                    </a:lnT>
                    <a:lnB w="38100" cap="flat" cmpd="sng" algn="ctr">
                      <a:solidFill>
                        <a:srgbClr val="0000CC"/>
                      </a:solidFill>
                      <a:prstDash val="solid"/>
                      <a:round/>
                      <a:headEnd type="none" w="med" len="med"/>
                      <a:tailEnd type="none" w="med" len="med"/>
                    </a:lnB>
                  </a:tcPr>
                </a:tc>
              </a:tr>
              <a:tr h="518160">
                <a:tc>
                  <a:txBody>
                    <a:bodyPr/>
                    <a:lstStyle/>
                    <a:p>
                      <a:pPr algn="ctr"/>
                      <a:endParaRPr lang="zh-CN" altLang="en-US" sz="2800" b="1" dirty="0">
                        <a:solidFill>
                          <a:schemeClr val="tx1"/>
                        </a:solidFill>
                      </a:endParaRPr>
                    </a:p>
                  </a:txBody>
                  <a:tcPr>
                    <a:lnL w="38100" cap="flat" cmpd="sng" algn="ctr">
                      <a:solidFill>
                        <a:srgbClr val="0000CC"/>
                      </a:solidFill>
                      <a:prstDash val="solid"/>
                      <a:round/>
                      <a:headEnd type="none" w="med" len="med"/>
                      <a:tailEnd type="none" w="med" len="med"/>
                    </a:lnL>
                    <a:lnR w="38100" cap="flat" cmpd="sng" algn="ctr">
                      <a:solidFill>
                        <a:srgbClr val="0000CC"/>
                      </a:solidFill>
                      <a:prstDash val="solid"/>
                      <a:round/>
                      <a:headEnd type="none" w="med" len="med"/>
                      <a:tailEnd type="none" w="med" len="med"/>
                    </a:lnR>
                    <a:lnT w="38100" cap="flat" cmpd="sng" algn="ctr">
                      <a:solidFill>
                        <a:srgbClr val="0000CC"/>
                      </a:solidFill>
                      <a:prstDash val="solid"/>
                      <a:round/>
                      <a:headEnd type="none" w="med" len="med"/>
                      <a:tailEnd type="none" w="med" len="med"/>
                    </a:lnT>
                    <a:lnB w="38100" cap="flat" cmpd="sng" algn="ctr">
                      <a:solidFill>
                        <a:srgbClr val="0000CC"/>
                      </a:solidFill>
                      <a:prstDash val="solid"/>
                      <a:round/>
                      <a:headEnd type="none" w="med" len="med"/>
                      <a:tailEnd type="none" w="med" len="med"/>
                    </a:lnB>
                  </a:tcPr>
                </a:tc>
              </a:tr>
            </a:tbl>
          </a:graphicData>
        </a:graphic>
      </p:graphicFrame>
      <p:sp>
        <p:nvSpPr>
          <p:cNvPr id="15" name="TextBox 14"/>
          <p:cNvSpPr txBox="1"/>
          <p:nvPr/>
        </p:nvSpPr>
        <p:spPr>
          <a:xfrm>
            <a:off x="5381625" y="4572000"/>
            <a:ext cx="1571625" cy="1091565"/>
          </a:xfrm>
          <a:prstGeom prst="rect">
            <a:avLst/>
          </a:prstGeom>
          <a:noFill/>
        </p:spPr>
        <p:txBody>
          <a:bodyPr>
            <a:spAutoFit/>
          </a:bodyPr>
          <a:lstStyle/>
          <a:p>
            <a:pPr algn="ctr">
              <a:lnSpc>
                <a:spcPts val="3900"/>
              </a:lnSpc>
              <a:defRPr/>
            </a:pPr>
            <a:r>
              <a:rPr lang="en-US" altLang="zh-CN" sz="2800" b="1" dirty="0">
                <a:solidFill>
                  <a:srgbClr val="0000CC"/>
                </a:solidFill>
                <a:latin typeface="+mn-lt"/>
                <a:ea typeface="+mn-ea"/>
              </a:rPr>
              <a:t>1003</a:t>
            </a:r>
            <a:endParaRPr lang="en-US" altLang="zh-CN" sz="2800" b="1" dirty="0">
              <a:solidFill>
                <a:srgbClr val="0000CC"/>
              </a:solidFill>
              <a:latin typeface="+mn-lt"/>
              <a:ea typeface="+mn-ea"/>
            </a:endParaRPr>
          </a:p>
          <a:p>
            <a:pPr algn="ctr">
              <a:lnSpc>
                <a:spcPts val="3900"/>
              </a:lnSpc>
              <a:defRPr/>
            </a:pPr>
            <a:r>
              <a:rPr lang="en-US" altLang="zh-CN" sz="2800" b="1" dirty="0">
                <a:solidFill>
                  <a:srgbClr val="0000CC"/>
                </a:solidFill>
                <a:latin typeface="+mn-lt"/>
                <a:ea typeface="+mn-ea"/>
              </a:rPr>
              <a:t>87</a:t>
            </a:r>
            <a:endParaRPr lang="zh-CN" altLang="en-US" sz="2800" b="1" dirty="0">
              <a:solidFill>
                <a:srgbClr val="0000CC"/>
              </a:solidFill>
              <a:latin typeface="+mn-lt"/>
              <a:ea typeface="+mn-ea"/>
            </a:endParaRPr>
          </a:p>
        </p:txBody>
      </p:sp>
      <p:cxnSp>
        <p:nvCxnSpPr>
          <p:cNvPr id="108568" name="直接连接符 17"/>
          <p:cNvCxnSpPr>
            <a:cxnSpLocks noChangeShapeType="1"/>
          </p:cNvCxnSpPr>
          <p:nvPr/>
        </p:nvCxnSpPr>
        <p:spPr bwMode="auto">
          <a:xfrm rot="10800000">
            <a:off x="3952875" y="5857875"/>
            <a:ext cx="1071563" cy="0"/>
          </a:xfrm>
          <a:prstGeom prst="line">
            <a:avLst/>
          </a:prstGeom>
          <a:noFill/>
          <a:ln w="38100" algn="ctr">
            <a:solidFill>
              <a:srgbClr val="00B0F0"/>
            </a:solidFill>
            <a:miter lim="800000"/>
          </a:ln>
        </p:spPr>
      </p:cxnSp>
      <p:cxnSp>
        <p:nvCxnSpPr>
          <p:cNvPr id="108569" name="直接连接符 26"/>
          <p:cNvCxnSpPr>
            <a:cxnSpLocks noChangeShapeType="1"/>
          </p:cNvCxnSpPr>
          <p:nvPr/>
        </p:nvCxnSpPr>
        <p:spPr bwMode="auto">
          <a:xfrm rot="5400000">
            <a:off x="4595813" y="5429250"/>
            <a:ext cx="857250" cy="0"/>
          </a:xfrm>
          <a:prstGeom prst="line">
            <a:avLst/>
          </a:prstGeom>
          <a:noFill/>
          <a:ln w="38100" algn="ctr">
            <a:solidFill>
              <a:srgbClr val="00B0F0"/>
            </a:solidFill>
            <a:miter lim="800000"/>
          </a:ln>
        </p:spPr>
      </p:cxnSp>
      <p:cxnSp>
        <p:nvCxnSpPr>
          <p:cNvPr id="108570" name="直接箭头连接符 27"/>
          <p:cNvCxnSpPr>
            <a:cxnSpLocks noChangeShapeType="1"/>
          </p:cNvCxnSpPr>
          <p:nvPr/>
        </p:nvCxnSpPr>
        <p:spPr bwMode="auto">
          <a:xfrm>
            <a:off x="5024438" y="5000625"/>
            <a:ext cx="357187" cy="1588"/>
          </a:xfrm>
          <a:prstGeom prst="straightConnector1">
            <a:avLst/>
          </a:prstGeom>
          <a:noFill/>
          <a:ln w="38100" algn="ctr">
            <a:solidFill>
              <a:srgbClr val="00B0F0"/>
            </a:solidFill>
            <a:miter lim="800000"/>
            <a:tailEnd type="arrow" w="med" len="med"/>
          </a:ln>
        </p:spPr>
      </p:cxnSp>
      <p:graphicFrame>
        <p:nvGraphicFramePr>
          <p:cNvPr id="20" name="表格 19"/>
          <p:cNvGraphicFramePr>
            <a:graphicFrameLocks noGrp="1"/>
          </p:cNvGraphicFramePr>
          <p:nvPr/>
        </p:nvGraphicFramePr>
        <p:xfrm>
          <a:off x="7667625" y="4589463"/>
          <a:ext cx="1571625" cy="1554480"/>
        </p:xfrm>
        <a:graphic>
          <a:graphicData uri="http://schemas.openxmlformats.org/drawingml/2006/table">
            <a:tbl>
              <a:tblPr firstRow="1" bandRow="1">
                <a:tableStyleId>{5C22544A-7EE6-4342-B048-85BDC9FD1C3A}</a:tableStyleId>
              </a:tblPr>
              <a:tblGrid>
                <a:gridCol w="1571625"/>
              </a:tblGrid>
              <a:tr h="518160">
                <a:tc>
                  <a:txBody>
                    <a:bodyPr/>
                    <a:lstStyle/>
                    <a:p>
                      <a:pPr algn="ctr"/>
                      <a:endParaRPr lang="zh-CN" altLang="en-US" sz="2800" b="1" dirty="0">
                        <a:solidFill>
                          <a:srgbClr val="0000CC"/>
                        </a:solidFill>
                      </a:endParaRPr>
                    </a:p>
                  </a:txBody>
                  <a:tcPr>
                    <a:lnL w="38100" cap="flat" cmpd="sng" algn="ctr">
                      <a:solidFill>
                        <a:srgbClr val="0000CC"/>
                      </a:solidFill>
                      <a:prstDash val="solid"/>
                      <a:round/>
                      <a:headEnd type="none" w="med" len="med"/>
                      <a:tailEnd type="none" w="med" len="med"/>
                    </a:lnL>
                    <a:lnR w="38100" cap="flat" cmpd="sng" algn="ctr">
                      <a:solidFill>
                        <a:srgbClr val="0000CC"/>
                      </a:solidFill>
                      <a:prstDash val="solid"/>
                      <a:round/>
                      <a:headEnd type="none" w="med" len="med"/>
                      <a:tailEnd type="none" w="med" len="med"/>
                    </a:lnR>
                    <a:lnT w="38100" cap="flat" cmpd="sng" algn="ctr">
                      <a:solidFill>
                        <a:srgbClr val="0000CC"/>
                      </a:solidFill>
                      <a:prstDash val="solid"/>
                      <a:round/>
                      <a:headEnd type="none" w="med" len="med"/>
                      <a:tailEnd type="none" w="med" len="med"/>
                    </a:lnT>
                    <a:lnB w="38100" cap="flat" cmpd="sng" algn="ctr">
                      <a:solidFill>
                        <a:srgbClr val="0000CC"/>
                      </a:solidFill>
                      <a:prstDash val="solid"/>
                      <a:round/>
                      <a:headEnd type="none" w="med" len="med"/>
                      <a:tailEnd type="none" w="med" len="med"/>
                    </a:lnB>
                  </a:tcPr>
                </a:tc>
              </a:tr>
              <a:tr h="518160">
                <a:tc>
                  <a:txBody>
                    <a:bodyPr/>
                    <a:lstStyle/>
                    <a:p>
                      <a:pPr algn="ctr"/>
                      <a:endParaRPr lang="zh-CN" altLang="en-US" sz="2800" b="1" dirty="0">
                        <a:solidFill>
                          <a:srgbClr val="0000CC"/>
                        </a:solidFill>
                      </a:endParaRPr>
                    </a:p>
                  </a:txBody>
                  <a:tcPr>
                    <a:lnL w="38100" cap="flat" cmpd="sng" algn="ctr">
                      <a:solidFill>
                        <a:srgbClr val="0000CC"/>
                      </a:solidFill>
                      <a:prstDash val="solid"/>
                      <a:round/>
                      <a:headEnd type="none" w="med" len="med"/>
                      <a:tailEnd type="none" w="med" len="med"/>
                    </a:lnL>
                    <a:lnR w="38100" cap="flat" cmpd="sng" algn="ctr">
                      <a:solidFill>
                        <a:srgbClr val="0000CC"/>
                      </a:solidFill>
                      <a:prstDash val="solid"/>
                      <a:round/>
                      <a:headEnd type="none" w="med" len="med"/>
                      <a:tailEnd type="none" w="med" len="med"/>
                    </a:lnR>
                    <a:lnT w="38100" cap="flat" cmpd="sng" algn="ctr">
                      <a:solidFill>
                        <a:srgbClr val="0000CC"/>
                      </a:solidFill>
                      <a:prstDash val="solid"/>
                      <a:round/>
                      <a:headEnd type="none" w="med" len="med"/>
                      <a:tailEnd type="none" w="med" len="med"/>
                    </a:lnT>
                    <a:lnB w="38100" cap="flat" cmpd="sng" algn="ctr">
                      <a:solidFill>
                        <a:srgbClr val="0000CC"/>
                      </a:solidFill>
                      <a:prstDash val="solid"/>
                      <a:round/>
                      <a:headEnd type="none" w="med" len="med"/>
                      <a:tailEnd type="none" w="med" len="med"/>
                    </a:lnB>
                  </a:tcPr>
                </a:tc>
              </a:tr>
              <a:tr h="518160">
                <a:tc>
                  <a:txBody>
                    <a:bodyPr/>
                    <a:lstStyle/>
                    <a:p>
                      <a:pPr algn="ctr"/>
                      <a:endParaRPr lang="zh-CN" altLang="en-US" sz="2800" b="1" dirty="0">
                        <a:solidFill>
                          <a:schemeClr val="tx1"/>
                        </a:solidFill>
                      </a:endParaRPr>
                    </a:p>
                  </a:txBody>
                  <a:tcPr>
                    <a:lnL w="38100" cap="flat" cmpd="sng" algn="ctr">
                      <a:solidFill>
                        <a:srgbClr val="0000CC"/>
                      </a:solidFill>
                      <a:prstDash val="solid"/>
                      <a:round/>
                      <a:headEnd type="none" w="med" len="med"/>
                      <a:tailEnd type="none" w="med" len="med"/>
                    </a:lnL>
                    <a:lnR w="38100" cap="flat" cmpd="sng" algn="ctr">
                      <a:solidFill>
                        <a:srgbClr val="0000CC"/>
                      </a:solidFill>
                      <a:prstDash val="solid"/>
                      <a:round/>
                      <a:headEnd type="none" w="med" len="med"/>
                      <a:tailEnd type="none" w="med" len="med"/>
                    </a:lnR>
                    <a:lnT w="38100" cap="flat" cmpd="sng" algn="ctr">
                      <a:solidFill>
                        <a:srgbClr val="0000CC"/>
                      </a:solidFill>
                      <a:prstDash val="solid"/>
                      <a:round/>
                      <a:headEnd type="none" w="med" len="med"/>
                      <a:tailEnd type="none" w="med" len="med"/>
                    </a:lnT>
                    <a:lnB w="38100" cap="flat" cmpd="sng" algn="ctr">
                      <a:solidFill>
                        <a:srgbClr val="0000CC"/>
                      </a:solidFill>
                      <a:prstDash val="solid"/>
                      <a:round/>
                      <a:headEnd type="none" w="med" len="med"/>
                      <a:tailEnd type="none" w="med" len="med"/>
                    </a:lnB>
                  </a:tcPr>
                </a:tc>
              </a:tr>
            </a:tbl>
          </a:graphicData>
        </a:graphic>
      </p:graphicFrame>
      <p:sp>
        <p:nvSpPr>
          <p:cNvPr id="21" name="TextBox 20"/>
          <p:cNvSpPr txBox="1"/>
          <p:nvPr/>
        </p:nvSpPr>
        <p:spPr>
          <a:xfrm>
            <a:off x="7667625" y="4572000"/>
            <a:ext cx="1571625" cy="1091565"/>
          </a:xfrm>
          <a:prstGeom prst="rect">
            <a:avLst/>
          </a:prstGeom>
          <a:noFill/>
        </p:spPr>
        <p:txBody>
          <a:bodyPr>
            <a:spAutoFit/>
          </a:bodyPr>
          <a:lstStyle/>
          <a:p>
            <a:pPr algn="ctr">
              <a:lnSpc>
                <a:spcPts val="3900"/>
              </a:lnSpc>
              <a:defRPr/>
            </a:pPr>
            <a:r>
              <a:rPr lang="en-US" altLang="zh-CN" sz="2800" b="1" dirty="0">
                <a:solidFill>
                  <a:srgbClr val="0000CC"/>
                </a:solidFill>
                <a:latin typeface="+mn-lt"/>
                <a:ea typeface="+mn-ea"/>
              </a:rPr>
              <a:t>1005</a:t>
            </a:r>
            <a:endParaRPr lang="en-US" altLang="zh-CN" sz="2800" b="1" dirty="0">
              <a:solidFill>
                <a:srgbClr val="0000CC"/>
              </a:solidFill>
              <a:latin typeface="+mn-lt"/>
              <a:ea typeface="+mn-ea"/>
            </a:endParaRPr>
          </a:p>
          <a:p>
            <a:pPr algn="ctr">
              <a:lnSpc>
                <a:spcPts val="3900"/>
              </a:lnSpc>
              <a:defRPr/>
            </a:pPr>
            <a:r>
              <a:rPr lang="en-US" altLang="zh-CN" sz="2800" b="1" dirty="0">
                <a:solidFill>
                  <a:srgbClr val="0000CC"/>
                </a:solidFill>
                <a:latin typeface="+mn-lt"/>
                <a:ea typeface="+mn-ea"/>
              </a:rPr>
              <a:t>99</a:t>
            </a:r>
            <a:endParaRPr lang="zh-CN" altLang="en-US" sz="2800" b="1" dirty="0">
              <a:solidFill>
                <a:srgbClr val="0000CC"/>
              </a:solidFill>
              <a:latin typeface="+mn-lt"/>
              <a:ea typeface="+mn-ea"/>
            </a:endParaRPr>
          </a:p>
        </p:txBody>
      </p:sp>
      <p:cxnSp>
        <p:nvCxnSpPr>
          <p:cNvPr id="108582" name="直接连接符 33"/>
          <p:cNvCxnSpPr>
            <a:cxnSpLocks noChangeShapeType="1"/>
          </p:cNvCxnSpPr>
          <p:nvPr/>
        </p:nvCxnSpPr>
        <p:spPr bwMode="auto">
          <a:xfrm rot="10800000">
            <a:off x="6238875" y="5857875"/>
            <a:ext cx="1071563" cy="0"/>
          </a:xfrm>
          <a:prstGeom prst="line">
            <a:avLst/>
          </a:prstGeom>
          <a:noFill/>
          <a:ln w="38100" algn="ctr">
            <a:solidFill>
              <a:srgbClr val="00B0F0"/>
            </a:solidFill>
            <a:miter lim="800000"/>
          </a:ln>
        </p:spPr>
      </p:cxnSp>
      <p:cxnSp>
        <p:nvCxnSpPr>
          <p:cNvPr id="108583" name="直接连接符 34"/>
          <p:cNvCxnSpPr>
            <a:cxnSpLocks noChangeShapeType="1"/>
          </p:cNvCxnSpPr>
          <p:nvPr/>
        </p:nvCxnSpPr>
        <p:spPr bwMode="auto">
          <a:xfrm rot="5400000">
            <a:off x="6881813" y="5429250"/>
            <a:ext cx="857250" cy="0"/>
          </a:xfrm>
          <a:prstGeom prst="line">
            <a:avLst/>
          </a:prstGeom>
          <a:noFill/>
          <a:ln w="38100" algn="ctr">
            <a:solidFill>
              <a:srgbClr val="00B0F0"/>
            </a:solidFill>
            <a:miter lim="800000"/>
          </a:ln>
        </p:spPr>
      </p:cxnSp>
      <p:cxnSp>
        <p:nvCxnSpPr>
          <p:cNvPr id="108584" name="直接箭头连接符 35"/>
          <p:cNvCxnSpPr>
            <a:cxnSpLocks noChangeShapeType="1"/>
          </p:cNvCxnSpPr>
          <p:nvPr/>
        </p:nvCxnSpPr>
        <p:spPr bwMode="auto">
          <a:xfrm>
            <a:off x="7310438" y="5000625"/>
            <a:ext cx="357187" cy="1588"/>
          </a:xfrm>
          <a:prstGeom prst="straightConnector1">
            <a:avLst/>
          </a:prstGeom>
          <a:noFill/>
          <a:ln w="38100" algn="ctr">
            <a:solidFill>
              <a:srgbClr val="00B0F0"/>
            </a:solidFill>
            <a:miter lim="800000"/>
            <a:tailEnd type="arrow" w="med" len="med"/>
          </a:ln>
        </p:spPr>
      </p:cxnSp>
      <p:sp>
        <p:nvSpPr>
          <p:cNvPr id="25" name="TextBox 24"/>
          <p:cNvSpPr txBox="1"/>
          <p:nvPr/>
        </p:nvSpPr>
        <p:spPr>
          <a:xfrm>
            <a:off x="7718425" y="5630863"/>
            <a:ext cx="1500188" cy="521970"/>
          </a:xfrm>
          <a:prstGeom prst="rect">
            <a:avLst/>
          </a:prstGeom>
          <a:noFill/>
        </p:spPr>
        <p:txBody>
          <a:bodyPr>
            <a:spAutoFit/>
          </a:bodyPr>
          <a:lstStyle/>
          <a:p>
            <a:pPr algn="ctr">
              <a:defRPr/>
            </a:pPr>
            <a:r>
              <a:rPr lang="en-US" altLang="zh-CN" sz="2800" b="1" dirty="0">
                <a:solidFill>
                  <a:srgbClr val="C00000"/>
                </a:solidFill>
                <a:latin typeface="+mn-lt"/>
                <a:ea typeface="+mn-ea"/>
              </a:rPr>
              <a:t>NULL</a:t>
            </a:r>
            <a:endParaRPr lang="zh-CN" altLang="en-US" sz="2800" b="1" dirty="0">
              <a:solidFill>
                <a:srgbClr val="C00000"/>
              </a:solidFill>
              <a:latin typeface="+mn-lt"/>
              <a:ea typeface="+mn-ea"/>
            </a:endParaRPr>
          </a:p>
        </p:txBody>
      </p:sp>
      <p:sp>
        <p:nvSpPr>
          <p:cNvPr id="27" name="TextBox 26"/>
          <p:cNvSpPr txBox="1"/>
          <p:nvPr/>
        </p:nvSpPr>
        <p:spPr>
          <a:xfrm>
            <a:off x="3095625" y="3429000"/>
            <a:ext cx="2857500" cy="521970"/>
          </a:xfrm>
          <a:prstGeom prst="rect">
            <a:avLst/>
          </a:prstGeom>
          <a:noFill/>
        </p:spPr>
        <p:txBody>
          <a:bodyPr>
            <a:spAutoFit/>
          </a:bodyPr>
          <a:lstStyle/>
          <a:p>
            <a:pPr>
              <a:defRPr/>
            </a:pPr>
            <a:r>
              <a:rPr lang="en-US" altLang="zh-CN" sz="2800" b="1" dirty="0">
                <a:solidFill>
                  <a:srgbClr val="00B050"/>
                </a:solidFill>
                <a:latin typeface="+mn-lt"/>
                <a:ea typeface="+mn-ea"/>
              </a:rPr>
              <a:t>p=p-&gt;next;</a:t>
            </a:r>
            <a:endParaRPr lang="en-US" altLang="zh-CN" sz="2800" b="1" dirty="0">
              <a:solidFill>
                <a:srgbClr val="00B050"/>
              </a:solidFill>
              <a:latin typeface="+mn-lt"/>
              <a:ea typeface="+mn-ea"/>
            </a:endParaRPr>
          </a:p>
        </p:txBody>
      </p:sp>
      <p:sp>
        <p:nvSpPr>
          <p:cNvPr id="28" name="Rectangle 3"/>
          <p:cNvSpPr txBox="1">
            <a:spLocks noChangeArrowheads="1"/>
          </p:cNvSpPr>
          <p:nvPr/>
        </p:nvSpPr>
        <p:spPr bwMode="auto">
          <a:xfrm>
            <a:off x="2238375" y="928688"/>
            <a:ext cx="7929563" cy="2643187"/>
          </a:xfrm>
          <a:prstGeom prst="rect">
            <a:avLst/>
          </a:prstGeom>
          <a:noFill/>
          <a:ln w="9525">
            <a:noFill/>
            <a:miter lim="800000"/>
          </a:ln>
        </p:spPr>
        <p:txBody>
          <a:bodyPr/>
          <a:lstStyle/>
          <a:p>
            <a:pPr marL="342900" indent="-342900" eaLnBrk="0" hangingPunct="0">
              <a:lnSpc>
                <a:spcPct val="120000"/>
              </a:lnSpc>
              <a:spcBef>
                <a:spcPct val="20000"/>
              </a:spcBef>
              <a:buFont typeface="Wingdings" panose="05000000000000000000" pitchFamily="2" charset="2"/>
              <a:buChar char="Ø"/>
              <a:defRPr/>
            </a:pPr>
            <a:r>
              <a:rPr lang="zh-CN" altLang="zh-CN" sz="3200" b="1" kern="0" dirty="0">
                <a:latin typeface="+mn-lt"/>
                <a:ea typeface="+mn-ea"/>
              </a:rPr>
              <a:t>解题思路：</a:t>
            </a:r>
            <a:endParaRPr lang="en-US" altLang="zh-CN" sz="3200" b="1" kern="0" dirty="0">
              <a:latin typeface="+mn-lt"/>
              <a:ea typeface="+mn-ea"/>
            </a:endParaRPr>
          </a:p>
          <a:p>
            <a:pPr marL="742950" lvl="1" indent="-285750" eaLnBrk="0" hangingPunct="0">
              <a:lnSpc>
                <a:spcPct val="120000"/>
              </a:lnSpc>
              <a:spcBef>
                <a:spcPct val="20000"/>
              </a:spcBef>
              <a:buFont typeface="Wingdings" panose="05000000000000000000" pitchFamily="2" charset="2"/>
              <a:buChar char="u"/>
              <a:defRPr/>
            </a:pPr>
            <a:r>
              <a:rPr lang="zh-CN" altLang="zh-CN" sz="2800" b="1" kern="0" dirty="0">
                <a:latin typeface="+mn-lt"/>
                <a:ea typeface="+mn-ea"/>
              </a:rPr>
              <a:t>输出</a:t>
            </a:r>
            <a:r>
              <a:rPr lang="en-US" altLang="zh-CN" sz="2800" b="1" kern="0" dirty="0">
                <a:latin typeface="+mn-lt"/>
                <a:ea typeface="+mn-ea"/>
              </a:rPr>
              <a:t>p</a:t>
            </a:r>
            <a:r>
              <a:rPr lang="zh-CN" altLang="zh-CN" sz="2800" b="1" kern="0" dirty="0">
                <a:latin typeface="+mn-lt"/>
                <a:ea typeface="+mn-ea"/>
              </a:rPr>
              <a:t>所指的</a:t>
            </a:r>
            <a:r>
              <a:rPr lang="zh-CN" altLang="en-US" sz="2800" b="1" kern="0" dirty="0">
                <a:solidFill>
                  <a:srgbClr val="C00000"/>
                </a:solidFill>
                <a:latin typeface="+mn-lt"/>
                <a:ea typeface="+mn-ea"/>
              </a:rPr>
              <a:t>新</a:t>
            </a:r>
            <a:r>
              <a:rPr lang="zh-CN" altLang="zh-CN" sz="2800" b="1" kern="0" dirty="0">
                <a:latin typeface="+mn-lt"/>
                <a:ea typeface="+mn-ea"/>
              </a:rPr>
              <a:t>结点</a:t>
            </a:r>
            <a:endParaRPr lang="en-US" altLang="zh-CN" sz="2800" b="1" kern="0" dirty="0">
              <a:latin typeface="+mn-lt"/>
              <a:ea typeface="+mn-ea"/>
            </a:endParaRPr>
          </a:p>
          <a:p>
            <a:pPr marL="742950" lvl="1" indent="-285750" eaLnBrk="0" hangingPunct="0">
              <a:lnSpc>
                <a:spcPct val="120000"/>
              </a:lnSpc>
              <a:spcBef>
                <a:spcPct val="20000"/>
              </a:spcBef>
              <a:buFont typeface="Wingdings" panose="05000000000000000000" pitchFamily="2" charset="2"/>
              <a:buChar char="u"/>
              <a:defRPr/>
            </a:pPr>
            <a:endParaRPr lang="en-US" altLang="zh-CN" sz="2800" b="1" kern="0" dirty="0">
              <a:latin typeface="+mn-lt"/>
              <a:ea typeface="+mn-ea"/>
            </a:endParaRPr>
          </a:p>
          <a:p>
            <a:pPr marL="742950" lvl="1" indent="-285750" eaLnBrk="0" hangingPunct="0">
              <a:lnSpc>
                <a:spcPct val="120000"/>
              </a:lnSpc>
              <a:spcBef>
                <a:spcPct val="20000"/>
              </a:spcBef>
              <a:buFont typeface="Wingdings" panose="05000000000000000000" pitchFamily="2" charset="2"/>
              <a:buChar char="u"/>
              <a:defRPr/>
            </a:pPr>
            <a:r>
              <a:rPr lang="zh-CN" altLang="zh-CN" sz="2800" b="1" kern="0" dirty="0">
                <a:latin typeface="+mn-lt"/>
                <a:ea typeface="+mn-ea"/>
              </a:rPr>
              <a:t>使</a:t>
            </a:r>
            <a:r>
              <a:rPr lang="en-US" altLang="zh-CN" sz="2800" b="1" kern="0" dirty="0">
                <a:latin typeface="+mn-lt"/>
                <a:ea typeface="+mn-ea"/>
              </a:rPr>
              <a:t>p</a:t>
            </a:r>
            <a:r>
              <a:rPr lang="zh-CN" altLang="zh-CN" sz="2800" b="1" kern="0" dirty="0">
                <a:latin typeface="+mn-lt"/>
                <a:ea typeface="+mn-ea"/>
              </a:rPr>
              <a:t>后移一个结点</a:t>
            </a:r>
            <a:endParaRPr lang="zh-CN" altLang="zh-CN" sz="2800" b="1" kern="0" dirty="0">
              <a:latin typeface="+mn-lt"/>
              <a:ea typeface="+mn-ea"/>
            </a:endParaRPr>
          </a:p>
        </p:txBody>
      </p:sp>
      <p:sp>
        <p:nvSpPr>
          <p:cNvPr id="29" name="TextBox 28"/>
          <p:cNvSpPr txBox="1"/>
          <p:nvPr/>
        </p:nvSpPr>
        <p:spPr>
          <a:xfrm>
            <a:off x="1809750" y="2262188"/>
            <a:ext cx="8643938" cy="521970"/>
          </a:xfrm>
          <a:prstGeom prst="rect">
            <a:avLst/>
          </a:prstGeom>
          <a:noFill/>
        </p:spPr>
        <p:txBody>
          <a:bodyPr>
            <a:spAutoFit/>
          </a:bodyPr>
          <a:lstStyle/>
          <a:p>
            <a:pPr>
              <a:defRPr/>
            </a:pPr>
            <a:r>
              <a:rPr lang="en-US" altLang="zh-CN" sz="2800" b="1" dirty="0" err="1">
                <a:solidFill>
                  <a:srgbClr val="00B050"/>
                </a:solidFill>
                <a:latin typeface="+mn-lt"/>
                <a:ea typeface="+mn-ea"/>
              </a:rPr>
              <a:t>printf</a:t>
            </a:r>
            <a:r>
              <a:rPr lang="en-US" altLang="zh-CN" sz="2800" b="1" dirty="0">
                <a:solidFill>
                  <a:srgbClr val="00B050"/>
                </a:solidFill>
                <a:latin typeface="+mn-lt"/>
                <a:ea typeface="+mn-ea"/>
              </a:rPr>
              <a:t>("%ld %5.1f\</a:t>
            </a:r>
            <a:r>
              <a:rPr lang="en-US" altLang="zh-CN" sz="2800" b="1" dirty="0" err="1">
                <a:solidFill>
                  <a:srgbClr val="00B050"/>
                </a:solidFill>
                <a:latin typeface="+mn-lt"/>
                <a:ea typeface="+mn-ea"/>
              </a:rPr>
              <a:t>n",p</a:t>
            </a:r>
            <a:r>
              <a:rPr lang="en-US" altLang="zh-CN" sz="2800" b="1" dirty="0">
                <a:solidFill>
                  <a:srgbClr val="00B050"/>
                </a:solidFill>
                <a:latin typeface="+mn-lt"/>
                <a:ea typeface="+mn-ea"/>
              </a:rPr>
              <a:t>-&gt;</a:t>
            </a:r>
            <a:r>
              <a:rPr lang="en-US" altLang="zh-CN" sz="2800" b="1" dirty="0" err="1">
                <a:solidFill>
                  <a:srgbClr val="00B050"/>
                </a:solidFill>
                <a:latin typeface="+mn-lt"/>
                <a:ea typeface="+mn-ea"/>
              </a:rPr>
              <a:t>num,p</a:t>
            </a:r>
            <a:r>
              <a:rPr lang="en-US" altLang="zh-CN" sz="2800" b="1" dirty="0">
                <a:solidFill>
                  <a:srgbClr val="00B050"/>
                </a:solidFill>
                <a:latin typeface="+mn-lt"/>
                <a:ea typeface="+mn-ea"/>
              </a:rPr>
              <a:t>-&gt;score);</a:t>
            </a:r>
            <a:endParaRPr lang="en-US" altLang="zh-CN" sz="2800" b="1" dirty="0">
              <a:solidFill>
                <a:srgbClr val="00B050"/>
              </a:solidFill>
              <a:latin typeface="+mn-lt"/>
              <a:ea typeface="+mn-ea"/>
            </a:endParaRPr>
          </a:p>
        </p:txBody>
      </p:sp>
      <p:sp>
        <p:nvSpPr>
          <p:cNvPr id="30" name="TextBox 29"/>
          <p:cNvSpPr txBox="1"/>
          <p:nvPr/>
        </p:nvSpPr>
        <p:spPr>
          <a:xfrm>
            <a:off x="6738938" y="3929063"/>
            <a:ext cx="571500" cy="521970"/>
          </a:xfrm>
          <a:prstGeom prst="rect">
            <a:avLst/>
          </a:prstGeom>
          <a:noFill/>
        </p:spPr>
        <p:txBody>
          <a:bodyPr>
            <a:spAutoFit/>
          </a:bodyPr>
          <a:lstStyle/>
          <a:p>
            <a:pPr>
              <a:defRPr/>
            </a:pPr>
            <a:r>
              <a:rPr lang="en-US" altLang="zh-CN" sz="2800" b="1" dirty="0">
                <a:solidFill>
                  <a:srgbClr val="C00000"/>
                </a:solidFill>
                <a:latin typeface="+mn-lt"/>
                <a:ea typeface="+mn-ea"/>
              </a:rPr>
              <a:t>p</a:t>
            </a:r>
            <a:endParaRPr lang="zh-CN" altLang="en-US" sz="2800" b="1" dirty="0">
              <a:solidFill>
                <a:srgbClr val="C00000"/>
              </a:solidFill>
              <a:latin typeface="+mn-lt"/>
              <a:ea typeface="+mn-ea"/>
            </a:endParaRPr>
          </a:p>
        </p:txBody>
      </p:sp>
      <p:cxnSp>
        <p:nvCxnSpPr>
          <p:cNvPr id="108590" name="直接箭头连接符 29"/>
          <p:cNvCxnSpPr>
            <a:cxnSpLocks noChangeShapeType="1"/>
          </p:cNvCxnSpPr>
          <p:nvPr/>
        </p:nvCxnSpPr>
        <p:spPr bwMode="auto">
          <a:xfrm>
            <a:off x="7239000" y="4856163"/>
            <a:ext cx="428625" cy="1587"/>
          </a:xfrm>
          <a:prstGeom prst="straightConnector1">
            <a:avLst/>
          </a:prstGeom>
          <a:noFill/>
          <a:ln w="38100" algn="ctr">
            <a:solidFill>
              <a:srgbClr val="C00000"/>
            </a:solidFill>
            <a:miter lim="800000"/>
            <a:tailEnd type="arrow" w="med" len="med"/>
          </a:ln>
        </p:spPr>
      </p:cxnSp>
      <p:cxnSp>
        <p:nvCxnSpPr>
          <p:cNvPr id="108591" name="直接连接符 16"/>
          <p:cNvCxnSpPr>
            <a:cxnSpLocks noChangeShapeType="1"/>
          </p:cNvCxnSpPr>
          <p:nvPr/>
        </p:nvCxnSpPr>
        <p:spPr bwMode="auto">
          <a:xfrm rot="5400000">
            <a:off x="6846093" y="4463257"/>
            <a:ext cx="785813" cy="0"/>
          </a:xfrm>
          <a:prstGeom prst="line">
            <a:avLst/>
          </a:prstGeom>
          <a:noFill/>
          <a:ln w="38100" algn="ctr">
            <a:solidFill>
              <a:srgbClr val="C00000"/>
            </a:solidFill>
            <a:miter lim="800000"/>
          </a:ln>
        </p:spPr>
      </p:cxnSp>
      <p:pic>
        <p:nvPicPr>
          <p:cNvPr id="108592" name="Picture 2"/>
          <p:cNvPicPr>
            <a:picLocks noChangeAspect="1" noChangeArrowheads="1"/>
          </p:cNvPicPr>
          <p:nvPr/>
        </p:nvPicPr>
        <p:blipFill>
          <a:blip r:embed="rId1"/>
          <a:srcRect/>
          <a:stretch>
            <a:fillRect/>
          </a:stretch>
        </p:blipFill>
        <p:spPr bwMode="auto">
          <a:xfrm>
            <a:off x="6881813" y="642938"/>
            <a:ext cx="2160587" cy="428625"/>
          </a:xfrm>
          <a:prstGeom prst="rect">
            <a:avLst/>
          </a:prstGeom>
          <a:noFill/>
          <a:ln w="9525">
            <a:noFill/>
            <a:miter lim="800000"/>
            <a:headEnd/>
            <a:tailEnd/>
          </a:ln>
        </p:spPr>
      </p:pic>
      <p:pic>
        <p:nvPicPr>
          <p:cNvPr id="108593" name="Picture 2"/>
          <p:cNvPicPr>
            <a:picLocks noChangeAspect="1" noChangeArrowheads="1"/>
          </p:cNvPicPr>
          <p:nvPr/>
        </p:nvPicPr>
        <p:blipFill>
          <a:blip r:embed="rId2"/>
          <a:srcRect/>
          <a:stretch>
            <a:fillRect/>
          </a:stretch>
        </p:blipFill>
        <p:spPr bwMode="auto">
          <a:xfrm>
            <a:off x="6881813" y="1071563"/>
            <a:ext cx="2143125" cy="442912"/>
          </a:xfrm>
          <a:prstGeom prst="rect">
            <a:avLst/>
          </a:prstGeom>
          <a:noFill/>
          <a:ln w="9525">
            <a:noFill/>
            <a:miter lim="800000"/>
            <a:headEnd/>
            <a:tailEnd/>
          </a:ln>
        </p:spPr>
      </p:pic>
      <p:pic>
        <p:nvPicPr>
          <p:cNvPr id="120834" name="Picture 2"/>
          <p:cNvPicPr>
            <a:picLocks noChangeAspect="1" noChangeArrowheads="1"/>
          </p:cNvPicPr>
          <p:nvPr/>
        </p:nvPicPr>
        <p:blipFill>
          <a:blip r:embed="rId3"/>
          <a:srcRect/>
          <a:stretch>
            <a:fillRect/>
          </a:stretch>
        </p:blipFill>
        <p:spPr bwMode="auto">
          <a:xfrm>
            <a:off x="6881813" y="1500188"/>
            <a:ext cx="2143125" cy="409575"/>
          </a:xfrm>
          <a:prstGeom prst="rect">
            <a:avLst/>
          </a:prstGeom>
          <a:noFill/>
          <a:ln w="9525">
            <a:noFill/>
            <a:miter lim="800000"/>
            <a:headEnd/>
            <a:tailEnd/>
          </a:ln>
        </p:spPr>
      </p:pic>
      <p:sp>
        <p:nvSpPr>
          <p:cNvPr id="26" name="TextBox 25"/>
          <p:cNvSpPr txBox="1"/>
          <p:nvPr/>
        </p:nvSpPr>
        <p:spPr>
          <a:xfrm>
            <a:off x="6167438" y="3429000"/>
            <a:ext cx="3357562" cy="521970"/>
          </a:xfrm>
          <a:prstGeom prst="rect">
            <a:avLst/>
          </a:prstGeom>
          <a:noFill/>
        </p:spPr>
        <p:txBody>
          <a:bodyPr>
            <a:spAutoFit/>
          </a:bodyPr>
          <a:lstStyle/>
          <a:p>
            <a:pPr>
              <a:defRPr/>
            </a:pPr>
            <a:r>
              <a:rPr lang="zh-CN" altLang="en-US" sz="2800" b="1" dirty="0">
                <a:solidFill>
                  <a:srgbClr val="00B050"/>
                </a:solidFill>
                <a:latin typeface="+mn-lt"/>
                <a:ea typeface="+mn-ea"/>
              </a:rPr>
              <a:t>相当于</a:t>
            </a:r>
            <a:r>
              <a:rPr lang="en-US" altLang="zh-CN" sz="2800" b="1" dirty="0">
                <a:solidFill>
                  <a:srgbClr val="00B050"/>
                </a:solidFill>
                <a:latin typeface="+mn-lt"/>
                <a:ea typeface="+mn-ea"/>
              </a:rPr>
              <a:t>p=NULL;</a:t>
            </a:r>
            <a:endParaRPr lang="en-US" altLang="zh-CN" sz="2800" b="1" dirty="0">
              <a:solidFill>
                <a:srgbClr val="00B050"/>
              </a:solidFill>
              <a:latin typeface="+mn-lt"/>
              <a:ea typeface="+mn-ea"/>
            </a:endParaRPr>
          </a:p>
        </p:txBody>
      </p:sp>
      <p:pic>
        <p:nvPicPr>
          <p:cNvPr id="108596" name="图片 30" descr="Untitled2.png">
            <a:hlinkClick r:id="rId4" action="ppaction://hlinksldjump"/>
          </p:cNvPr>
          <p:cNvPicPr>
            <a:picLocks noChangeAspect="1"/>
          </p:cNvPicPr>
          <p:nvPr/>
        </p:nvPicPr>
        <p:blipFill>
          <a:blip r:embed="rId5"/>
          <a:srcRect/>
          <a:stretch>
            <a:fillRect/>
          </a:stretch>
        </p:blipFill>
        <p:spPr bwMode="auto">
          <a:xfrm>
            <a:off x="9953625" y="6316663"/>
            <a:ext cx="469900" cy="469900"/>
          </a:xfrm>
          <a:prstGeom prst="rect">
            <a:avLst/>
          </a:prstGeom>
          <a:noFill/>
          <a:ln w="9525">
            <a:noFill/>
            <a:miter lim="800000"/>
            <a:headEnd/>
            <a:tailEnd/>
          </a:ln>
        </p:spPr>
      </p:pic>
    </p:spTree>
  </p:cSld>
  <p:clrMapOvr>
    <a:masterClrMapping/>
  </p:clrMapOvr>
  <p:transition spd="med">
    <p:blind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afterEffect">
                                  <p:stCondLst>
                                    <p:cond delay="0"/>
                                  </p:stCondLst>
                                  <p:childTnLst>
                                    <p:set>
                                      <p:cBhvr>
                                        <p:cTn id="6" dur="1" fill="hold">
                                          <p:stCondLst>
                                            <p:cond delay="0"/>
                                          </p:stCondLst>
                                        </p:cTn>
                                        <p:tgtEl>
                                          <p:spTgt spid="28">
                                            <p:txEl>
                                              <p:pRg st="1" end="1"/>
                                            </p:txEl>
                                          </p:spTgt>
                                        </p:tgtEl>
                                        <p:attrNameLst>
                                          <p:attrName>style.visibility</p:attrName>
                                        </p:attrNameLst>
                                      </p:cBhvr>
                                      <p:to>
                                        <p:strVal val="visible"/>
                                      </p:to>
                                    </p:set>
                                    <p:animEffect transition="in" filter="blinds(horizontal)">
                                      <p:cBhvr>
                                        <p:cTn id="7" dur="500"/>
                                        <p:tgtEl>
                                          <p:spTgt spid="28">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9"/>
                                        </p:tgtEl>
                                        <p:attrNameLst>
                                          <p:attrName>style.visibility</p:attrName>
                                        </p:attrNameLst>
                                      </p:cBhvr>
                                      <p:to>
                                        <p:strVal val="visible"/>
                                      </p:to>
                                    </p:set>
                                    <p:animEffect transition="in" filter="blinds(horizontal)">
                                      <p:cBhvr>
                                        <p:cTn id="12" dur="500"/>
                                        <p:tgtEl>
                                          <p:spTgt spid="29"/>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120834"/>
                                        </p:tgtEl>
                                        <p:attrNameLst>
                                          <p:attrName>style.visibility</p:attrName>
                                        </p:attrNameLst>
                                      </p:cBhvr>
                                      <p:to>
                                        <p:strVal val="visible"/>
                                      </p:to>
                                    </p:set>
                                    <p:animEffect transition="in" filter="blinds(horizontal)">
                                      <p:cBhvr>
                                        <p:cTn id="17" dur="500"/>
                                        <p:tgtEl>
                                          <p:spTgt spid="120834"/>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28">
                                            <p:txEl>
                                              <p:pRg st="3" end="3"/>
                                            </p:txEl>
                                          </p:spTgt>
                                        </p:tgtEl>
                                        <p:attrNameLst>
                                          <p:attrName>style.visibility</p:attrName>
                                        </p:attrNameLst>
                                      </p:cBhvr>
                                      <p:to>
                                        <p:strVal val="visible"/>
                                      </p:to>
                                    </p:set>
                                    <p:animEffect transition="in" filter="blinds(horizontal)">
                                      <p:cBhvr>
                                        <p:cTn id="22" dur="500"/>
                                        <p:tgtEl>
                                          <p:spTgt spid="28">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27"/>
                                        </p:tgtEl>
                                        <p:attrNameLst>
                                          <p:attrName>style.visibility</p:attrName>
                                        </p:attrNameLst>
                                      </p:cBhvr>
                                      <p:to>
                                        <p:strVal val="visible"/>
                                      </p:to>
                                    </p:set>
                                    <p:animEffect transition="in" filter="blinds(horizontal)">
                                      <p:cBhvr>
                                        <p:cTn id="27" dur="500"/>
                                        <p:tgtEl>
                                          <p:spTgt spid="27"/>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26"/>
                                        </p:tgtEl>
                                        <p:attrNameLst>
                                          <p:attrName>style.visibility</p:attrName>
                                        </p:attrNameLst>
                                      </p:cBhvr>
                                      <p:to>
                                        <p:strVal val="visible"/>
                                      </p:to>
                                    </p:set>
                                    <p:animEffect transition="in" filter="blinds(horizontal)">
                                      <p:cBhvr>
                                        <p:cTn id="32"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9" grpId="0"/>
      <p:bldP spid="26" grpId="0"/>
    </p:bld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内容占位符 2"/>
          <p:cNvSpPr>
            <a:spLocks noGrp="1"/>
          </p:cNvSpPr>
          <p:nvPr>
            <p:ph idx="1"/>
          </p:nvPr>
        </p:nvSpPr>
        <p:spPr>
          <a:xfrm>
            <a:off x="1666875" y="714375"/>
            <a:ext cx="8858250" cy="5429250"/>
          </a:xfrm>
        </p:spPr>
        <p:txBody>
          <a:bodyPr/>
          <a:lstStyle/>
          <a:p>
            <a:pPr>
              <a:lnSpc>
                <a:spcPct val="100000"/>
              </a:lnSpc>
              <a:buFont typeface="Wingdings" panose="05000000000000000000" pitchFamily="2" charset="2"/>
              <a:buNone/>
            </a:pPr>
            <a:r>
              <a:rPr lang="en-US" altLang="zh-CN" sz="2800" smtClean="0"/>
              <a:t>void print(struct Student *p)  </a:t>
            </a:r>
            <a:endParaRPr lang="zh-CN" altLang="zh-CN" sz="2800" smtClean="0"/>
          </a:p>
          <a:p>
            <a:pPr>
              <a:lnSpc>
                <a:spcPct val="100000"/>
              </a:lnSpc>
              <a:buFont typeface="Wingdings" panose="05000000000000000000" pitchFamily="2" charset="2"/>
              <a:buNone/>
            </a:pPr>
            <a:r>
              <a:rPr lang="en-US" altLang="zh-CN" sz="2800" smtClean="0"/>
              <a:t>{</a:t>
            </a:r>
            <a:endParaRPr lang="zh-CN" altLang="zh-CN" sz="2800" smtClean="0"/>
          </a:p>
          <a:p>
            <a:pPr>
              <a:lnSpc>
                <a:spcPct val="100000"/>
              </a:lnSpc>
              <a:buFont typeface="Wingdings" panose="05000000000000000000" pitchFamily="2" charset="2"/>
              <a:buNone/>
            </a:pPr>
            <a:r>
              <a:rPr lang="en-US" altLang="zh-CN" sz="2800" smtClean="0"/>
              <a:t>   printf("\nThese %d records are:\n",n);   </a:t>
            </a:r>
            <a:endParaRPr lang="zh-CN" altLang="zh-CN" sz="2800" smtClean="0"/>
          </a:p>
          <a:p>
            <a:pPr>
              <a:lnSpc>
                <a:spcPct val="100000"/>
              </a:lnSpc>
              <a:buFont typeface="Wingdings" panose="05000000000000000000" pitchFamily="2" charset="2"/>
              <a:buNone/>
            </a:pPr>
            <a:r>
              <a:rPr lang="en-US" altLang="zh-CN" sz="2800" smtClean="0"/>
              <a:t>   if(p!=NULL)</a:t>
            </a:r>
            <a:endParaRPr lang="zh-CN" altLang="zh-CN" sz="2800" smtClean="0"/>
          </a:p>
          <a:p>
            <a:pPr>
              <a:lnSpc>
                <a:spcPct val="100000"/>
              </a:lnSpc>
              <a:buFont typeface="Wingdings" panose="05000000000000000000" pitchFamily="2" charset="2"/>
              <a:buNone/>
            </a:pPr>
            <a:r>
              <a:rPr lang="en-US" altLang="zh-CN" sz="2800" smtClean="0"/>
              <a:t>      do</a:t>
            </a:r>
            <a:endParaRPr lang="zh-CN" altLang="zh-CN" sz="2800" smtClean="0"/>
          </a:p>
          <a:p>
            <a:pPr>
              <a:lnSpc>
                <a:spcPct val="100000"/>
              </a:lnSpc>
              <a:buFont typeface="Wingdings" panose="05000000000000000000" pitchFamily="2" charset="2"/>
              <a:buNone/>
            </a:pPr>
            <a:r>
              <a:rPr lang="en-US" altLang="zh-CN" sz="2800" smtClean="0"/>
              <a:t>      { printf("%ld %5.1f\n",</a:t>
            </a:r>
            <a:endParaRPr lang="en-US" altLang="zh-CN" sz="2800" smtClean="0"/>
          </a:p>
          <a:p>
            <a:pPr>
              <a:lnSpc>
                <a:spcPct val="100000"/>
              </a:lnSpc>
              <a:buFont typeface="Wingdings" panose="05000000000000000000" pitchFamily="2" charset="2"/>
              <a:buNone/>
            </a:pPr>
            <a:r>
              <a:rPr lang="en-US" altLang="zh-CN" sz="2800" smtClean="0"/>
              <a:t>                           p-&gt;num,p-&gt;score);</a:t>
            </a:r>
            <a:endParaRPr lang="zh-CN" altLang="zh-CN" sz="2800" smtClean="0"/>
          </a:p>
          <a:p>
            <a:pPr>
              <a:lnSpc>
                <a:spcPct val="100000"/>
              </a:lnSpc>
              <a:buFont typeface="Wingdings" panose="05000000000000000000" pitchFamily="2" charset="2"/>
              <a:buNone/>
            </a:pPr>
            <a:r>
              <a:rPr lang="en-US" altLang="zh-CN" sz="2800" smtClean="0"/>
              <a:t>         p=p-&gt;next;</a:t>
            </a:r>
            <a:endParaRPr lang="zh-CN" altLang="zh-CN" sz="2800" smtClean="0"/>
          </a:p>
          <a:p>
            <a:pPr>
              <a:lnSpc>
                <a:spcPct val="100000"/>
              </a:lnSpc>
              <a:buFont typeface="Wingdings" panose="05000000000000000000" pitchFamily="2" charset="2"/>
              <a:buNone/>
            </a:pPr>
            <a:r>
              <a:rPr lang="en-US" altLang="zh-CN" sz="2800" smtClean="0"/>
              <a:t>      }while(p!=NULL);</a:t>
            </a:r>
            <a:endParaRPr lang="zh-CN" altLang="zh-CN" sz="2800" smtClean="0"/>
          </a:p>
          <a:p>
            <a:pPr>
              <a:lnSpc>
                <a:spcPct val="100000"/>
              </a:lnSpc>
              <a:buFont typeface="Wingdings" panose="05000000000000000000" pitchFamily="2" charset="2"/>
              <a:buNone/>
            </a:pPr>
            <a:r>
              <a:rPr lang="en-US" altLang="zh-CN" sz="2800" smtClean="0"/>
              <a:t>}</a:t>
            </a:r>
            <a:endParaRPr lang="zh-CN" altLang="zh-CN" sz="2800" smtClean="0"/>
          </a:p>
          <a:p>
            <a:pPr>
              <a:lnSpc>
                <a:spcPct val="100000"/>
              </a:lnSpc>
              <a:buFont typeface="Wingdings" panose="05000000000000000000" pitchFamily="2" charset="2"/>
              <a:buNone/>
            </a:pPr>
            <a:endParaRPr lang="zh-CN" altLang="en-US" sz="2800" smtClean="0"/>
          </a:p>
        </p:txBody>
      </p:sp>
      <p:pic>
        <p:nvPicPr>
          <p:cNvPr id="109571" name="图片 2" descr="Untitled2.png">
            <a:hlinkClick r:id="rId1" action="ppaction://hlinksldjump"/>
          </p:cNvPr>
          <p:cNvPicPr>
            <a:picLocks noChangeAspect="1"/>
          </p:cNvPicPr>
          <p:nvPr/>
        </p:nvPicPr>
        <p:blipFill>
          <a:blip r:embed="rId2"/>
          <a:srcRect/>
          <a:stretch>
            <a:fillRect/>
          </a:stretch>
        </p:blipFill>
        <p:spPr bwMode="auto">
          <a:xfrm>
            <a:off x="9953625" y="6316663"/>
            <a:ext cx="469900" cy="469900"/>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15042" name="Rectangle 2"/>
          <p:cNvSpPr>
            <a:spLocks noGrp="1" noChangeArrowheads="1"/>
          </p:cNvSpPr>
          <p:nvPr>
            <p:ph type="title"/>
          </p:nvPr>
        </p:nvSpPr>
        <p:spPr>
          <a:xfrm>
            <a:off x="1809750" y="909638"/>
            <a:ext cx="8358188" cy="769937"/>
          </a:xfrm>
          <a:effectLst/>
        </p:spPr>
        <p:txBody>
          <a:bodyPr anchor="ctr"/>
          <a:lstStyle/>
          <a:p>
            <a:pPr eaLnBrk="1" hangingPunct="1">
              <a:defRPr/>
            </a:pPr>
            <a:r>
              <a:rPr lang="en-US" altLang="zh-CN" dirty="0" smtClean="0">
                <a:solidFill>
                  <a:srgbClr val="800000"/>
                </a:solidFill>
                <a:effectLst>
                  <a:outerShdw blurRad="38100" dist="38100" dir="2700000" algn="tl">
                    <a:srgbClr val="000000"/>
                  </a:outerShdw>
                </a:effectLst>
                <a:latin typeface="Arial" panose="020B0604020202020204" pitchFamily="34" charset="0"/>
                <a:ea typeface="黑体" panose="02010609060101010101" pitchFamily="2" charset="-122"/>
              </a:rPr>
              <a:t>8.5  </a:t>
            </a:r>
            <a:r>
              <a:rPr lang="zh-CN" altLang="zh-CN" dirty="0" smtClean="0">
                <a:solidFill>
                  <a:srgbClr val="800000"/>
                </a:solidFill>
                <a:effectLst>
                  <a:outerShdw blurRad="38100" dist="38100" dir="2700000" algn="tl">
                    <a:srgbClr val="000000"/>
                  </a:outerShdw>
                </a:effectLst>
                <a:latin typeface="Arial" panose="020B0604020202020204" pitchFamily="34" charset="0"/>
                <a:ea typeface="黑体" panose="02010609060101010101" pitchFamily="2" charset="-122"/>
              </a:rPr>
              <a:t>共用体类型</a:t>
            </a:r>
            <a:endParaRPr lang="zh-CN" altLang="en-US" dirty="0" smtClean="0">
              <a:solidFill>
                <a:srgbClr val="800000"/>
              </a:solidFill>
              <a:effectLst>
                <a:outerShdw blurRad="38100" dist="38100" dir="2700000" algn="tl">
                  <a:srgbClr val="000000"/>
                </a:outerShdw>
              </a:effectLst>
              <a:latin typeface="Arial" panose="020B0604020202020204" pitchFamily="34" charset="0"/>
              <a:ea typeface="黑体" panose="02010609060101010101" pitchFamily="2" charset="-122"/>
            </a:endParaRPr>
          </a:p>
        </p:txBody>
      </p:sp>
      <p:sp>
        <p:nvSpPr>
          <p:cNvPr id="110595" name="Rectangle 3"/>
          <p:cNvSpPr>
            <a:spLocks noGrp="1" noChangeArrowheads="1"/>
          </p:cNvSpPr>
          <p:nvPr>
            <p:ph type="body" idx="1"/>
          </p:nvPr>
        </p:nvSpPr>
        <p:spPr>
          <a:xfrm>
            <a:off x="2809875" y="2071688"/>
            <a:ext cx="6858000" cy="2928937"/>
          </a:xfrm>
        </p:spPr>
        <p:txBody>
          <a:bodyPr/>
          <a:lstStyle/>
          <a:p>
            <a:pPr>
              <a:buFont typeface="Wingdings" panose="05000000000000000000" pitchFamily="2" charset="2"/>
              <a:buNone/>
            </a:pPr>
            <a:r>
              <a:rPr lang="en-US" altLang="zh-CN" sz="3600" smtClean="0">
                <a:hlinkClick r:id="rId1" action="ppaction://hlinksldjump"/>
              </a:rPr>
              <a:t>8.5.1 </a:t>
            </a:r>
            <a:r>
              <a:rPr lang="zh-CN" altLang="zh-CN" sz="3600" smtClean="0">
                <a:hlinkClick r:id="rId1" action="ppaction://hlinksldjump"/>
              </a:rPr>
              <a:t>什么是共用体类型</a:t>
            </a:r>
            <a:endParaRPr lang="en-US" altLang="zh-CN" sz="3600" smtClean="0"/>
          </a:p>
          <a:p>
            <a:pPr>
              <a:buFont typeface="Wingdings" panose="05000000000000000000" pitchFamily="2" charset="2"/>
              <a:buNone/>
            </a:pPr>
            <a:r>
              <a:rPr lang="en-US" altLang="zh-CN" sz="3600" smtClean="0">
                <a:hlinkClick r:id="rId2" action="ppaction://hlinksldjump"/>
              </a:rPr>
              <a:t>8.5.2 </a:t>
            </a:r>
            <a:r>
              <a:rPr lang="zh-CN" altLang="zh-CN" sz="3600" smtClean="0">
                <a:hlinkClick r:id="rId2" action="ppaction://hlinksldjump"/>
              </a:rPr>
              <a:t>引用共用体变量的方式</a:t>
            </a:r>
            <a:endParaRPr lang="en-US" altLang="zh-CN" sz="3600" smtClean="0"/>
          </a:p>
          <a:p>
            <a:pPr>
              <a:buFont typeface="Wingdings" panose="05000000000000000000" pitchFamily="2" charset="2"/>
              <a:buNone/>
            </a:pPr>
            <a:r>
              <a:rPr lang="en-US" altLang="zh-CN" sz="3600" smtClean="0">
                <a:hlinkClick r:id="rId3" action="ppaction://hlinksldjump"/>
              </a:rPr>
              <a:t>8.5.3 </a:t>
            </a:r>
            <a:r>
              <a:rPr lang="zh-CN" altLang="zh-CN" sz="3600" smtClean="0">
                <a:hlinkClick r:id="rId3" action="ppaction://hlinksldjump"/>
              </a:rPr>
              <a:t>共用体类型数据的特点</a:t>
            </a:r>
            <a:endParaRPr lang="zh-CN" altLang="zh-CN" sz="3600" smtClean="0"/>
          </a:p>
        </p:txBody>
      </p:sp>
      <p:pic>
        <p:nvPicPr>
          <p:cNvPr id="110596" name="图片 3" descr="Untitled.png">
            <a:hlinkClick r:id="rId4" action="ppaction://hlinksldjump"/>
          </p:cNvPr>
          <p:cNvPicPr>
            <a:picLocks noChangeAspect="1"/>
          </p:cNvPicPr>
          <p:nvPr/>
        </p:nvPicPr>
        <p:blipFill>
          <a:blip r:embed="rId5"/>
          <a:srcRect/>
          <a:stretch>
            <a:fillRect/>
          </a:stretch>
        </p:blipFill>
        <p:spPr bwMode="auto">
          <a:xfrm>
            <a:off x="9740900" y="5937250"/>
            <a:ext cx="927100" cy="920750"/>
          </a:xfrm>
          <a:prstGeom prst="rect">
            <a:avLst/>
          </a:prstGeom>
          <a:noFill/>
          <a:ln w="9525">
            <a:noFill/>
            <a:miter lim="800000"/>
            <a:headEnd/>
            <a:tailEnd/>
          </a:ln>
        </p:spPr>
      </p:pic>
    </p:spTree>
  </p:cSld>
  <p:clrMapOvr>
    <a:masterClrMapping/>
  </p:clrMapOvr>
  <p:transition spd="med">
    <p:blinds/>
  </p:transition>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15042" name="Rectangle 2"/>
          <p:cNvSpPr>
            <a:spLocks noGrp="1" noChangeArrowheads="1"/>
          </p:cNvSpPr>
          <p:nvPr>
            <p:ph type="title"/>
          </p:nvPr>
        </p:nvSpPr>
        <p:spPr>
          <a:xfrm>
            <a:off x="1809750" y="909638"/>
            <a:ext cx="8358188" cy="769937"/>
          </a:xfrm>
          <a:effectLst/>
        </p:spPr>
        <p:txBody>
          <a:bodyPr anchor="ctr"/>
          <a:lstStyle/>
          <a:p>
            <a:pPr eaLnBrk="1" hangingPunct="1">
              <a:defRPr/>
            </a:pPr>
            <a:r>
              <a:rPr lang="en-US" altLang="zh-CN" dirty="0" smtClean="0">
                <a:solidFill>
                  <a:srgbClr val="800000"/>
                </a:solidFill>
                <a:effectLst>
                  <a:outerShdw blurRad="38100" dist="38100" dir="2700000" algn="tl">
                    <a:srgbClr val="000000"/>
                  </a:outerShdw>
                </a:effectLst>
                <a:latin typeface="Arial" panose="020B0604020202020204" pitchFamily="34" charset="0"/>
                <a:ea typeface="黑体" panose="02010609060101010101" pitchFamily="2" charset="-122"/>
              </a:rPr>
              <a:t>8.5.1 </a:t>
            </a:r>
            <a:r>
              <a:rPr lang="zh-CN" altLang="zh-CN" dirty="0" smtClean="0">
                <a:solidFill>
                  <a:srgbClr val="800000"/>
                </a:solidFill>
                <a:effectLst>
                  <a:outerShdw blurRad="38100" dist="38100" dir="2700000" algn="tl">
                    <a:srgbClr val="000000"/>
                  </a:outerShdw>
                </a:effectLst>
                <a:latin typeface="Arial" panose="020B0604020202020204" pitchFamily="34" charset="0"/>
                <a:ea typeface="黑体" panose="02010609060101010101" pitchFamily="2" charset="-122"/>
              </a:rPr>
              <a:t>什么是共用体类型</a:t>
            </a:r>
            <a:endParaRPr lang="zh-CN" altLang="en-US" dirty="0" smtClean="0">
              <a:solidFill>
                <a:srgbClr val="800000"/>
              </a:solidFill>
              <a:effectLst>
                <a:outerShdw blurRad="38100" dist="38100" dir="2700000" algn="tl">
                  <a:srgbClr val="000000"/>
                </a:outerShdw>
              </a:effectLst>
              <a:latin typeface="Arial" panose="020B0604020202020204" pitchFamily="34" charset="0"/>
              <a:ea typeface="黑体" panose="02010609060101010101" pitchFamily="2" charset="-122"/>
            </a:endParaRPr>
          </a:p>
        </p:txBody>
      </p:sp>
      <p:sp>
        <p:nvSpPr>
          <p:cNvPr id="111619" name="Rectangle 3"/>
          <p:cNvSpPr>
            <a:spLocks noGrp="1" noChangeArrowheads="1"/>
          </p:cNvSpPr>
          <p:nvPr>
            <p:ph type="body" idx="1"/>
          </p:nvPr>
        </p:nvSpPr>
        <p:spPr>
          <a:xfrm>
            <a:off x="2595563" y="2071688"/>
            <a:ext cx="7358062" cy="2786062"/>
          </a:xfrm>
        </p:spPr>
        <p:txBody>
          <a:bodyPr/>
          <a:lstStyle/>
          <a:p>
            <a:r>
              <a:rPr lang="zh-CN" altLang="zh-CN" smtClean="0"/>
              <a:t>有时想用同一段内存单元存放不同类型的变量。</a:t>
            </a:r>
            <a:endParaRPr lang="en-US" altLang="zh-CN" smtClean="0"/>
          </a:p>
          <a:p>
            <a:r>
              <a:rPr lang="zh-CN" altLang="zh-CN" smtClean="0"/>
              <a:t>使几个不同的变量共享同一段内存的结构，称为 “共用体”类型的结构。</a:t>
            </a:r>
            <a:endParaRPr lang="zh-CN" altLang="zh-CN" smtClean="0"/>
          </a:p>
        </p:txBody>
      </p:sp>
      <p:sp>
        <p:nvSpPr>
          <p:cNvPr id="4" name="TextBox 3"/>
          <p:cNvSpPr txBox="1"/>
          <p:nvPr/>
        </p:nvSpPr>
        <p:spPr>
          <a:xfrm>
            <a:off x="2973388" y="4786313"/>
            <a:ext cx="1357312" cy="521970"/>
          </a:xfrm>
          <a:prstGeom prst="rect">
            <a:avLst/>
          </a:prstGeom>
          <a:noFill/>
        </p:spPr>
        <p:txBody>
          <a:bodyPr>
            <a:spAutoFit/>
          </a:bodyPr>
          <a:lstStyle/>
          <a:p>
            <a:pPr algn="ctr">
              <a:defRPr/>
            </a:pPr>
            <a:r>
              <a:rPr lang="en-US" altLang="zh-CN" sz="2800" b="1" dirty="0">
                <a:solidFill>
                  <a:srgbClr val="00B0F0"/>
                </a:solidFill>
                <a:latin typeface="+mn-lt"/>
                <a:ea typeface="+mn-ea"/>
              </a:rPr>
              <a:t>1000</a:t>
            </a:r>
            <a:endParaRPr lang="zh-CN" altLang="en-US" sz="2800" b="1" dirty="0">
              <a:solidFill>
                <a:srgbClr val="00B0F0"/>
              </a:solidFill>
              <a:latin typeface="+mn-lt"/>
              <a:ea typeface="+mn-ea"/>
            </a:endParaRPr>
          </a:p>
        </p:txBody>
      </p:sp>
      <p:sp>
        <p:nvSpPr>
          <p:cNvPr id="6" name="TextBox 5"/>
          <p:cNvSpPr txBox="1"/>
          <p:nvPr/>
        </p:nvSpPr>
        <p:spPr>
          <a:xfrm>
            <a:off x="4335463" y="4786313"/>
            <a:ext cx="1357312" cy="521970"/>
          </a:xfrm>
          <a:prstGeom prst="rect">
            <a:avLst/>
          </a:prstGeom>
          <a:noFill/>
        </p:spPr>
        <p:txBody>
          <a:bodyPr>
            <a:spAutoFit/>
          </a:bodyPr>
          <a:lstStyle/>
          <a:p>
            <a:pPr algn="ctr">
              <a:defRPr/>
            </a:pPr>
            <a:r>
              <a:rPr lang="en-US" altLang="zh-CN" sz="2800" b="1" dirty="0">
                <a:solidFill>
                  <a:srgbClr val="00B0F0"/>
                </a:solidFill>
                <a:latin typeface="+mn-lt"/>
                <a:ea typeface="+mn-ea"/>
              </a:rPr>
              <a:t>1001</a:t>
            </a:r>
            <a:endParaRPr lang="zh-CN" altLang="en-US" sz="2800" b="1" dirty="0">
              <a:solidFill>
                <a:srgbClr val="00B0F0"/>
              </a:solidFill>
              <a:latin typeface="+mn-lt"/>
              <a:ea typeface="+mn-ea"/>
            </a:endParaRPr>
          </a:p>
        </p:txBody>
      </p:sp>
      <p:sp>
        <p:nvSpPr>
          <p:cNvPr id="7" name="TextBox 6"/>
          <p:cNvSpPr txBox="1"/>
          <p:nvPr/>
        </p:nvSpPr>
        <p:spPr>
          <a:xfrm>
            <a:off x="5772150" y="4784725"/>
            <a:ext cx="1357313" cy="521970"/>
          </a:xfrm>
          <a:prstGeom prst="rect">
            <a:avLst/>
          </a:prstGeom>
          <a:noFill/>
        </p:spPr>
        <p:txBody>
          <a:bodyPr>
            <a:spAutoFit/>
          </a:bodyPr>
          <a:lstStyle/>
          <a:p>
            <a:pPr algn="ctr">
              <a:defRPr/>
            </a:pPr>
            <a:r>
              <a:rPr lang="en-US" altLang="zh-CN" sz="2800" b="1" dirty="0">
                <a:solidFill>
                  <a:srgbClr val="00B0F0"/>
                </a:solidFill>
                <a:latin typeface="+mn-lt"/>
                <a:ea typeface="+mn-ea"/>
              </a:rPr>
              <a:t>1002</a:t>
            </a:r>
            <a:endParaRPr lang="zh-CN" altLang="en-US" sz="2800" b="1" dirty="0">
              <a:solidFill>
                <a:srgbClr val="00B0F0"/>
              </a:solidFill>
              <a:latin typeface="+mn-lt"/>
              <a:ea typeface="+mn-ea"/>
            </a:endParaRPr>
          </a:p>
        </p:txBody>
      </p:sp>
      <p:sp>
        <p:nvSpPr>
          <p:cNvPr id="8" name="TextBox 7"/>
          <p:cNvSpPr txBox="1"/>
          <p:nvPr/>
        </p:nvSpPr>
        <p:spPr>
          <a:xfrm>
            <a:off x="7134225" y="4787900"/>
            <a:ext cx="1357313" cy="521970"/>
          </a:xfrm>
          <a:prstGeom prst="rect">
            <a:avLst/>
          </a:prstGeom>
          <a:noFill/>
        </p:spPr>
        <p:txBody>
          <a:bodyPr>
            <a:spAutoFit/>
          </a:bodyPr>
          <a:lstStyle/>
          <a:p>
            <a:pPr algn="ctr">
              <a:defRPr/>
            </a:pPr>
            <a:r>
              <a:rPr lang="en-US" altLang="zh-CN" sz="2800" b="1" dirty="0">
                <a:solidFill>
                  <a:srgbClr val="00B0F0"/>
                </a:solidFill>
                <a:latin typeface="+mn-lt"/>
                <a:ea typeface="+mn-ea"/>
              </a:rPr>
              <a:t>1003</a:t>
            </a:r>
            <a:endParaRPr lang="zh-CN" altLang="en-US" sz="2800" b="1" dirty="0">
              <a:solidFill>
                <a:srgbClr val="00B0F0"/>
              </a:solidFill>
              <a:latin typeface="+mn-lt"/>
              <a:ea typeface="+mn-ea"/>
            </a:endParaRPr>
          </a:p>
        </p:txBody>
      </p:sp>
      <p:sp>
        <p:nvSpPr>
          <p:cNvPr id="11" name="TextBox 10"/>
          <p:cNvSpPr txBox="1"/>
          <p:nvPr/>
        </p:nvSpPr>
        <p:spPr>
          <a:xfrm>
            <a:off x="2881313" y="5286375"/>
            <a:ext cx="1571625" cy="521970"/>
          </a:xfrm>
          <a:prstGeom prst="rect">
            <a:avLst/>
          </a:prstGeom>
          <a:noFill/>
        </p:spPr>
        <p:txBody>
          <a:bodyPr>
            <a:spAutoFit/>
          </a:bodyPr>
          <a:lstStyle/>
          <a:p>
            <a:pPr algn="ctr">
              <a:defRPr/>
            </a:pPr>
            <a:r>
              <a:rPr lang="zh-CN" altLang="en-US" sz="2800" b="1" dirty="0">
                <a:latin typeface="+mn-lt"/>
                <a:ea typeface="+mn-ea"/>
              </a:rPr>
              <a:t>字符</a:t>
            </a:r>
            <a:r>
              <a:rPr lang="en-US" altLang="zh-CN" sz="2800" b="1" dirty="0" err="1">
                <a:latin typeface="+mn-lt"/>
                <a:ea typeface="+mn-ea"/>
              </a:rPr>
              <a:t>ch</a:t>
            </a:r>
            <a:endParaRPr lang="zh-CN" altLang="en-US" sz="2800" b="1" dirty="0">
              <a:latin typeface="+mn-lt"/>
              <a:ea typeface="+mn-ea"/>
            </a:endParaRPr>
          </a:p>
        </p:txBody>
      </p:sp>
      <p:grpSp>
        <p:nvGrpSpPr>
          <p:cNvPr id="2" name="组合 15"/>
          <p:cNvGrpSpPr/>
          <p:nvPr/>
        </p:nvGrpSpPr>
        <p:grpSpPr bwMode="auto">
          <a:xfrm>
            <a:off x="2952750" y="5286375"/>
            <a:ext cx="5572125" cy="521970"/>
            <a:chOff x="1428728" y="5286388"/>
            <a:chExt cx="5572164" cy="521317"/>
          </a:xfrm>
        </p:grpSpPr>
        <p:sp>
          <p:nvSpPr>
            <p:cNvPr id="5" name="TextBox 4"/>
            <p:cNvSpPr txBox="1"/>
            <p:nvPr/>
          </p:nvSpPr>
          <p:spPr>
            <a:xfrm>
              <a:off x="1428728" y="5286388"/>
              <a:ext cx="5572164" cy="521317"/>
            </a:xfrm>
            <a:prstGeom prst="rect">
              <a:avLst/>
            </a:prstGeom>
            <a:noFill/>
            <a:ln w="38100">
              <a:solidFill>
                <a:srgbClr val="C00000"/>
              </a:solidFill>
            </a:ln>
          </p:spPr>
          <p:txBody>
            <a:bodyPr>
              <a:spAutoFit/>
            </a:bodyPr>
            <a:lstStyle/>
            <a:p>
              <a:pPr>
                <a:defRPr/>
              </a:pPr>
              <a:endParaRPr lang="zh-CN" altLang="en-US" sz="2800" b="1" dirty="0">
                <a:latin typeface="+mn-lt"/>
                <a:ea typeface="+mn-ea"/>
              </a:endParaRPr>
            </a:p>
          </p:txBody>
        </p:sp>
        <p:cxnSp>
          <p:nvCxnSpPr>
            <p:cNvPr id="111630" name="直接连接符 9"/>
            <p:cNvCxnSpPr>
              <a:cxnSpLocks noChangeShapeType="1"/>
            </p:cNvCxnSpPr>
            <p:nvPr/>
          </p:nvCxnSpPr>
          <p:spPr bwMode="auto">
            <a:xfrm rot="5400000">
              <a:off x="2536017" y="5536421"/>
              <a:ext cx="500066" cy="0"/>
            </a:xfrm>
            <a:prstGeom prst="line">
              <a:avLst/>
            </a:prstGeom>
            <a:noFill/>
            <a:ln w="38100" algn="ctr">
              <a:solidFill>
                <a:srgbClr val="0000CC"/>
              </a:solidFill>
              <a:prstDash val="sysDash"/>
              <a:miter lim="800000"/>
            </a:ln>
          </p:spPr>
        </p:cxnSp>
        <p:cxnSp>
          <p:nvCxnSpPr>
            <p:cNvPr id="111631" name="直接连接符 11"/>
            <p:cNvCxnSpPr>
              <a:cxnSpLocks noChangeShapeType="1"/>
            </p:cNvCxnSpPr>
            <p:nvPr/>
          </p:nvCxnSpPr>
          <p:spPr bwMode="auto">
            <a:xfrm rot="5400000">
              <a:off x="3964777" y="5536421"/>
              <a:ext cx="500066" cy="0"/>
            </a:xfrm>
            <a:prstGeom prst="line">
              <a:avLst/>
            </a:prstGeom>
            <a:noFill/>
            <a:ln w="38100" algn="ctr">
              <a:solidFill>
                <a:srgbClr val="0000CC"/>
              </a:solidFill>
              <a:prstDash val="sysDash"/>
              <a:miter lim="800000"/>
            </a:ln>
          </p:spPr>
        </p:cxnSp>
        <p:cxnSp>
          <p:nvCxnSpPr>
            <p:cNvPr id="111632" name="直接连接符 12"/>
            <p:cNvCxnSpPr>
              <a:cxnSpLocks noChangeShapeType="1"/>
            </p:cNvCxnSpPr>
            <p:nvPr/>
          </p:nvCxnSpPr>
          <p:spPr bwMode="auto">
            <a:xfrm rot="5400000">
              <a:off x="5393537" y="5536421"/>
              <a:ext cx="500066" cy="0"/>
            </a:xfrm>
            <a:prstGeom prst="line">
              <a:avLst/>
            </a:prstGeom>
            <a:noFill/>
            <a:ln w="38100" algn="ctr">
              <a:solidFill>
                <a:srgbClr val="0000CC"/>
              </a:solidFill>
              <a:prstDash val="sysDash"/>
              <a:miter lim="800000"/>
            </a:ln>
          </p:spPr>
        </p:cxnSp>
      </p:grpSp>
      <p:sp>
        <p:nvSpPr>
          <p:cNvPr id="14" name="TextBox 13"/>
          <p:cNvSpPr txBox="1">
            <a:spLocks noChangeArrowheads="1"/>
          </p:cNvSpPr>
          <p:nvPr/>
        </p:nvSpPr>
        <p:spPr bwMode="auto">
          <a:xfrm>
            <a:off x="3452813" y="5262563"/>
            <a:ext cx="4714875" cy="521970"/>
          </a:xfrm>
          <a:prstGeom prst="rect">
            <a:avLst/>
          </a:prstGeom>
          <a:noFill/>
          <a:ln w="9525">
            <a:noFill/>
            <a:miter lim="800000"/>
          </a:ln>
        </p:spPr>
        <p:txBody>
          <a:bodyPr>
            <a:spAutoFit/>
          </a:bodyPr>
          <a:lstStyle/>
          <a:p>
            <a:pPr algn="ctr"/>
            <a:r>
              <a:rPr lang="zh-CN" altLang="en-US" sz="2800" b="1"/>
              <a:t>整       型      变      量      </a:t>
            </a:r>
            <a:r>
              <a:rPr lang="en-US" altLang="zh-CN" sz="2800" b="1"/>
              <a:t>i</a:t>
            </a:r>
            <a:endParaRPr lang="zh-CN" altLang="en-US" sz="2800" b="1"/>
          </a:p>
        </p:txBody>
      </p:sp>
      <p:sp>
        <p:nvSpPr>
          <p:cNvPr id="15" name="TextBox 14"/>
          <p:cNvSpPr txBox="1">
            <a:spLocks noChangeArrowheads="1"/>
          </p:cNvSpPr>
          <p:nvPr/>
        </p:nvSpPr>
        <p:spPr bwMode="auto">
          <a:xfrm>
            <a:off x="3452813" y="5262563"/>
            <a:ext cx="4714875" cy="521970"/>
          </a:xfrm>
          <a:prstGeom prst="rect">
            <a:avLst/>
          </a:prstGeom>
          <a:noFill/>
          <a:ln w="9525">
            <a:noFill/>
            <a:miter lim="800000"/>
          </a:ln>
        </p:spPr>
        <p:txBody>
          <a:bodyPr>
            <a:spAutoFit/>
          </a:bodyPr>
          <a:lstStyle/>
          <a:p>
            <a:pPr algn="ctr"/>
            <a:r>
              <a:rPr lang="zh-CN" altLang="en-US" sz="2800" b="1"/>
              <a:t>实       型      变      量      </a:t>
            </a:r>
            <a:r>
              <a:rPr lang="en-US" altLang="zh-CN" sz="2800" b="1"/>
              <a:t>f</a:t>
            </a:r>
            <a:endParaRPr lang="zh-CN" altLang="en-US" sz="2800" b="1"/>
          </a:p>
        </p:txBody>
      </p:sp>
      <p:pic>
        <p:nvPicPr>
          <p:cNvPr id="111628" name="图片 15" descr="Untitled2.png">
            <a:hlinkClick r:id="rId1" action="ppaction://hlinksldjump"/>
          </p:cNvPr>
          <p:cNvPicPr>
            <a:picLocks noChangeAspect="1"/>
          </p:cNvPicPr>
          <p:nvPr/>
        </p:nvPicPr>
        <p:blipFill>
          <a:blip r:embed="rId2"/>
          <a:srcRect/>
          <a:stretch>
            <a:fillRect/>
          </a:stretch>
        </p:blipFill>
        <p:spPr bwMode="auto">
          <a:xfrm>
            <a:off x="10025063" y="6143625"/>
            <a:ext cx="469900" cy="469900"/>
          </a:xfrm>
          <a:prstGeom prst="rect">
            <a:avLst/>
          </a:prstGeom>
          <a:noFill/>
          <a:ln w="9525">
            <a:noFill/>
            <a:miter lim="800000"/>
            <a:headEnd/>
            <a:tailEnd/>
          </a:ln>
        </p:spPr>
      </p:pic>
    </p:spTree>
  </p:cSld>
  <p:clrMapOvr>
    <a:masterClrMapping/>
  </p:clrMapOvr>
  <p:transition spd="med">
    <p:blind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par>
                          <p:cTn id="8" fill="hold">
                            <p:stCondLst>
                              <p:cond delay="500"/>
                            </p:stCondLst>
                            <p:childTnLst>
                              <p:par>
                                <p:cTn id="9" presetID="3" presetClass="entr" presetSubtype="10"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blinds(horizontal)">
                                      <p:cBhvr>
                                        <p:cTn id="11" dur="500"/>
                                        <p:tgtEl>
                                          <p:spTgt spid="4"/>
                                        </p:tgtEl>
                                      </p:cBhvr>
                                    </p:animEffect>
                                  </p:childTnLst>
                                </p:cTn>
                              </p:par>
                            </p:childTnLst>
                          </p:cTn>
                        </p:par>
                        <p:par>
                          <p:cTn id="12" fill="hold">
                            <p:stCondLst>
                              <p:cond delay="1000"/>
                            </p:stCondLst>
                            <p:childTnLst>
                              <p:par>
                                <p:cTn id="13" presetID="3" presetClass="entr" presetSubtype="10"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blinds(horizontal)">
                                      <p:cBhvr>
                                        <p:cTn id="15" dur="500"/>
                                        <p:tgtEl>
                                          <p:spTgt spid="6"/>
                                        </p:tgtEl>
                                      </p:cBhvr>
                                    </p:animEffect>
                                  </p:childTnLst>
                                </p:cTn>
                              </p:par>
                            </p:childTnLst>
                          </p:cTn>
                        </p:par>
                        <p:par>
                          <p:cTn id="16" fill="hold">
                            <p:stCondLst>
                              <p:cond delay="1500"/>
                            </p:stCondLst>
                            <p:childTnLst>
                              <p:par>
                                <p:cTn id="17" presetID="3" presetClass="entr" presetSubtype="10" fill="hold" grpId="0"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blinds(horizontal)">
                                      <p:cBhvr>
                                        <p:cTn id="19" dur="500"/>
                                        <p:tgtEl>
                                          <p:spTgt spid="7"/>
                                        </p:tgtEl>
                                      </p:cBhvr>
                                    </p:animEffect>
                                  </p:childTnLst>
                                </p:cTn>
                              </p:par>
                            </p:childTnLst>
                          </p:cTn>
                        </p:par>
                        <p:par>
                          <p:cTn id="20" fill="hold">
                            <p:stCondLst>
                              <p:cond delay="2000"/>
                            </p:stCondLst>
                            <p:childTnLst>
                              <p:par>
                                <p:cTn id="21" presetID="3" presetClass="entr" presetSubtype="10" fill="hold" grpId="0" nodeType="after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blinds(horizontal)">
                                      <p:cBhvr>
                                        <p:cTn id="23" dur="500"/>
                                        <p:tgtEl>
                                          <p:spTgt spid="8"/>
                                        </p:tgtEl>
                                      </p:cBhvr>
                                    </p:animEffect>
                                  </p:childTnLst>
                                </p:cTn>
                              </p:par>
                            </p:childTnLst>
                          </p:cTn>
                        </p:par>
                      </p:childTnLst>
                    </p:cTn>
                  </p:par>
                  <p:par>
                    <p:cTn id="24" fill="hold">
                      <p:stCondLst>
                        <p:cond delay="indefinite"/>
                      </p:stCondLst>
                      <p:childTnLst>
                        <p:par>
                          <p:cTn id="25" fill="hold">
                            <p:stCondLst>
                              <p:cond delay="0"/>
                            </p:stCondLst>
                            <p:childTnLst>
                              <p:par>
                                <p:cTn id="26" presetID="49" presetClass="entr" presetSubtype="0" decel="100000" fill="hold" grpId="0" nodeType="clickEffect">
                                  <p:stCondLst>
                                    <p:cond delay="0"/>
                                  </p:stCondLst>
                                  <p:childTnLst>
                                    <p:set>
                                      <p:cBhvr>
                                        <p:cTn id="27" dur="1" fill="hold">
                                          <p:stCondLst>
                                            <p:cond delay="0"/>
                                          </p:stCondLst>
                                        </p:cTn>
                                        <p:tgtEl>
                                          <p:spTgt spid="14"/>
                                        </p:tgtEl>
                                        <p:attrNameLst>
                                          <p:attrName>style.visibility</p:attrName>
                                        </p:attrNameLst>
                                      </p:cBhvr>
                                      <p:to>
                                        <p:strVal val="visible"/>
                                      </p:to>
                                    </p:set>
                                    <p:anim calcmode="lin" valueType="num">
                                      <p:cBhvr>
                                        <p:cTn id="28" dur="500" fill="hold"/>
                                        <p:tgtEl>
                                          <p:spTgt spid="14"/>
                                        </p:tgtEl>
                                        <p:attrNameLst>
                                          <p:attrName>ppt_w</p:attrName>
                                        </p:attrNameLst>
                                      </p:cBhvr>
                                      <p:tavLst>
                                        <p:tav tm="0">
                                          <p:val>
                                            <p:fltVal val="0"/>
                                          </p:val>
                                        </p:tav>
                                        <p:tav tm="100000">
                                          <p:val>
                                            <p:strVal val="#ppt_w"/>
                                          </p:val>
                                        </p:tav>
                                      </p:tavLst>
                                    </p:anim>
                                    <p:anim calcmode="lin" valueType="num">
                                      <p:cBhvr>
                                        <p:cTn id="29" dur="500" fill="hold"/>
                                        <p:tgtEl>
                                          <p:spTgt spid="14"/>
                                        </p:tgtEl>
                                        <p:attrNameLst>
                                          <p:attrName>ppt_h</p:attrName>
                                        </p:attrNameLst>
                                      </p:cBhvr>
                                      <p:tavLst>
                                        <p:tav tm="0">
                                          <p:val>
                                            <p:fltVal val="0"/>
                                          </p:val>
                                        </p:tav>
                                        <p:tav tm="100000">
                                          <p:val>
                                            <p:strVal val="#ppt_h"/>
                                          </p:val>
                                        </p:tav>
                                      </p:tavLst>
                                    </p:anim>
                                    <p:anim calcmode="lin" valueType="num">
                                      <p:cBhvr>
                                        <p:cTn id="30" dur="500" fill="hold"/>
                                        <p:tgtEl>
                                          <p:spTgt spid="14"/>
                                        </p:tgtEl>
                                        <p:attrNameLst>
                                          <p:attrName>style.rotation</p:attrName>
                                        </p:attrNameLst>
                                      </p:cBhvr>
                                      <p:tavLst>
                                        <p:tav tm="0">
                                          <p:val>
                                            <p:fltVal val="360"/>
                                          </p:val>
                                        </p:tav>
                                        <p:tav tm="100000">
                                          <p:val>
                                            <p:fltVal val="0"/>
                                          </p:val>
                                        </p:tav>
                                      </p:tavLst>
                                    </p:anim>
                                    <p:animEffect transition="in" filter="fade">
                                      <p:cBhvr>
                                        <p:cTn id="31" dur="500"/>
                                        <p:tgtEl>
                                          <p:spTgt spid="14"/>
                                        </p:tgtEl>
                                      </p:cBhvr>
                                    </p:animEffect>
                                  </p:childTnLst>
                                  <p:subTnLst>
                                    <p:set>
                                      <p:cBhvr override="childStyle">
                                        <p:cTn dur="1" fill="hold" display="0" masterRel="nextClick" afterEffect="1"/>
                                        <p:tgtEl>
                                          <p:spTgt spid="14"/>
                                        </p:tgtEl>
                                        <p:attrNameLst>
                                          <p:attrName>style.visibility</p:attrName>
                                        </p:attrNameLst>
                                      </p:cBhvr>
                                      <p:to>
                                        <p:strVal val="hidden"/>
                                      </p:to>
                                    </p:set>
                                  </p:subTnLst>
                                </p:cTn>
                              </p:par>
                            </p:childTnLst>
                          </p:cTn>
                        </p:par>
                      </p:childTnLst>
                    </p:cTn>
                  </p:par>
                  <p:par>
                    <p:cTn id="32" fill="hold">
                      <p:stCondLst>
                        <p:cond delay="indefinite"/>
                      </p:stCondLst>
                      <p:childTnLst>
                        <p:par>
                          <p:cTn id="33" fill="hold">
                            <p:stCondLst>
                              <p:cond delay="0"/>
                            </p:stCondLst>
                            <p:childTnLst>
                              <p:par>
                                <p:cTn id="34" presetID="49" presetClass="entr" presetSubtype="0" decel="100000" fill="hold" grpId="0" nodeType="clickEffect">
                                  <p:stCondLst>
                                    <p:cond delay="0"/>
                                  </p:stCondLst>
                                  <p:childTnLst>
                                    <p:set>
                                      <p:cBhvr>
                                        <p:cTn id="35" dur="1" fill="hold">
                                          <p:stCondLst>
                                            <p:cond delay="0"/>
                                          </p:stCondLst>
                                        </p:cTn>
                                        <p:tgtEl>
                                          <p:spTgt spid="11"/>
                                        </p:tgtEl>
                                        <p:attrNameLst>
                                          <p:attrName>style.visibility</p:attrName>
                                        </p:attrNameLst>
                                      </p:cBhvr>
                                      <p:to>
                                        <p:strVal val="visible"/>
                                      </p:to>
                                    </p:set>
                                    <p:anim calcmode="lin" valueType="num">
                                      <p:cBhvr>
                                        <p:cTn id="36" dur="500" fill="hold"/>
                                        <p:tgtEl>
                                          <p:spTgt spid="11"/>
                                        </p:tgtEl>
                                        <p:attrNameLst>
                                          <p:attrName>ppt_w</p:attrName>
                                        </p:attrNameLst>
                                      </p:cBhvr>
                                      <p:tavLst>
                                        <p:tav tm="0">
                                          <p:val>
                                            <p:fltVal val="0"/>
                                          </p:val>
                                        </p:tav>
                                        <p:tav tm="100000">
                                          <p:val>
                                            <p:strVal val="#ppt_w"/>
                                          </p:val>
                                        </p:tav>
                                      </p:tavLst>
                                    </p:anim>
                                    <p:anim calcmode="lin" valueType="num">
                                      <p:cBhvr>
                                        <p:cTn id="37" dur="500" fill="hold"/>
                                        <p:tgtEl>
                                          <p:spTgt spid="11"/>
                                        </p:tgtEl>
                                        <p:attrNameLst>
                                          <p:attrName>ppt_h</p:attrName>
                                        </p:attrNameLst>
                                      </p:cBhvr>
                                      <p:tavLst>
                                        <p:tav tm="0">
                                          <p:val>
                                            <p:fltVal val="0"/>
                                          </p:val>
                                        </p:tav>
                                        <p:tav tm="100000">
                                          <p:val>
                                            <p:strVal val="#ppt_h"/>
                                          </p:val>
                                        </p:tav>
                                      </p:tavLst>
                                    </p:anim>
                                    <p:anim calcmode="lin" valueType="num">
                                      <p:cBhvr>
                                        <p:cTn id="38" dur="500" fill="hold"/>
                                        <p:tgtEl>
                                          <p:spTgt spid="11"/>
                                        </p:tgtEl>
                                        <p:attrNameLst>
                                          <p:attrName>style.rotation</p:attrName>
                                        </p:attrNameLst>
                                      </p:cBhvr>
                                      <p:tavLst>
                                        <p:tav tm="0">
                                          <p:val>
                                            <p:fltVal val="360"/>
                                          </p:val>
                                        </p:tav>
                                        <p:tav tm="100000">
                                          <p:val>
                                            <p:fltVal val="0"/>
                                          </p:val>
                                        </p:tav>
                                      </p:tavLst>
                                    </p:anim>
                                    <p:animEffect transition="in" filter="fade">
                                      <p:cBhvr>
                                        <p:cTn id="39" dur="500"/>
                                        <p:tgtEl>
                                          <p:spTgt spid="11"/>
                                        </p:tgtEl>
                                      </p:cBhvr>
                                    </p:animEffect>
                                  </p:childTnLst>
                                  <p:subTnLst>
                                    <p:set>
                                      <p:cBhvr override="childStyle">
                                        <p:cTn dur="1" fill="hold" display="0" masterRel="nextClick" afterEffect="1"/>
                                        <p:tgtEl>
                                          <p:spTgt spid="11"/>
                                        </p:tgtEl>
                                        <p:attrNameLst>
                                          <p:attrName>style.visibility</p:attrName>
                                        </p:attrNameLst>
                                      </p:cBhvr>
                                      <p:to>
                                        <p:strVal val="hidden"/>
                                      </p:to>
                                    </p:set>
                                  </p:subTnLst>
                                </p:cTn>
                              </p:par>
                            </p:childTnLst>
                          </p:cTn>
                        </p:par>
                      </p:childTnLst>
                    </p:cTn>
                  </p:par>
                  <p:par>
                    <p:cTn id="40" fill="hold">
                      <p:stCondLst>
                        <p:cond delay="indefinite"/>
                      </p:stCondLst>
                      <p:childTnLst>
                        <p:par>
                          <p:cTn id="41" fill="hold">
                            <p:stCondLst>
                              <p:cond delay="0"/>
                            </p:stCondLst>
                            <p:childTnLst>
                              <p:par>
                                <p:cTn id="42" presetID="49" presetClass="entr" presetSubtype="0" decel="100000" fill="hold" grpId="0" nodeType="clickEffect">
                                  <p:stCondLst>
                                    <p:cond delay="0"/>
                                  </p:stCondLst>
                                  <p:childTnLst>
                                    <p:set>
                                      <p:cBhvr>
                                        <p:cTn id="43" dur="1" fill="hold">
                                          <p:stCondLst>
                                            <p:cond delay="0"/>
                                          </p:stCondLst>
                                        </p:cTn>
                                        <p:tgtEl>
                                          <p:spTgt spid="15"/>
                                        </p:tgtEl>
                                        <p:attrNameLst>
                                          <p:attrName>style.visibility</p:attrName>
                                        </p:attrNameLst>
                                      </p:cBhvr>
                                      <p:to>
                                        <p:strVal val="visible"/>
                                      </p:to>
                                    </p:set>
                                    <p:anim calcmode="lin" valueType="num">
                                      <p:cBhvr>
                                        <p:cTn id="44" dur="500" fill="hold"/>
                                        <p:tgtEl>
                                          <p:spTgt spid="15"/>
                                        </p:tgtEl>
                                        <p:attrNameLst>
                                          <p:attrName>ppt_w</p:attrName>
                                        </p:attrNameLst>
                                      </p:cBhvr>
                                      <p:tavLst>
                                        <p:tav tm="0">
                                          <p:val>
                                            <p:fltVal val="0"/>
                                          </p:val>
                                        </p:tav>
                                        <p:tav tm="100000">
                                          <p:val>
                                            <p:strVal val="#ppt_w"/>
                                          </p:val>
                                        </p:tav>
                                      </p:tavLst>
                                    </p:anim>
                                    <p:anim calcmode="lin" valueType="num">
                                      <p:cBhvr>
                                        <p:cTn id="45" dur="500" fill="hold"/>
                                        <p:tgtEl>
                                          <p:spTgt spid="15"/>
                                        </p:tgtEl>
                                        <p:attrNameLst>
                                          <p:attrName>ppt_h</p:attrName>
                                        </p:attrNameLst>
                                      </p:cBhvr>
                                      <p:tavLst>
                                        <p:tav tm="0">
                                          <p:val>
                                            <p:fltVal val="0"/>
                                          </p:val>
                                        </p:tav>
                                        <p:tav tm="100000">
                                          <p:val>
                                            <p:strVal val="#ppt_h"/>
                                          </p:val>
                                        </p:tav>
                                      </p:tavLst>
                                    </p:anim>
                                    <p:anim calcmode="lin" valueType="num">
                                      <p:cBhvr>
                                        <p:cTn id="46" dur="500" fill="hold"/>
                                        <p:tgtEl>
                                          <p:spTgt spid="15"/>
                                        </p:tgtEl>
                                        <p:attrNameLst>
                                          <p:attrName>style.rotation</p:attrName>
                                        </p:attrNameLst>
                                      </p:cBhvr>
                                      <p:tavLst>
                                        <p:tav tm="0">
                                          <p:val>
                                            <p:fltVal val="360"/>
                                          </p:val>
                                        </p:tav>
                                        <p:tav tm="100000">
                                          <p:val>
                                            <p:fltVal val="0"/>
                                          </p:val>
                                        </p:tav>
                                      </p:tavLst>
                                    </p:anim>
                                    <p:animEffect transition="in" filter="fade">
                                      <p:cBhvr>
                                        <p:cTn id="4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P spid="7" grpId="0"/>
      <p:bldP spid="8" grpId="0"/>
      <p:bldP spid="11" grpId="0"/>
      <p:bldP spid="14" grpId="0"/>
      <p:bldP spid="15" grpId="0"/>
    </p:bldLst>
  </p:timing>
</p:sld>
</file>

<file path=ppt/slides/slide1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15042" name="Rectangle 2"/>
          <p:cNvSpPr>
            <a:spLocks noGrp="1" noChangeArrowheads="1"/>
          </p:cNvSpPr>
          <p:nvPr>
            <p:ph type="title"/>
          </p:nvPr>
        </p:nvSpPr>
        <p:spPr>
          <a:xfrm>
            <a:off x="1666875" y="652463"/>
            <a:ext cx="8858250" cy="769937"/>
          </a:xfrm>
          <a:effectLst/>
        </p:spPr>
        <p:txBody>
          <a:bodyPr anchor="ctr"/>
          <a:lstStyle/>
          <a:p>
            <a:pPr eaLnBrk="1" hangingPunct="1">
              <a:defRPr/>
            </a:pPr>
            <a:r>
              <a:rPr lang="en-US" altLang="zh-CN" dirty="0" smtClean="0">
                <a:solidFill>
                  <a:srgbClr val="800000"/>
                </a:solidFill>
                <a:effectLst>
                  <a:outerShdw blurRad="38100" dist="38100" dir="2700000" algn="tl">
                    <a:srgbClr val="000000"/>
                  </a:outerShdw>
                </a:effectLst>
                <a:latin typeface="Arial" panose="020B0604020202020204" pitchFamily="34" charset="0"/>
                <a:ea typeface="黑体" panose="02010609060101010101" pitchFamily="2" charset="-122"/>
              </a:rPr>
              <a:t>8.1.2 </a:t>
            </a:r>
            <a:r>
              <a:rPr lang="zh-CN" altLang="zh-CN" dirty="0" smtClean="0">
                <a:solidFill>
                  <a:srgbClr val="800000"/>
                </a:solidFill>
                <a:effectLst>
                  <a:outerShdw blurRad="38100" dist="38100" dir="2700000" algn="tl">
                    <a:srgbClr val="000000"/>
                  </a:outerShdw>
                </a:effectLst>
                <a:latin typeface="Arial" panose="020B0604020202020204" pitchFamily="34" charset="0"/>
                <a:ea typeface="黑体" panose="02010609060101010101" pitchFamily="2" charset="-122"/>
              </a:rPr>
              <a:t>定义结构体类型变量</a:t>
            </a:r>
            <a:endParaRPr lang="zh-CN" altLang="en-US" dirty="0" smtClean="0">
              <a:solidFill>
                <a:srgbClr val="800000"/>
              </a:solidFill>
              <a:effectLst>
                <a:outerShdw blurRad="38100" dist="38100" dir="2700000" algn="tl">
                  <a:srgbClr val="000000"/>
                </a:outerShdw>
              </a:effectLst>
              <a:latin typeface="Arial" panose="020B0604020202020204" pitchFamily="34" charset="0"/>
              <a:ea typeface="黑体" panose="02010609060101010101" pitchFamily="2" charset="-122"/>
            </a:endParaRPr>
          </a:p>
        </p:txBody>
      </p:sp>
      <p:sp>
        <p:nvSpPr>
          <p:cNvPr id="11267" name="Rectangle 3"/>
          <p:cNvSpPr>
            <a:spLocks noGrp="1" noChangeArrowheads="1"/>
          </p:cNvSpPr>
          <p:nvPr>
            <p:ph type="body" idx="1"/>
          </p:nvPr>
        </p:nvSpPr>
        <p:spPr>
          <a:xfrm>
            <a:off x="2166938" y="1571625"/>
            <a:ext cx="7858125" cy="5000625"/>
          </a:xfrm>
        </p:spPr>
        <p:txBody>
          <a:bodyPr/>
          <a:lstStyle/>
          <a:p>
            <a:r>
              <a:rPr lang="zh-CN" altLang="zh-CN" smtClean="0"/>
              <a:t>前面只是建立了一个结构体类型，它相当于一个模型，并没有定义变量，其中并无具体数据，系统对之也不分配存储单元。</a:t>
            </a:r>
            <a:endParaRPr lang="en-US" altLang="zh-CN" smtClean="0"/>
          </a:p>
          <a:p>
            <a:r>
              <a:rPr lang="zh-CN" altLang="zh-CN" smtClean="0"/>
              <a:t>相当于设计好了图纸，但并未建成具体的房屋。为了能在程序中使用结构体类型的数据，应当定义结构体类型的变量，并在其中存放具体的数据。</a:t>
            </a:r>
            <a:endParaRPr lang="zh-CN" altLang="zh-CN" sz="2800" smtClean="0"/>
          </a:p>
          <a:p>
            <a:pPr>
              <a:buFont typeface="Wingdings" panose="05000000000000000000" pitchFamily="2" charset="2"/>
              <a:buNone/>
            </a:pPr>
            <a:endParaRPr lang="en-US" altLang="zh-CN" smtClean="0">
              <a:solidFill>
                <a:srgbClr val="FF0000"/>
              </a:solidFill>
            </a:endParaRPr>
          </a:p>
        </p:txBody>
      </p:sp>
      <p:pic>
        <p:nvPicPr>
          <p:cNvPr id="11268" name="图片 3" descr="Untitled2.png">
            <a:hlinkClick r:id="rId1" action="ppaction://hlinksldjump"/>
          </p:cNvPr>
          <p:cNvPicPr>
            <a:picLocks noChangeAspect="1"/>
          </p:cNvPicPr>
          <p:nvPr/>
        </p:nvPicPr>
        <p:blipFill>
          <a:blip r:embed="rId2"/>
          <a:srcRect/>
          <a:stretch>
            <a:fillRect/>
          </a:stretch>
        </p:blipFill>
        <p:spPr bwMode="auto">
          <a:xfrm>
            <a:off x="9953625" y="6143625"/>
            <a:ext cx="469900" cy="469900"/>
          </a:xfrm>
          <a:prstGeom prst="rect">
            <a:avLst/>
          </a:prstGeom>
          <a:noFill/>
          <a:ln w="9525">
            <a:noFill/>
            <a:miter lim="800000"/>
            <a:headEnd/>
            <a:tailEnd/>
          </a:ln>
        </p:spPr>
      </p:pic>
    </p:spTree>
  </p:cSld>
  <p:clrMapOvr>
    <a:masterClrMapping/>
  </p:clrMapOvr>
  <p:transition spd="med">
    <p:blind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1267">
                                            <p:txEl>
                                              <p:pRg st="1" end="1"/>
                                            </p:txEl>
                                          </p:spTgt>
                                        </p:tgtEl>
                                        <p:attrNameLst>
                                          <p:attrName>style.visibility</p:attrName>
                                        </p:attrNameLst>
                                      </p:cBhvr>
                                      <p:to>
                                        <p:strVal val="visible"/>
                                      </p:to>
                                    </p:set>
                                    <p:animEffect transition="in" filter="blinds(horizontal)">
                                      <p:cBhvr>
                                        <p:cTn id="7" dur="500"/>
                                        <p:tgtEl>
                                          <p:spTgt spid="11267">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063750" y="857250"/>
            <a:ext cx="7318375" cy="5429250"/>
          </a:xfrm>
        </p:spPr>
        <p:txBody>
          <a:bodyPr/>
          <a:lstStyle/>
          <a:p>
            <a:r>
              <a:rPr lang="zh-CN" altLang="zh-CN" smtClean="0"/>
              <a:t>定义共用体类型变量的一般形式为：</a:t>
            </a:r>
            <a:endParaRPr lang="en-US" altLang="zh-CN" smtClean="0"/>
          </a:p>
          <a:p>
            <a:pPr lvl="1">
              <a:lnSpc>
                <a:spcPct val="100000"/>
              </a:lnSpc>
              <a:buFont typeface="Wingdings" panose="05000000000000000000" pitchFamily="2" charset="2"/>
              <a:buNone/>
            </a:pPr>
            <a:r>
              <a:rPr lang="en-US" altLang="zh-CN" smtClean="0"/>
              <a:t>union</a:t>
            </a:r>
            <a:r>
              <a:rPr lang="zh-CN" altLang="zh-CN" smtClean="0"/>
              <a:t>　共用体名</a:t>
            </a:r>
            <a:endParaRPr lang="zh-CN" altLang="zh-CN" smtClean="0"/>
          </a:p>
          <a:p>
            <a:pPr lvl="1">
              <a:lnSpc>
                <a:spcPct val="100000"/>
              </a:lnSpc>
              <a:buFont typeface="Wingdings" panose="05000000000000000000" pitchFamily="2" charset="2"/>
              <a:buNone/>
            </a:pPr>
            <a:r>
              <a:rPr lang="en-US" altLang="zh-CN" smtClean="0"/>
              <a:t>{</a:t>
            </a:r>
            <a:r>
              <a:rPr lang="zh-CN" altLang="zh-CN" smtClean="0"/>
              <a:t> 成员表列</a:t>
            </a:r>
            <a:endParaRPr lang="zh-CN" altLang="zh-CN" smtClean="0"/>
          </a:p>
          <a:p>
            <a:pPr lvl="1">
              <a:lnSpc>
                <a:spcPct val="100000"/>
              </a:lnSpc>
              <a:buFont typeface="Wingdings" panose="05000000000000000000" pitchFamily="2" charset="2"/>
              <a:buNone/>
            </a:pPr>
            <a:r>
              <a:rPr lang="en-US" altLang="zh-CN" smtClean="0"/>
              <a:t>}</a:t>
            </a:r>
            <a:r>
              <a:rPr lang="zh-CN" altLang="zh-CN" smtClean="0"/>
              <a:t>变量表列； </a:t>
            </a:r>
            <a:endParaRPr lang="zh-CN" altLang="zh-CN" smtClean="0"/>
          </a:p>
          <a:p>
            <a:pPr lvl="1">
              <a:lnSpc>
                <a:spcPct val="100000"/>
              </a:lnSpc>
              <a:buFont typeface="Wingdings" panose="05000000000000000000" pitchFamily="2" charset="2"/>
              <a:buNone/>
            </a:pPr>
            <a:r>
              <a:rPr lang="zh-CN" altLang="zh-CN" smtClean="0"/>
              <a:t>例如：</a:t>
            </a:r>
            <a:endParaRPr lang="zh-CN" altLang="zh-CN" smtClean="0"/>
          </a:p>
          <a:p>
            <a:pPr lvl="1">
              <a:lnSpc>
                <a:spcPct val="100000"/>
              </a:lnSpc>
              <a:buFont typeface="Wingdings" panose="05000000000000000000" pitchFamily="2" charset="2"/>
              <a:buNone/>
            </a:pPr>
            <a:r>
              <a:rPr lang="en-US" altLang="zh-CN" smtClean="0"/>
              <a:t>union Data</a:t>
            </a:r>
            <a:r>
              <a:rPr lang="zh-CN" altLang="zh-CN" smtClean="0"/>
              <a:t></a:t>
            </a:r>
            <a:endParaRPr lang="zh-CN" altLang="zh-CN" smtClean="0"/>
          </a:p>
          <a:p>
            <a:pPr lvl="1">
              <a:lnSpc>
                <a:spcPct val="100000"/>
              </a:lnSpc>
              <a:buFont typeface="Wingdings" panose="05000000000000000000" pitchFamily="2" charset="2"/>
              <a:buNone/>
            </a:pPr>
            <a:r>
              <a:rPr lang="en-US" altLang="zh-CN" smtClean="0"/>
              <a:t>{ int i;</a:t>
            </a:r>
            <a:r>
              <a:rPr lang="zh-CN" altLang="zh-CN" smtClean="0"/>
              <a:t></a:t>
            </a:r>
            <a:r>
              <a:rPr lang="en-US" altLang="zh-CN" smtClean="0"/>
              <a:t>       </a:t>
            </a:r>
            <a:endParaRPr lang="zh-CN" altLang="zh-CN" smtClean="0"/>
          </a:p>
          <a:p>
            <a:pPr lvl="1">
              <a:lnSpc>
                <a:spcPct val="100000"/>
              </a:lnSpc>
              <a:buFont typeface="Wingdings" panose="05000000000000000000" pitchFamily="2" charset="2"/>
              <a:buNone/>
            </a:pPr>
            <a:r>
              <a:rPr lang="en-US" altLang="zh-CN" smtClean="0"/>
              <a:t>   char ch;</a:t>
            </a:r>
            <a:r>
              <a:rPr lang="zh-CN" altLang="zh-CN" smtClean="0"/>
              <a:t></a:t>
            </a:r>
            <a:endParaRPr lang="zh-CN" altLang="zh-CN" smtClean="0"/>
          </a:p>
          <a:p>
            <a:pPr lvl="1">
              <a:lnSpc>
                <a:spcPct val="100000"/>
              </a:lnSpc>
              <a:buFont typeface="Wingdings" panose="05000000000000000000" pitchFamily="2" charset="2"/>
              <a:buNone/>
            </a:pPr>
            <a:r>
              <a:rPr lang="en-US" altLang="zh-CN" smtClean="0"/>
              <a:t>   float f; </a:t>
            </a:r>
            <a:r>
              <a:rPr lang="zh-CN" altLang="zh-CN" smtClean="0"/>
              <a:t></a:t>
            </a:r>
            <a:endParaRPr lang="zh-CN" altLang="zh-CN" smtClean="0"/>
          </a:p>
          <a:p>
            <a:pPr lvl="1">
              <a:lnSpc>
                <a:spcPct val="100000"/>
              </a:lnSpc>
              <a:buFont typeface="Wingdings" panose="05000000000000000000" pitchFamily="2" charset="2"/>
              <a:buNone/>
            </a:pPr>
            <a:r>
              <a:rPr lang="en-US" altLang="zh-CN" smtClean="0"/>
              <a:t>}a,b,c; </a:t>
            </a:r>
            <a:endParaRPr lang="zh-CN" altLang="en-US" smtClean="0"/>
          </a:p>
        </p:txBody>
      </p:sp>
      <p:sp>
        <p:nvSpPr>
          <p:cNvPr id="4" name="内容占位符 2"/>
          <p:cNvSpPr txBox="1"/>
          <p:nvPr/>
        </p:nvSpPr>
        <p:spPr bwMode="auto">
          <a:xfrm>
            <a:off x="5953125" y="3286125"/>
            <a:ext cx="3929063" cy="3071813"/>
          </a:xfrm>
          <a:prstGeom prst="rect">
            <a:avLst/>
          </a:prstGeom>
          <a:solidFill>
            <a:srgbClr val="CCECFF"/>
          </a:solidFill>
          <a:ln w="9525">
            <a:noFill/>
            <a:miter lim="800000"/>
          </a:ln>
        </p:spPr>
        <p:txBody>
          <a:bodyPr/>
          <a:lstStyle/>
          <a:p>
            <a:pPr marL="285750" indent="-285750" eaLnBrk="0" hangingPunct="0">
              <a:spcBef>
                <a:spcPct val="20000"/>
              </a:spcBef>
              <a:defRPr/>
            </a:pPr>
            <a:r>
              <a:rPr lang="en-US" altLang="zh-CN" sz="2800" b="1" dirty="0">
                <a:latin typeface="+mn-lt"/>
                <a:ea typeface="+mn-ea"/>
              </a:rPr>
              <a:t>union Data</a:t>
            </a:r>
            <a:r>
              <a:rPr lang="zh-CN" altLang="zh-CN" sz="2800" b="1" dirty="0">
                <a:latin typeface="+mn-lt"/>
                <a:ea typeface="+mn-ea"/>
              </a:rPr>
              <a:t></a:t>
            </a:r>
            <a:r>
              <a:rPr lang="en-US" altLang="zh-CN" sz="2800" b="1" dirty="0">
                <a:latin typeface="+mn-lt"/>
                <a:ea typeface="+mn-ea"/>
              </a:rPr>
              <a:t>      </a:t>
            </a:r>
            <a:endParaRPr lang="zh-CN" altLang="zh-CN" sz="2800" b="1" dirty="0">
              <a:latin typeface="+mn-lt"/>
              <a:ea typeface="+mn-ea"/>
            </a:endParaRPr>
          </a:p>
          <a:p>
            <a:pPr marL="285750" indent="-285750" eaLnBrk="0" hangingPunct="0">
              <a:spcBef>
                <a:spcPct val="20000"/>
              </a:spcBef>
              <a:defRPr/>
            </a:pPr>
            <a:r>
              <a:rPr lang="en-US" altLang="zh-CN" sz="2800" b="1" dirty="0">
                <a:latin typeface="+mn-lt"/>
                <a:ea typeface="+mn-ea"/>
              </a:rPr>
              <a:t>{ </a:t>
            </a:r>
            <a:r>
              <a:rPr lang="en-US" altLang="zh-CN" sz="2800" b="1" dirty="0" err="1">
                <a:latin typeface="+mn-lt"/>
                <a:ea typeface="+mn-ea"/>
              </a:rPr>
              <a:t>int</a:t>
            </a:r>
            <a:r>
              <a:rPr lang="en-US" altLang="zh-CN" sz="2800" b="1" dirty="0">
                <a:latin typeface="+mn-lt"/>
                <a:ea typeface="+mn-ea"/>
              </a:rPr>
              <a:t> </a:t>
            </a:r>
            <a:r>
              <a:rPr lang="en-US" altLang="zh-CN" sz="2800" b="1" dirty="0" err="1">
                <a:latin typeface="+mn-lt"/>
                <a:ea typeface="+mn-ea"/>
              </a:rPr>
              <a:t>i</a:t>
            </a:r>
            <a:r>
              <a:rPr lang="en-US" altLang="zh-CN" sz="2800" b="1" dirty="0">
                <a:latin typeface="+mn-lt"/>
                <a:ea typeface="+mn-ea"/>
              </a:rPr>
              <a:t>;</a:t>
            </a:r>
            <a:endParaRPr lang="zh-CN" altLang="zh-CN" sz="2800" b="1" dirty="0">
              <a:latin typeface="+mn-lt"/>
              <a:ea typeface="+mn-ea"/>
            </a:endParaRPr>
          </a:p>
          <a:p>
            <a:pPr marL="285750" indent="-285750" eaLnBrk="0" hangingPunct="0">
              <a:spcBef>
                <a:spcPct val="20000"/>
              </a:spcBef>
              <a:defRPr/>
            </a:pPr>
            <a:r>
              <a:rPr lang="en-US" altLang="zh-CN" sz="2800" b="1" dirty="0">
                <a:latin typeface="+mn-lt"/>
                <a:ea typeface="+mn-ea"/>
              </a:rPr>
              <a:t>  char </a:t>
            </a:r>
            <a:r>
              <a:rPr lang="en-US" altLang="zh-CN" sz="2800" b="1" dirty="0" err="1">
                <a:latin typeface="+mn-lt"/>
                <a:ea typeface="+mn-ea"/>
              </a:rPr>
              <a:t>ch</a:t>
            </a:r>
            <a:r>
              <a:rPr lang="en-US" altLang="zh-CN" sz="2800" b="1" dirty="0">
                <a:latin typeface="+mn-lt"/>
                <a:ea typeface="+mn-ea"/>
              </a:rPr>
              <a:t>;</a:t>
            </a:r>
            <a:r>
              <a:rPr lang="zh-CN" altLang="zh-CN" sz="2800" b="1" dirty="0">
                <a:latin typeface="+mn-lt"/>
                <a:ea typeface="+mn-ea"/>
              </a:rPr>
              <a:t></a:t>
            </a:r>
            <a:endParaRPr lang="zh-CN" altLang="zh-CN" sz="2800" b="1" dirty="0">
              <a:latin typeface="+mn-lt"/>
              <a:ea typeface="+mn-ea"/>
            </a:endParaRPr>
          </a:p>
          <a:p>
            <a:pPr marL="285750" indent="-285750" eaLnBrk="0" hangingPunct="0">
              <a:spcBef>
                <a:spcPct val="20000"/>
              </a:spcBef>
              <a:defRPr/>
            </a:pPr>
            <a:r>
              <a:rPr lang="en-US" altLang="zh-CN" sz="2800" b="1" dirty="0">
                <a:latin typeface="+mn-lt"/>
                <a:ea typeface="+mn-ea"/>
              </a:rPr>
              <a:t>  float f; </a:t>
            </a:r>
            <a:r>
              <a:rPr lang="zh-CN" altLang="zh-CN" sz="2800" b="1" dirty="0">
                <a:latin typeface="+mn-lt"/>
                <a:ea typeface="+mn-ea"/>
              </a:rPr>
              <a:t></a:t>
            </a:r>
            <a:endParaRPr lang="zh-CN" altLang="zh-CN" sz="2800" b="1" dirty="0">
              <a:latin typeface="+mn-lt"/>
              <a:ea typeface="+mn-ea"/>
            </a:endParaRPr>
          </a:p>
          <a:p>
            <a:pPr marL="285750" indent="-285750" eaLnBrk="0" hangingPunct="0">
              <a:spcBef>
                <a:spcPct val="20000"/>
              </a:spcBef>
              <a:defRPr/>
            </a:pPr>
            <a:r>
              <a:rPr lang="en-US" altLang="zh-CN" sz="2800" b="1" dirty="0">
                <a:latin typeface="+mn-lt"/>
                <a:ea typeface="+mn-ea"/>
              </a:rPr>
              <a:t>};</a:t>
            </a:r>
            <a:endParaRPr lang="zh-CN" altLang="zh-CN" sz="2800" b="1" dirty="0">
              <a:latin typeface="+mn-lt"/>
              <a:ea typeface="+mn-ea"/>
            </a:endParaRPr>
          </a:p>
          <a:p>
            <a:pPr marL="285750" indent="-285750" eaLnBrk="0" hangingPunct="0">
              <a:spcBef>
                <a:spcPct val="20000"/>
              </a:spcBef>
              <a:defRPr/>
            </a:pPr>
            <a:r>
              <a:rPr lang="en-US" altLang="zh-CN" sz="2800" b="1" dirty="0">
                <a:latin typeface="+mn-lt"/>
                <a:ea typeface="+mn-ea"/>
              </a:rPr>
              <a:t>union Data </a:t>
            </a:r>
            <a:r>
              <a:rPr lang="en-US" altLang="zh-CN" sz="2800" b="1" dirty="0" err="1">
                <a:latin typeface="+mn-lt"/>
                <a:ea typeface="+mn-ea"/>
              </a:rPr>
              <a:t>a,b,c</a:t>
            </a:r>
            <a:r>
              <a:rPr lang="en-US" altLang="zh-CN" sz="2800" b="1" dirty="0">
                <a:latin typeface="+mn-lt"/>
                <a:ea typeface="+mn-ea"/>
              </a:rPr>
              <a:t>; </a:t>
            </a:r>
            <a:endParaRPr lang="zh-CN" altLang="en-US" sz="2800" b="1" dirty="0">
              <a:latin typeface="+mn-lt"/>
              <a:ea typeface="+mn-ea"/>
            </a:endParaRPr>
          </a:p>
        </p:txBody>
      </p:sp>
      <p:pic>
        <p:nvPicPr>
          <p:cNvPr id="112644" name="图片 4" descr="Untitled2.png">
            <a:hlinkClick r:id="rId1" action="ppaction://hlinksldjump"/>
          </p:cNvPr>
          <p:cNvPicPr>
            <a:picLocks noChangeAspect="1"/>
          </p:cNvPicPr>
          <p:nvPr/>
        </p:nvPicPr>
        <p:blipFill>
          <a:blip r:embed="rId2"/>
          <a:srcRect/>
          <a:stretch>
            <a:fillRect/>
          </a:stretch>
        </p:blipFill>
        <p:spPr bwMode="auto">
          <a:xfrm>
            <a:off x="10025063" y="6143625"/>
            <a:ext cx="469900" cy="469900"/>
          </a:xfrm>
          <a:prstGeom prst="rect">
            <a:avLst/>
          </a:prstGeom>
          <a:noFill/>
          <a:ln w="9525">
            <a:noFill/>
            <a:miter lim="800000"/>
            <a:headEnd/>
            <a:tailEnd/>
          </a:ln>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4" end="4"/>
                                            </p:txEl>
                                          </p:spTgt>
                                        </p:tgtEl>
                                        <p:attrNameLst>
                                          <p:attrName>style.visibility</p:attrName>
                                        </p:attrNameLst>
                                      </p:cBhvr>
                                      <p:to>
                                        <p:strVal val="visible"/>
                                      </p:to>
                                    </p:set>
                                    <p:animEffect transition="in" filter="blinds(horizontal)">
                                      <p:cBhvr>
                                        <p:cTn id="7" dur="500"/>
                                        <p:tgtEl>
                                          <p:spTgt spid="3">
                                            <p:txEl>
                                              <p:pRg st="4" end="4"/>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3">
                                            <p:txEl>
                                              <p:pRg st="5" end="5"/>
                                            </p:txEl>
                                          </p:spTgt>
                                        </p:tgtEl>
                                        <p:attrNameLst>
                                          <p:attrName>style.visibility</p:attrName>
                                        </p:attrNameLst>
                                      </p:cBhvr>
                                      <p:to>
                                        <p:strVal val="visible"/>
                                      </p:to>
                                    </p:set>
                                    <p:animEffect transition="in" filter="blinds(horizontal)">
                                      <p:cBhvr>
                                        <p:cTn id="10" dur="500"/>
                                        <p:tgtEl>
                                          <p:spTgt spid="3">
                                            <p:txEl>
                                              <p:pRg st="5" end="5"/>
                                            </p:txEl>
                                          </p:spTgt>
                                        </p:tgtEl>
                                      </p:cBhvr>
                                    </p:animEffect>
                                  </p:childTnLst>
                                </p:cTn>
                              </p:par>
                              <p:par>
                                <p:cTn id="11" presetID="3" presetClass="entr" presetSubtype="10" fill="hold" nodeType="withEffect">
                                  <p:stCondLst>
                                    <p:cond delay="0"/>
                                  </p:stCondLst>
                                  <p:childTnLst>
                                    <p:set>
                                      <p:cBhvr>
                                        <p:cTn id="12" dur="1" fill="hold">
                                          <p:stCondLst>
                                            <p:cond delay="0"/>
                                          </p:stCondLst>
                                        </p:cTn>
                                        <p:tgtEl>
                                          <p:spTgt spid="3">
                                            <p:txEl>
                                              <p:pRg st="6" end="6"/>
                                            </p:txEl>
                                          </p:spTgt>
                                        </p:tgtEl>
                                        <p:attrNameLst>
                                          <p:attrName>style.visibility</p:attrName>
                                        </p:attrNameLst>
                                      </p:cBhvr>
                                      <p:to>
                                        <p:strVal val="visible"/>
                                      </p:to>
                                    </p:set>
                                    <p:animEffect transition="in" filter="blinds(horizontal)">
                                      <p:cBhvr>
                                        <p:cTn id="13" dur="500"/>
                                        <p:tgtEl>
                                          <p:spTgt spid="3">
                                            <p:txEl>
                                              <p:pRg st="6" end="6"/>
                                            </p:txEl>
                                          </p:spTgt>
                                        </p:tgtEl>
                                      </p:cBhvr>
                                    </p:animEffect>
                                  </p:childTnLst>
                                </p:cTn>
                              </p:par>
                              <p:par>
                                <p:cTn id="14" presetID="3" presetClass="entr" presetSubtype="10" fill="hold" nodeType="withEffect">
                                  <p:stCondLst>
                                    <p:cond delay="0"/>
                                  </p:stCondLst>
                                  <p:childTnLst>
                                    <p:set>
                                      <p:cBhvr>
                                        <p:cTn id="15" dur="1" fill="hold">
                                          <p:stCondLst>
                                            <p:cond delay="0"/>
                                          </p:stCondLst>
                                        </p:cTn>
                                        <p:tgtEl>
                                          <p:spTgt spid="3">
                                            <p:txEl>
                                              <p:pRg st="7" end="7"/>
                                            </p:txEl>
                                          </p:spTgt>
                                        </p:tgtEl>
                                        <p:attrNameLst>
                                          <p:attrName>style.visibility</p:attrName>
                                        </p:attrNameLst>
                                      </p:cBhvr>
                                      <p:to>
                                        <p:strVal val="visible"/>
                                      </p:to>
                                    </p:set>
                                    <p:animEffect transition="in" filter="blinds(horizontal)">
                                      <p:cBhvr>
                                        <p:cTn id="16" dur="500"/>
                                        <p:tgtEl>
                                          <p:spTgt spid="3">
                                            <p:txEl>
                                              <p:pRg st="7" end="7"/>
                                            </p:txEl>
                                          </p:spTgt>
                                        </p:tgtEl>
                                      </p:cBhvr>
                                    </p:animEffect>
                                  </p:childTnLst>
                                </p:cTn>
                              </p:par>
                              <p:par>
                                <p:cTn id="17" presetID="3" presetClass="entr" presetSubtype="10" fill="hold" nodeType="withEffect">
                                  <p:stCondLst>
                                    <p:cond delay="0"/>
                                  </p:stCondLst>
                                  <p:childTnLst>
                                    <p:set>
                                      <p:cBhvr>
                                        <p:cTn id="18" dur="1" fill="hold">
                                          <p:stCondLst>
                                            <p:cond delay="0"/>
                                          </p:stCondLst>
                                        </p:cTn>
                                        <p:tgtEl>
                                          <p:spTgt spid="3">
                                            <p:txEl>
                                              <p:pRg st="8" end="8"/>
                                            </p:txEl>
                                          </p:spTgt>
                                        </p:tgtEl>
                                        <p:attrNameLst>
                                          <p:attrName>style.visibility</p:attrName>
                                        </p:attrNameLst>
                                      </p:cBhvr>
                                      <p:to>
                                        <p:strVal val="visible"/>
                                      </p:to>
                                    </p:set>
                                    <p:animEffect transition="in" filter="blinds(horizontal)">
                                      <p:cBhvr>
                                        <p:cTn id="19" dur="500"/>
                                        <p:tgtEl>
                                          <p:spTgt spid="3">
                                            <p:txEl>
                                              <p:pRg st="8" end="8"/>
                                            </p:txEl>
                                          </p:spTgt>
                                        </p:tgtEl>
                                      </p:cBhvr>
                                    </p:animEffect>
                                  </p:childTnLst>
                                </p:cTn>
                              </p:par>
                              <p:par>
                                <p:cTn id="20" presetID="3" presetClass="entr" presetSubtype="10" fill="hold" nodeType="withEffect">
                                  <p:stCondLst>
                                    <p:cond delay="0"/>
                                  </p:stCondLst>
                                  <p:childTnLst>
                                    <p:set>
                                      <p:cBhvr>
                                        <p:cTn id="21" dur="1" fill="hold">
                                          <p:stCondLst>
                                            <p:cond delay="0"/>
                                          </p:stCondLst>
                                        </p:cTn>
                                        <p:tgtEl>
                                          <p:spTgt spid="3">
                                            <p:txEl>
                                              <p:pRg st="9" end="9"/>
                                            </p:txEl>
                                          </p:spTgt>
                                        </p:tgtEl>
                                        <p:attrNameLst>
                                          <p:attrName>style.visibility</p:attrName>
                                        </p:attrNameLst>
                                      </p:cBhvr>
                                      <p:to>
                                        <p:strVal val="visible"/>
                                      </p:to>
                                    </p:set>
                                    <p:animEffect transition="in" filter="blinds(horizontal)">
                                      <p:cBhvr>
                                        <p:cTn id="22" dur="500"/>
                                        <p:tgtEl>
                                          <p:spTgt spid="3">
                                            <p:txEl>
                                              <p:pRg st="9" end="9"/>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blinds(horizontal)">
                                      <p:cBhvr>
                                        <p:cTn id="2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内容占位符 2"/>
          <p:cNvSpPr>
            <a:spLocks noGrp="1"/>
          </p:cNvSpPr>
          <p:nvPr>
            <p:ph idx="1"/>
          </p:nvPr>
        </p:nvSpPr>
        <p:spPr/>
        <p:txBody>
          <a:bodyPr/>
          <a:lstStyle/>
          <a:p>
            <a:r>
              <a:rPr lang="zh-CN" altLang="zh-CN" smtClean="0"/>
              <a:t>“共用体”与“结构体”的定义形式相似</a:t>
            </a:r>
            <a:r>
              <a:rPr lang="zh-CN" altLang="en-US" smtClean="0"/>
              <a:t>，</a:t>
            </a:r>
            <a:r>
              <a:rPr lang="zh-CN" altLang="zh-CN" smtClean="0"/>
              <a:t>但它们的含义是不同的。</a:t>
            </a:r>
            <a:endParaRPr lang="en-US" altLang="zh-CN" smtClean="0"/>
          </a:p>
          <a:p>
            <a:r>
              <a:rPr lang="zh-CN" altLang="zh-CN" smtClean="0"/>
              <a:t>结构体变量所占内存长度是各成员占的内存长度之和</a:t>
            </a:r>
            <a:r>
              <a:rPr lang="zh-CN" altLang="en-US" smtClean="0"/>
              <a:t>，</a:t>
            </a:r>
            <a:r>
              <a:rPr lang="zh-CN" altLang="zh-CN" smtClean="0"/>
              <a:t>每个成员分别占有其自己的内存单元。而共用体变量所占的内存长度等于最长的成员的长度。</a:t>
            </a:r>
            <a:endParaRPr lang="zh-CN" altLang="en-US" smtClean="0"/>
          </a:p>
        </p:txBody>
      </p:sp>
      <p:pic>
        <p:nvPicPr>
          <p:cNvPr id="113667" name="图片 2" descr="Untitled2.png">
            <a:hlinkClick r:id="rId1" action="ppaction://hlinksldjump"/>
          </p:cNvPr>
          <p:cNvPicPr>
            <a:picLocks noChangeAspect="1"/>
          </p:cNvPicPr>
          <p:nvPr/>
        </p:nvPicPr>
        <p:blipFill>
          <a:blip r:embed="rId2"/>
          <a:srcRect/>
          <a:stretch>
            <a:fillRect/>
          </a:stretch>
        </p:blipFill>
        <p:spPr bwMode="auto">
          <a:xfrm>
            <a:off x="10025063" y="6143625"/>
            <a:ext cx="469900" cy="469900"/>
          </a:xfrm>
          <a:prstGeom prst="rect">
            <a:avLst/>
          </a:prstGeom>
          <a:noFill/>
          <a:ln w="9525">
            <a:noFill/>
            <a:miter lim="800000"/>
            <a:headEnd/>
            <a:tailEnd/>
          </a:ln>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13666">
                                            <p:txEl>
                                              <p:pRg st="1" end="1"/>
                                            </p:txEl>
                                          </p:spTgt>
                                        </p:tgtEl>
                                        <p:attrNameLst>
                                          <p:attrName>style.visibility</p:attrName>
                                        </p:attrNameLst>
                                      </p:cBhvr>
                                      <p:to>
                                        <p:strVal val="visible"/>
                                      </p:to>
                                    </p:set>
                                    <p:animEffect transition="in" filter="blinds(horizontal)">
                                      <p:cBhvr>
                                        <p:cTn id="7" dur="500"/>
                                        <p:tgtEl>
                                          <p:spTgt spid="113666">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15042" name="Rectangle 2"/>
          <p:cNvSpPr>
            <a:spLocks noGrp="1" noChangeArrowheads="1"/>
          </p:cNvSpPr>
          <p:nvPr>
            <p:ph type="title"/>
          </p:nvPr>
        </p:nvSpPr>
        <p:spPr>
          <a:xfrm>
            <a:off x="1809750" y="909638"/>
            <a:ext cx="8358188" cy="769937"/>
          </a:xfrm>
          <a:effectLst/>
        </p:spPr>
        <p:txBody>
          <a:bodyPr anchor="ctr"/>
          <a:lstStyle/>
          <a:p>
            <a:pPr eaLnBrk="1" hangingPunct="1">
              <a:defRPr/>
            </a:pPr>
            <a:r>
              <a:rPr lang="en-US" altLang="zh-CN" dirty="0" smtClean="0">
                <a:solidFill>
                  <a:srgbClr val="800000"/>
                </a:solidFill>
                <a:effectLst>
                  <a:outerShdw blurRad="38100" dist="38100" dir="2700000" algn="tl">
                    <a:srgbClr val="000000"/>
                  </a:outerShdw>
                </a:effectLst>
                <a:latin typeface="Arial" panose="020B0604020202020204" pitchFamily="34" charset="0"/>
                <a:ea typeface="黑体" panose="02010609060101010101" pitchFamily="2" charset="-122"/>
              </a:rPr>
              <a:t>8.5.2 </a:t>
            </a:r>
            <a:r>
              <a:rPr lang="zh-CN" altLang="zh-CN" dirty="0" smtClean="0">
                <a:solidFill>
                  <a:srgbClr val="800000"/>
                </a:solidFill>
                <a:effectLst>
                  <a:outerShdw blurRad="38100" dist="38100" dir="2700000" algn="tl">
                    <a:srgbClr val="000000"/>
                  </a:outerShdw>
                </a:effectLst>
                <a:latin typeface="Arial" panose="020B0604020202020204" pitchFamily="34" charset="0"/>
                <a:ea typeface="黑体" panose="02010609060101010101" pitchFamily="2" charset="-122"/>
              </a:rPr>
              <a:t>引用共用体变量的方式</a:t>
            </a:r>
            <a:endParaRPr lang="zh-CN" altLang="en-US" dirty="0" smtClean="0">
              <a:solidFill>
                <a:srgbClr val="800000"/>
              </a:solidFill>
              <a:effectLst>
                <a:outerShdw blurRad="38100" dist="38100" dir="2700000" algn="tl">
                  <a:srgbClr val="000000"/>
                </a:outerShdw>
              </a:effectLst>
              <a:latin typeface="Arial" panose="020B0604020202020204" pitchFamily="34" charset="0"/>
              <a:ea typeface="黑体" panose="02010609060101010101" pitchFamily="2" charset="-122"/>
            </a:endParaRPr>
          </a:p>
        </p:txBody>
      </p:sp>
      <p:sp>
        <p:nvSpPr>
          <p:cNvPr id="114691" name="Rectangle 3"/>
          <p:cNvSpPr>
            <a:spLocks noGrp="1" noChangeArrowheads="1"/>
          </p:cNvSpPr>
          <p:nvPr>
            <p:ph type="body" idx="1"/>
          </p:nvPr>
        </p:nvSpPr>
        <p:spPr>
          <a:xfrm>
            <a:off x="2238375" y="1928813"/>
            <a:ext cx="7500938" cy="4143375"/>
          </a:xfrm>
        </p:spPr>
        <p:txBody>
          <a:bodyPr/>
          <a:lstStyle/>
          <a:p>
            <a:r>
              <a:rPr lang="zh-CN" altLang="zh-CN" smtClean="0"/>
              <a:t>只有先定义了共用体变量才能引用它，但应注意，不能引用共用体变量，而只能引用共用体变量中的成员。</a:t>
            </a:r>
            <a:endParaRPr lang="en-US" altLang="zh-CN" smtClean="0"/>
          </a:p>
          <a:p>
            <a:pPr>
              <a:buFont typeface="Wingdings" panose="05000000000000000000" pitchFamily="2" charset="2"/>
              <a:buNone/>
            </a:pPr>
            <a:r>
              <a:rPr lang="zh-CN" altLang="zh-CN" smtClean="0"/>
              <a:t>例如，前面定义了</a:t>
            </a:r>
            <a:r>
              <a:rPr lang="en-US" altLang="zh-CN" smtClean="0"/>
              <a:t>a,b,c</a:t>
            </a:r>
            <a:r>
              <a:rPr lang="zh-CN" altLang="zh-CN" smtClean="0"/>
              <a:t>为共用体变量，下面的引用方式是正确的：</a:t>
            </a:r>
            <a:endParaRPr lang="en-US" altLang="zh-CN" smtClean="0"/>
          </a:p>
          <a:p>
            <a:pPr>
              <a:buFont typeface="Wingdings" panose="05000000000000000000" pitchFamily="2" charset="2"/>
              <a:buNone/>
            </a:pPr>
            <a:r>
              <a:rPr lang="en-US" altLang="zh-CN" smtClean="0"/>
              <a:t>          a.i    a.ch    a.f </a:t>
            </a:r>
            <a:endParaRPr lang="zh-CN" altLang="zh-CN" smtClean="0"/>
          </a:p>
        </p:txBody>
      </p:sp>
      <p:pic>
        <p:nvPicPr>
          <p:cNvPr id="114692" name="图片 3" descr="Untitled2.png">
            <a:hlinkClick r:id="rId1" action="ppaction://hlinksldjump"/>
          </p:cNvPr>
          <p:cNvPicPr>
            <a:picLocks noChangeAspect="1"/>
          </p:cNvPicPr>
          <p:nvPr/>
        </p:nvPicPr>
        <p:blipFill>
          <a:blip r:embed="rId2"/>
          <a:srcRect/>
          <a:stretch>
            <a:fillRect/>
          </a:stretch>
        </p:blipFill>
        <p:spPr bwMode="auto">
          <a:xfrm>
            <a:off x="10025063" y="6143625"/>
            <a:ext cx="469900" cy="469900"/>
          </a:xfrm>
          <a:prstGeom prst="rect">
            <a:avLst/>
          </a:prstGeom>
          <a:noFill/>
          <a:ln w="9525">
            <a:noFill/>
            <a:miter lim="800000"/>
            <a:headEnd/>
            <a:tailEnd/>
          </a:ln>
        </p:spPr>
      </p:pic>
    </p:spTree>
  </p:cSld>
  <p:clrMapOvr>
    <a:masterClrMapping/>
  </p:clrMapOvr>
  <p:transition spd="med">
    <p:blinds/>
  </p:transition>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15042" name="Rectangle 2"/>
          <p:cNvSpPr>
            <a:spLocks noGrp="1" noChangeArrowheads="1"/>
          </p:cNvSpPr>
          <p:nvPr>
            <p:ph type="title"/>
          </p:nvPr>
        </p:nvSpPr>
        <p:spPr>
          <a:xfrm>
            <a:off x="1809750" y="909638"/>
            <a:ext cx="8358188" cy="769937"/>
          </a:xfrm>
          <a:effectLst/>
        </p:spPr>
        <p:txBody>
          <a:bodyPr anchor="ctr"/>
          <a:lstStyle/>
          <a:p>
            <a:pPr eaLnBrk="1" hangingPunct="1">
              <a:defRPr/>
            </a:pPr>
            <a:r>
              <a:rPr lang="en-US" altLang="zh-CN" dirty="0" smtClean="0">
                <a:solidFill>
                  <a:srgbClr val="800000"/>
                </a:solidFill>
                <a:effectLst>
                  <a:outerShdw blurRad="38100" dist="38100" dir="2700000" algn="tl">
                    <a:srgbClr val="000000"/>
                  </a:outerShdw>
                </a:effectLst>
                <a:latin typeface="Arial" panose="020B0604020202020204" pitchFamily="34" charset="0"/>
                <a:ea typeface="黑体" panose="02010609060101010101" pitchFamily="2" charset="-122"/>
              </a:rPr>
              <a:t>8.5.3  </a:t>
            </a:r>
            <a:r>
              <a:rPr lang="zh-CN" altLang="zh-CN" dirty="0" smtClean="0">
                <a:solidFill>
                  <a:srgbClr val="800000"/>
                </a:solidFill>
                <a:effectLst>
                  <a:outerShdw blurRad="38100" dist="38100" dir="2700000" algn="tl">
                    <a:srgbClr val="000000"/>
                  </a:outerShdw>
                </a:effectLst>
                <a:latin typeface="Arial" panose="020B0604020202020204" pitchFamily="34" charset="0"/>
                <a:ea typeface="黑体" panose="02010609060101010101" pitchFamily="2" charset="-122"/>
              </a:rPr>
              <a:t>共用体类型数据的特点</a:t>
            </a:r>
            <a:endParaRPr lang="zh-CN" altLang="en-US" dirty="0" smtClean="0">
              <a:solidFill>
                <a:srgbClr val="800000"/>
              </a:solidFill>
              <a:effectLst>
                <a:outerShdw blurRad="38100" dist="38100" dir="2700000" algn="tl">
                  <a:srgbClr val="000000"/>
                </a:outerShdw>
              </a:effectLst>
              <a:latin typeface="Arial" panose="020B0604020202020204" pitchFamily="34" charset="0"/>
              <a:ea typeface="黑体" panose="02010609060101010101" pitchFamily="2" charset="-122"/>
            </a:endParaRPr>
          </a:p>
        </p:txBody>
      </p:sp>
      <p:sp>
        <p:nvSpPr>
          <p:cNvPr id="115715" name="Rectangle 3"/>
          <p:cNvSpPr>
            <a:spLocks noGrp="1" noChangeArrowheads="1"/>
          </p:cNvSpPr>
          <p:nvPr>
            <p:ph type="body" idx="1"/>
          </p:nvPr>
        </p:nvSpPr>
        <p:spPr>
          <a:xfrm>
            <a:off x="2238375" y="1928813"/>
            <a:ext cx="7500938" cy="4143375"/>
          </a:xfrm>
        </p:spPr>
        <p:txBody>
          <a:bodyPr/>
          <a:lstStyle/>
          <a:p>
            <a:r>
              <a:rPr lang="zh-CN" altLang="zh-CN" smtClean="0"/>
              <a:t>在使用共用体类型数据时要注意以下一些特点：</a:t>
            </a:r>
            <a:endParaRPr lang="en-US" altLang="zh-CN" smtClean="0"/>
          </a:p>
          <a:p>
            <a:pPr lvl="1">
              <a:buFont typeface="Wingdings" panose="05000000000000000000" pitchFamily="2" charset="2"/>
              <a:buNone/>
            </a:pPr>
            <a:r>
              <a:rPr lang="en-US" altLang="zh-CN" smtClean="0"/>
              <a:t>(1) </a:t>
            </a:r>
            <a:r>
              <a:rPr lang="zh-CN" altLang="zh-CN" smtClean="0"/>
              <a:t>同一个内存段可以用来存放几种不同类型的成员，但在每一瞬时只能存放其中一个成员，而不是同时存放几个。</a:t>
            </a:r>
            <a:endParaRPr lang="zh-CN" altLang="zh-CN" smtClean="0"/>
          </a:p>
        </p:txBody>
      </p:sp>
      <p:pic>
        <p:nvPicPr>
          <p:cNvPr id="115716" name="图片 3" descr="Untitled2.png">
            <a:hlinkClick r:id="rId1" action="ppaction://hlinksldjump"/>
          </p:cNvPr>
          <p:cNvPicPr>
            <a:picLocks noChangeAspect="1"/>
          </p:cNvPicPr>
          <p:nvPr/>
        </p:nvPicPr>
        <p:blipFill>
          <a:blip r:embed="rId2"/>
          <a:srcRect/>
          <a:stretch>
            <a:fillRect/>
          </a:stretch>
        </p:blipFill>
        <p:spPr bwMode="auto">
          <a:xfrm>
            <a:off x="10025063" y="6143625"/>
            <a:ext cx="469900" cy="469900"/>
          </a:xfrm>
          <a:prstGeom prst="rect">
            <a:avLst/>
          </a:prstGeom>
          <a:noFill/>
          <a:ln w="9525">
            <a:noFill/>
            <a:miter lim="800000"/>
            <a:headEnd/>
            <a:tailEnd/>
          </a:ln>
        </p:spPr>
      </p:pic>
    </p:spTree>
  </p:cSld>
  <p:clrMapOvr>
    <a:masterClrMapping/>
  </p:clrMapOvr>
  <p:transition spd="med">
    <p:blinds/>
  </p:transition>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15042" name="Rectangle 2"/>
          <p:cNvSpPr>
            <a:spLocks noGrp="1" noChangeArrowheads="1"/>
          </p:cNvSpPr>
          <p:nvPr>
            <p:ph type="title"/>
          </p:nvPr>
        </p:nvSpPr>
        <p:spPr>
          <a:xfrm>
            <a:off x="1809750" y="909638"/>
            <a:ext cx="8358188" cy="769937"/>
          </a:xfrm>
          <a:effectLst/>
        </p:spPr>
        <p:txBody>
          <a:bodyPr anchor="ctr"/>
          <a:lstStyle/>
          <a:p>
            <a:pPr eaLnBrk="1" hangingPunct="1">
              <a:defRPr/>
            </a:pPr>
            <a:r>
              <a:rPr lang="en-US" altLang="zh-CN" dirty="0" smtClean="0">
                <a:solidFill>
                  <a:srgbClr val="800000"/>
                </a:solidFill>
                <a:effectLst>
                  <a:outerShdw blurRad="38100" dist="38100" dir="2700000" algn="tl">
                    <a:srgbClr val="000000"/>
                  </a:outerShdw>
                </a:effectLst>
                <a:latin typeface="Arial" panose="020B0604020202020204" pitchFamily="34" charset="0"/>
                <a:ea typeface="黑体" panose="02010609060101010101" pitchFamily="2" charset="-122"/>
              </a:rPr>
              <a:t>8.5.3  </a:t>
            </a:r>
            <a:r>
              <a:rPr lang="zh-CN" altLang="zh-CN" dirty="0" smtClean="0">
                <a:solidFill>
                  <a:srgbClr val="800000"/>
                </a:solidFill>
                <a:effectLst>
                  <a:outerShdw blurRad="38100" dist="38100" dir="2700000" algn="tl">
                    <a:srgbClr val="000000"/>
                  </a:outerShdw>
                </a:effectLst>
                <a:latin typeface="Arial" panose="020B0604020202020204" pitchFamily="34" charset="0"/>
                <a:ea typeface="黑体" panose="02010609060101010101" pitchFamily="2" charset="-122"/>
              </a:rPr>
              <a:t>共用体类型数据的特点</a:t>
            </a:r>
            <a:endParaRPr lang="zh-CN" altLang="en-US" dirty="0" smtClean="0">
              <a:solidFill>
                <a:srgbClr val="800000"/>
              </a:solidFill>
              <a:effectLst>
                <a:outerShdw blurRad="38100" dist="38100" dir="2700000" algn="tl">
                  <a:srgbClr val="000000"/>
                </a:outerShdw>
              </a:effectLst>
              <a:latin typeface="Arial" panose="020B0604020202020204" pitchFamily="34" charset="0"/>
              <a:ea typeface="黑体" panose="02010609060101010101" pitchFamily="2" charset="-122"/>
            </a:endParaRPr>
          </a:p>
        </p:txBody>
      </p:sp>
      <p:sp>
        <p:nvSpPr>
          <p:cNvPr id="116739" name="Rectangle 3"/>
          <p:cNvSpPr>
            <a:spLocks noGrp="1" noChangeArrowheads="1"/>
          </p:cNvSpPr>
          <p:nvPr>
            <p:ph type="body" idx="1"/>
          </p:nvPr>
        </p:nvSpPr>
        <p:spPr>
          <a:xfrm>
            <a:off x="2238375" y="1928813"/>
            <a:ext cx="7500938" cy="4143375"/>
          </a:xfrm>
        </p:spPr>
        <p:txBody>
          <a:bodyPr/>
          <a:lstStyle/>
          <a:p>
            <a:r>
              <a:rPr lang="zh-CN" altLang="zh-CN" smtClean="0"/>
              <a:t>在使用共用体类型数据时要注意以下一些特点：</a:t>
            </a:r>
            <a:endParaRPr lang="en-US" altLang="zh-CN" smtClean="0"/>
          </a:p>
          <a:p>
            <a:pPr lvl="1">
              <a:buFont typeface="Wingdings" panose="05000000000000000000" pitchFamily="2" charset="2"/>
              <a:buNone/>
            </a:pPr>
            <a:r>
              <a:rPr lang="en-US" altLang="zh-CN" smtClean="0"/>
              <a:t>(2)</a:t>
            </a:r>
            <a:r>
              <a:rPr lang="zh-CN" altLang="zh-CN" smtClean="0"/>
              <a:t>可以对共用体变量初始化，但初始化表中只能有一个常量。</a:t>
            </a:r>
            <a:endParaRPr lang="en-US" altLang="zh-CN" smtClean="0"/>
          </a:p>
        </p:txBody>
      </p:sp>
      <p:pic>
        <p:nvPicPr>
          <p:cNvPr id="116740" name="图片 3" descr="Untitled2.png">
            <a:hlinkClick r:id="rId1" action="ppaction://hlinksldjump"/>
          </p:cNvPr>
          <p:cNvPicPr>
            <a:picLocks noChangeAspect="1"/>
          </p:cNvPicPr>
          <p:nvPr/>
        </p:nvPicPr>
        <p:blipFill>
          <a:blip r:embed="rId2"/>
          <a:srcRect/>
          <a:stretch>
            <a:fillRect/>
          </a:stretch>
        </p:blipFill>
        <p:spPr bwMode="auto">
          <a:xfrm>
            <a:off x="10025063" y="6143625"/>
            <a:ext cx="469900" cy="469900"/>
          </a:xfrm>
          <a:prstGeom prst="rect">
            <a:avLst/>
          </a:prstGeom>
          <a:noFill/>
          <a:ln w="9525">
            <a:noFill/>
            <a:miter lim="800000"/>
            <a:headEnd/>
            <a:tailEnd/>
          </a:ln>
        </p:spPr>
      </p:pic>
    </p:spTree>
  </p:cSld>
  <p:clrMapOvr>
    <a:masterClrMapping/>
  </p:clrMapOvr>
  <p:transition spd="med">
    <p:blinds/>
  </p:transition>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15042" name="Rectangle 2"/>
          <p:cNvSpPr>
            <a:spLocks noGrp="1" noChangeArrowheads="1"/>
          </p:cNvSpPr>
          <p:nvPr>
            <p:ph type="title"/>
          </p:nvPr>
        </p:nvSpPr>
        <p:spPr>
          <a:xfrm>
            <a:off x="1809750" y="909638"/>
            <a:ext cx="8358188" cy="769937"/>
          </a:xfrm>
          <a:effectLst/>
        </p:spPr>
        <p:txBody>
          <a:bodyPr anchor="ctr"/>
          <a:lstStyle/>
          <a:p>
            <a:pPr eaLnBrk="1" hangingPunct="1">
              <a:defRPr/>
            </a:pPr>
            <a:r>
              <a:rPr lang="en-US" altLang="zh-CN" dirty="0" smtClean="0">
                <a:solidFill>
                  <a:srgbClr val="800000"/>
                </a:solidFill>
                <a:effectLst>
                  <a:outerShdw blurRad="38100" dist="38100" dir="2700000" algn="tl">
                    <a:srgbClr val="000000"/>
                  </a:outerShdw>
                </a:effectLst>
                <a:latin typeface="Arial" panose="020B0604020202020204" pitchFamily="34" charset="0"/>
                <a:ea typeface="黑体" panose="02010609060101010101" pitchFamily="2" charset="-122"/>
              </a:rPr>
              <a:t>8.5.3  </a:t>
            </a:r>
            <a:r>
              <a:rPr lang="zh-CN" altLang="zh-CN" dirty="0" smtClean="0">
                <a:solidFill>
                  <a:srgbClr val="800000"/>
                </a:solidFill>
                <a:effectLst>
                  <a:outerShdw blurRad="38100" dist="38100" dir="2700000" algn="tl">
                    <a:srgbClr val="000000"/>
                  </a:outerShdw>
                </a:effectLst>
                <a:latin typeface="Arial" panose="020B0604020202020204" pitchFamily="34" charset="0"/>
                <a:ea typeface="黑体" panose="02010609060101010101" pitchFamily="2" charset="-122"/>
              </a:rPr>
              <a:t>共用体类型数据的特点</a:t>
            </a:r>
            <a:endParaRPr lang="zh-CN" altLang="en-US" dirty="0" smtClean="0">
              <a:solidFill>
                <a:srgbClr val="800000"/>
              </a:solidFill>
              <a:effectLst>
                <a:outerShdw blurRad="38100" dist="38100" dir="2700000" algn="tl">
                  <a:srgbClr val="000000"/>
                </a:outerShdw>
              </a:effectLst>
              <a:latin typeface="Arial" panose="020B0604020202020204" pitchFamily="34" charset="0"/>
              <a:ea typeface="黑体" panose="02010609060101010101" pitchFamily="2" charset="-122"/>
            </a:endParaRPr>
          </a:p>
        </p:txBody>
      </p:sp>
      <p:sp>
        <p:nvSpPr>
          <p:cNvPr id="117763" name="Rectangle 3"/>
          <p:cNvSpPr>
            <a:spLocks noGrp="1" noChangeArrowheads="1"/>
          </p:cNvSpPr>
          <p:nvPr>
            <p:ph type="body" idx="1"/>
          </p:nvPr>
        </p:nvSpPr>
        <p:spPr>
          <a:xfrm>
            <a:off x="2238375" y="1928813"/>
            <a:ext cx="7500938" cy="4143375"/>
          </a:xfrm>
        </p:spPr>
        <p:txBody>
          <a:bodyPr/>
          <a:lstStyle/>
          <a:p>
            <a:r>
              <a:rPr lang="zh-CN" altLang="zh-CN" smtClean="0"/>
              <a:t>在使用共用体类型数据时要注意以下一些特点：</a:t>
            </a:r>
            <a:endParaRPr lang="en-US" altLang="zh-CN" smtClean="0"/>
          </a:p>
          <a:p>
            <a:pPr lvl="1">
              <a:buFont typeface="Wingdings" panose="05000000000000000000" pitchFamily="2" charset="2"/>
              <a:buNone/>
            </a:pPr>
            <a:r>
              <a:rPr lang="en-US" altLang="zh-CN" smtClean="0"/>
              <a:t>(3)</a:t>
            </a:r>
            <a:r>
              <a:rPr lang="zh-CN" altLang="zh-CN" smtClean="0"/>
              <a:t>共用体变量中起作用的成员是最后一次被赋值的成员，在对共用体变量中的一个成员赋值后，原有变量存储单元中的值就取代。</a:t>
            </a:r>
            <a:endParaRPr lang="zh-CN" altLang="zh-CN" smtClean="0"/>
          </a:p>
        </p:txBody>
      </p:sp>
      <p:pic>
        <p:nvPicPr>
          <p:cNvPr id="117764" name="图片 3" descr="Untitled2.png">
            <a:hlinkClick r:id="rId1" action="ppaction://hlinksldjump"/>
          </p:cNvPr>
          <p:cNvPicPr>
            <a:picLocks noChangeAspect="1"/>
          </p:cNvPicPr>
          <p:nvPr/>
        </p:nvPicPr>
        <p:blipFill>
          <a:blip r:embed="rId2"/>
          <a:srcRect/>
          <a:stretch>
            <a:fillRect/>
          </a:stretch>
        </p:blipFill>
        <p:spPr bwMode="auto">
          <a:xfrm>
            <a:off x="10025063" y="6143625"/>
            <a:ext cx="469900" cy="469900"/>
          </a:xfrm>
          <a:prstGeom prst="rect">
            <a:avLst/>
          </a:prstGeom>
          <a:noFill/>
          <a:ln w="9525">
            <a:noFill/>
            <a:miter lim="800000"/>
            <a:headEnd/>
            <a:tailEnd/>
          </a:ln>
        </p:spPr>
      </p:pic>
    </p:spTree>
  </p:cSld>
  <p:clrMapOvr>
    <a:masterClrMapping/>
  </p:clrMapOvr>
  <p:transition spd="med">
    <p:blinds/>
  </p:transition>
  <p:timing>
    <p:tnLst>
      <p:par>
        <p:cT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15042" name="Rectangle 2"/>
          <p:cNvSpPr>
            <a:spLocks noGrp="1" noChangeArrowheads="1"/>
          </p:cNvSpPr>
          <p:nvPr>
            <p:ph type="title"/>
          </p:nvPr>
        </p:nvSpPr>
        <p:spPr>
          <a:xfrm>
            <a:off x="1809750" y="909638"/>
            <a:ext cx="8358188" cy="769937"/>
          </a:xfrm>
          <a:effectLst/>
        </p:spPr>
        <p:txBody>
          <a:bodyPr anchor="ctr"/>
          <a:lstStyle/>
          <a:p>
            <a:pPr eaLnBrk="1" hangingPunct="1">
              <a:defRPr/>
            </a:pPr>
            <a:r>
              <a:rPr lang="en-US" altLang="zh-CN" dirty="0" smtClean="0">
                <a:solidFill>
                  <a:srgbClr val="800000"/>
                </a:solidFill>
                <a:effectLst>
                  <a:outerShdw blurRad="38100" dist="38100" dir="2700000" algn="tl">
                    <a:srgbClr val="000000"/>
                  </a:outerShdw>
                </a:effectLst>
                <a:latin typeface="Arial" panose="020B0604020202020204" pitchFamily="34" charset="0"/>
                <a:ea typeface="黑体" panose="02010609060101010101" pitchFamily="2" charset="-122"/>
              </a:rPr>
              <a:t>8.5.3  </a:t>
            </a:r>
            <a:r>
              <a:rPr lang="zh-CN" altLang="zh-CN" dirty="0" smtClean="0">
                <a:solidFill>
                  <a:srgbClr val="800000"/>
                </a:solidFill>
                <a:effectLst>
                  <a:outerShdw blurRad="38100" dist="38100" dir="2700000" algn="tl">
                    <a:srgbClr val="000000"/>
                  </a:outerShdw>
                </a:effectLst>
                <a:latin typeface="Arial" panose="020B0604020202020204" pitchFamily="34" charset="0"/>
                <a:ea typeface="黑体" panose="02010609060101010101" pitchFamily="2" charset="-122"/>
              </a:rPr>
              <a:t>共用体类型数据的特点</a:t>
            </a:r>
            <a:endParaRPr lang="zh-CN" altLang="en-US" dirty="0" smtClean="0">
              <a:solidFill>
                <a:srgbClr val="800000"/>
              </a:solidFill>
              <a:effectLst>
                <a:outerShdw blurRad="38100" dist="38100" dir="2700000" algn="tl">
                  <a:srgbClr val="000000"/>
                </a:outerShdw>
              </a:effectLst>
              <a:latin typeface="Arial" panose="020B0604020202020204" pitchFamily="34" charset="0"/>
              <a:ea typeface="黑体" panose="02010609060101010101" pitchFamily="2" charset="-122"/>
            </a:endParaRPr>
          </a:p>
        </p:txBody>
      </p:sp>
      <p:sp>
        <p:nvSpPr>
          <p:cNvPr id="83971" name="Rectangle 3"/>
          <p:cNvSpPr>
            <a:spLocks noGrp="1" noChangeArrowheads="1"/>
          </p:cNvSpPr>
          <p:nvPr>
            <p:ph type="body" idx="1"/>
          </p:nvPr>
        </p:nvSpPr>
        <p:spPr>
          <a:xfrm>
            <a:off x="2238375" y="1928813"/>
            <a:ext cx="7500938" cy="4143375"/>
          </a:xfrm>
        </p:spPr>
        <p:txBody>
          <a:bodyPr/>
          <a:lstStyle/>
          <a:p>
            <a:r>
              <a:rPr lang="zh-CN" altLang="zh-CN" smtClean="0"/>
              <a:t>在使用共用体类型数据时要注意以下一些特点：</a:t>
            </a:r>
            <a:endParaRPr lang="en-US" altLang="zh-CN" smtClean="0"/>
          </a:p>
          <a:p>
            <a:pPr lvl="1">
              <a:buFont typeface="Wingdings" panose="05000000000000000000" pitchFamily="2" charset="2"/>
              <a:buNone/>
            </a:pPr>
            <a:r>
              <a:rPr lang="en-US" altLang="zh-CN" smtClean="0"/>
              <a:t>(4) </a:t>
            </a:r>
            <a:r>
              <a:rPr lang="zh-CN" altLang="zh-CN" smtClean="0"/>
              <a:t>共用体变量的地址和它的各成员的地址都是同一地址。</a:t>
            </a:r>
            <a:endParaRPr lang="en-US" altLang="zh-CN" smtClean="0"/>
          </a:p>
          <a:p>
            <a:pPr lvl="1">
              <a:buFont typeface="Wingdings" panose="05000000000000000000" pitchFamily="2" charset="2"/>
              <a:buNone/>
            </a:pPr>
            <a:r>
              <a:rPr lang="en-US" altLang="zh-CN" smtClean="0"/>
              <a:t>(5) </a:t>
            </a:r>
            <a:r>
              <a:rPr lang="zh-CN" altLang="zh-CN" smtClean="0"/>
              <a:t>不能对共用体变量名赋值，也不能企图引用变量名来得到一个值。</a:t>
            </a:r>
            <a:endParaRPr lang="zh-CN" altLang="zh-CN" smtClean="0"/>
          </a:p>
        </p:txBody>
      </p:sp>
      <p:pic>
        <p:nvPicPr>
          <p:cNvPr id="118788" name="图片 3" descr="Untitled2.png">
            <a:hlinkClick r:id="rId1" action="ppaction://hlinksldjump"/>
          </p:cNvPr>
          <p:cNvPicPr>
            <a:picLocks noChangeAspect="1"/>
          </p:cNvPicPr>
          <p:nvPr/>
        </p:nvPicPr>
        <p:blipFill>
          <a:blip r:embed="rId2"/>
          <a:srcRect/>
          <a:stretch>
            <a:fillRect/>
          </a:stretch>
        </p:blipFill>
        <p:spPr bwMode="auto">
          <a:xfrm>
            <a:off x="10025063" y="6143625"/>
            <a:ext cx="469900" cy="469900"/>
          </a:xfrm>
          <a:prstGeom prst="rect">
            <a:avLst/>
          </a:prstGeom>
          <a:noFill/>
          <a:ln w="9525">
            <a:noFill/>
            <a:miter lim="800000"/>
            <a:headEnd/>
            <a:tailEnd/>
          </a:ln>
        </p:spPr>
      </p:pic>
    </p:spTree>
  </p:cSld>
  <p:clrMapOvr>
    <a:masterClrMapping/>
  </p:clrMapOvr>
  <p:transition spd="med">
    <p:blind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83971">
                                            <p:txEl>
                                              <p:pRg st="2" end="2"/>
                                            </p:txEl>
                                          </p:spTgt>
                                        </p:tgtEl>
                                        <p:attrNameLst>
                                          <p:attrName>style.visibility</p:attrName>
                                        </p:attrNameLst>
                                      </p:cBhvr>
                                      <p:to>
                                        <p:strVal val="visible"/>
                                      </p:to>
                                    </p:set>
                                    <p:animEffect transition="in" filter="blinds(horizontal)">
                                      <p:cBhvr>
                                        <p:cTn id="7" dur="500"/>
                                        <p:tgtEl>
                                          <p:spTgt spid="83971">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15042" name="Rectangle 2"/>
          <p:cNvSpPr>
            <a:spLocks noGrp="1" noChangeArrowheads="1"/>
          </p:cNvSpPr>
          <p:nvPr>
            <p:ph type="title"/>
          </p:nvPr>
        </p:nvSpPr>
        <p:spPr>
          <a:xfrm>
            <a:off x="1809750" y="909638"/>
            <a:ext cx="8358188" cy="769937"/>
          </a:xfrm>
          <a:effectLst/>
        </p:spPr>
        <p:txBody>
          <a:bodyPr anchor="ctr"/>
          <a:lstStyle/>
          <a:p>
            <a:pPr eaLnBrk="1" hangingPunct="1">
              <a:defRPr/>
            </a:pPr>
            <a:r>
              <a:rPr lang="en-US" altLang="zh-CN" dirty="0" smtClean="0">
                <a:solidFill>
                  <a:srgbClr val="800000"/>
                </a:solidFill>
                <a:effectLst>
                  <a:outerShdw blurRad="38100" dist="38100" dir="2700000" algn="tl">
                    <a:srgbClr val="000000"/>
                  </a:outerShdw>
                </a:effectLst>
                <a:latin typeface="Arial" panose="020B0604020202020204" pitchFamily="34" charset="0"/>
                <a:ea typeface="黑体" panose="02010609060101010101" pitchFamily="2" charset="-122"/>
              </a:rPr>
              <a:t>8.5.3  </a:t>
            </a:r>
            <a:r>
              <a:rPr lang="zh-CN" altLang="zh-CN" dirty="0" smtClean="0">
                <a:solidFill>
                  <a:srgbClr val="800000"/>
                </a:solidFill>
                <a:effectLst>
                  <a:outerShdw blurRad="38100" dist="38100" dir="2700000" algn="tl">
                    <a:srgbClr val="000000"/>
                  </a:outerShdw>
                </a:effectLst>
                <a:latin typeface="Arial" panose="020B0604020202020204" pitchFamily="34" charset="0"/>
                <a:ea typeface="黑体" panose="02010609060101010101" pitchFamily="2" charset="-122"/>
              </a:rPr>
              <a:t>共用体类型数据的特点</a:t>
            </a:r>
            <a:endParaRPr lang="zh-CN" altLang="en-US" dirty="0" smtClean="0">
              <a:solidFill>
                <a:srgbClr val="800000"/>
              </a:solidFill>
              <a:effectLst>
                <a:outerShdw blurRad="38100" dist="38100" dir="2700000" algn="tl">
                  <a:srgbClr val="000000"/>
                </a:outerShdw>
              </a:effectLst>
              <a:latin typeface="Arial" panose="020B0604020202020204" pitchFamily="34" charset="0"/>
              <a:ea typeface="黑体" panose="02010609060101010101" pitchFamily="2" charset="-122"/>
            </a:endParaRPr>
          </a:p>
        </p:txBody>
      </p:sp>
      <p:sp>
        <p:nvSpPr>
          <p:cNvPr id="119811" name="Rectangle 3"/>
          <p:cNvSpPr>
            <a:spLocks noGrp="1" noChangeArrowheads="1"/>
          </p:cNvSpPr>
          <p:nvPr>
            <p:ph type="body" idx="1"/>
          </p:nvPr>
        </p:nvSpPr>
        <p:spPr>
          <a:xfrm>
            <a:off x="2238375" y="1928813"/>
            <a:ext cx="7500938" cy="4143375"/>
          </a:xfrm>
        </p:spPr>
        <p:txBody>
          <a:bodyPr/>
          <a:lstStyle/>
          <a:p>
            <a:r>
              <a:rPr lang="zh-CN" altLang="zh-CN" smtClean="0"/>
              <a:t>在使用共用体类型数据时要注意以下一些特点：</a:t>
            </a:r>
            <a:endParaRPr lang="en-US" altLang="zh-CN" smtClean="0"/>
          </a:p>
          <a:p>
            <a:pPr lvl="1">
              <a:buFont typeface="Wingdings" panose="05000000000000000000" pitchFamily="2" charset="2"/>
              <a:buNone/>
            </a:pPr>
            <a:r>
              <a:rPr lang="en-US" altLang="zh-CN" smtClean="0"/>
              <a:t>(6) </a:t>
            </a:r>
            <a:r>
              <a:rPr lang="zh-CN" altLang="zh-CN" smtClean="0"/>
              <a:t>以前的</a:t>
            </a:r>
            <a:r>
              <a:rPr lang="en-US" altLang="zh-CN" smtClean="0"/>
              <a:t>C</a:t>
            </a:r>
            <a:r>
              <a:rPr lang="zh-CN" altLang="zh-CN" smtClean="0"/>
              <a:t>规定不能把共用体变量作为函数参数，但可以使用指向共用体变量的指针作函数参数。</a:t>
            </a:r>
            <a:r>
              <a:rPr lang="en-US" altLang="zh-CN" smtClean="0"/>
              <a:t>C99</a:t>
            </a:r>
            <a:r>
              <a:rPr lang="zh-CN" altLang="zh-CN" smtClean="0"/>
              <a:t>允许用共用体变量作为函数参数。</a:t>
            </a:r>
            <a:endParaRPr lang="zh-CN" altLang="zh-CN" smtClean="0"/>
          </a:p>
        </p:txBody>
      </p:sp>
      <p:pic>
        <p:nvPicPr>
          <p:cNvPr id="119812" name="图片 3" descr="Untitled2.png">
            <a:hlinkClick r:id="rId1" action="ppaction://hlinksldjump"/>
          </p:cNvPr>
          <p:cNvPicPr>
            <a:picLocks noChangeAspect="1"/>
          </p:cNvPicPr>
          <p:nvPr/>
        </p:nvPicPr>
        <p:blipFill>
          <a:blip r:embed="rId2"/>
          <a:srcRect/>
          <a:stretch>
            <a:fillRect/>
          </a:stretch>
        </p:blipFill>
        <p:spPr bwMode="auto">
          <a:xfrm>
            <a:off x="10025063" y="6143625"/>
            <a:ext cx="469900" cy="469900"/>
          </a:xfrm>
          <a:prstGeom prst="rect">
            <a:avLst/>
          </a:prstGeom>
          <a:noFill/>
          <a:ln w="9525">
            <a:noFill/>
            <a:miter lim="800000"/>
            <a:headEnd/>
            <a:tailEnd/>
          </a:ln>
        </p:spPr>
      </p:pic>
    </p:spTree>
  </p:cSld>
  <p:clrMapOvr>
    <a:masterClrMapping/>
  </p:clrMapOvr>
  <p:transition spd="med">
    <p:blinds/>
  </p:transition>
  <p:timing>
    <p:tnLst>
      <p:par>
        <p:cTn id="1" dur="indefinite" restart="never" nodeType="tmRoot"/>
      </p:par>
    </p:tnLst>
  </p:timing>
</p:sld>
</file>

<file path=ppt/slides/slide11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15042" name="Rectangle 2"/>
          <p:cNvSpPr>
            <a:spLocks noGrp="1" noChangeArrowheads="1"/>
          </p:cNvSpPr>
          <p:nvPr>
            <p:ph type="title"/>
          </p:nvPr>
        </p:nvSpPr>
        <p:spPr>
          <a:xfrm>
            <a:off x="1809750" y="909638"/>
            <a:ext cx="8358188" cy="769937"/>
          </a:xfrm>
          <a:effectLst/>
        </p:spPr>
        <p:txBody>
          <a:bodyPr anchor="ctr"/>
          <a:lstStyle/>
          <a:p>
            <a:pPr eaLnBrk="1" hangingPunct="1">
              <a:defRPr/>
            </a:pPr>
            <a:r>
              <a:rPr lang="en-US" altLang="zh-CN" dirty="0" smtClean="0">
                <a:solidFill>
                  <a:srgbClr val="800000"/>
                </a:solidFill>
                <a:effectLst>
                  <a:outerShdw blurRad="38100" dist="38100" dir="2700000" algn="tl">
                    <a:srgbClr val="000000"/>
                  </a:outerShdw>
                </a:effectLst>
                <a:latin typeface="Arial" panose="020B0604020202020204" pitchFamily="34" charset="0"/>
                <a:ea typeface="黑体" panose="02010609060101010101" pitchFamily="2" charset="-122"/>
              </a:rPr>
              <a:t>8.5.3  </a:t>
            </a:r>
            <a:r>
              <a:rPr lang="zh-CN" altLang="zh-CN" dirty="0" smtClean="0">
                <a:solidFill>
                  <a:srgbClr val="800000"/>
                </a:solidFill>
                <a:effectLst>
                  <a:outerShdw blurRad="38100" dist="38100" dir="2700000" algn="tl">
                    <a:srgbClr val="000000"/>
                  </a:outerShdw>
                </a:effectLst>
                <a:latin typeface="Arial" panose="020B0604020202020204" pitchFamily="34" charset="0"/>
                <a:ea typeface="黑体" panose="02010609060101010101" pitchFamily="2" charset="-122"/>
              </a:rPr>
              <a:t>共用体类型数据的特点</a:t>
            </a:r>
            <a:endParaRPr lang="zh-CN" altLang="en-US" dirty="0" smtClean="0">
              <a:solidFill>
                <a:srgbClr val="800000"/>
              </a:solidFill>
              <a:effectLst>
                <a:outerShdw blurRad="38100" dist="38100" dir="2700000" algn="tl">
                  <a:srgbClr val="000000"/>
                </a:outerShdw>
              </a:effectLst>
              <a:latin typeface="Arial" panose="020B0604020202020204" pitchFamily="34" charset="0"/>
              <a:ea typeface="黑体" panose="02010609060101010101" pitchFamily="2" charset="-122"/>
            </a:endParaRPr>
          </a:p>
        </p:txBody>
      </p:sp>
      <p:sp>
        <p:nvSpPr>
          <p:cNvPr id="120835" name="Rectangle 3"/>
          <p:cNvSpPr>
            <a:spLocks noGrp="1" noChangeArrowheads="1"/>
          </p:cNvSpPr>
          <p:nvPr>
            <p:ph type="body" idx="1"/>
          </p:nvPr>
        </p:nvSpPr>
        <p:spPr>
          <a:xfrm>
            <a:off x="2238375" y="1928813"/>
            <a:ext cx="7500938" cy="4143375"/>
          </a:xfrm>
        </p:spPr>
        <p:txBody>
          <a:bodyPr/>
          <a:lstStyle/>
          <a:p>
            <a:r>
              <a:rPr lang="zh-CN" altLang="zh-CN" smtClean="0"/>
              <a:t>在使用共用体类型数据时要注意以下一些特点：</a:t>
            </a:r>
            <a:endParaRPr lang="en-US" altLang="zh-CN" smtClean="0"/>
          </a:p>
          <a:p>
            <a:pPr lvl="1">
              <a:buFont typeface="Wingdings" panose="05000000000000000000" pitchFamily="2" charset="2"/>
              <a:buNone/>
            </a:pPr>
            <a:r>
              <a:rPr lang="en-US" altLang="zh-CN" smtClean="0"/>
              <a:t>(7) </a:t>
            </a:r>
            <a:r>
              <a:rPr lang="zh-CN" altLang="zh-CN" smtClean="0"/>
              <a:t>共用体类型可以出现在结构体类型定义中，也可以定义共用体数组。反之，结构体也可以出现在共用体类型定义中，数组也可以作为共用体的成员。</a:t>
            </a:r>
            <a:endParaRPr lang="zh-CN" altLang="zh-CN" smtClean="0"/>
          </a:p>
        </p:txBody>
      </p:sp>
      <p:pic>
        <p:nvPicPr>
          <p:cNvPr id="120836" name="图片 3" descr="Untitled2.png">
            <a:hlinkClick r:id="rId1" action="ppaction://hlinksldjump"/>
          </p:cNvPr>
          <p:cNvPicPr>
            <a:picLocks noChangeAspect="1"/>
          </p:cNvPicPr>
          <p:nvPr/>
        </p:nvPicPr>
        <p:blipFill>
          <a:blip r:embed="rId2"/>
          <a:srcRect/>
          <a:stretch>
            <a:fillRect/>
          </a:stretch>
        </p:blipFill>
        <p:spPr bwMode="auto">
          <a:xfrm>
            <a:off x="10025063" y="6143625"/>
            <a:ext cx="469900" cy="469900"/>
          </a:xfrm>
          <a:prstGeom prst="rect">
            <a:avLst/>
          </a:prstGeom>
          <a:noFill/>
          <a:ln w="9525">
            <a:noFill/>
            <a:miter lim="800000"/>
            <a:headEnd/>
            <a:tailEnd/>
          </a:ln>
        </p:spPr>
      </p:pic>
    </p:spTree>
  </p:cSld>
  <p:clrMapOvr>
    <a:masterClrMapping/>
  </p:clrMapOvr>
  <p:transition spd="med">
    <p:blinds/>
  </p:transition>
  <p:timing>
    <p:tnLst>
      <p:par>
        <p:cTn id="1" dur="indefinite" restart="never" nodeType="tmRoot"/>
      </p:par>
    </p:tnLst>
  </p:timing>
</p:sld>
</file>

<file path=ppt/slides/slide11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15042" name="Rectangle 2"/>
          <p:cNvSpPr>
            <a:spLocks noGrp="1" noChangeArrowheads="1"/>
          </p:cNvSpPr>
          <p:nvPr>
            <p:ph type="title"/>
          </p:nvPr>
        </p:nvSpPr>
        <p:spPr>
          <a:xfrm>
            <a:off x="1809750" y="909638"/>
            <a:ext cx="8358188" cy="769937"/>
          </a:xfrm>
          <a:effectLst/>
        </p:spPr>
        <p:txBody>
          <a:bodyPr anchor="ctr"/>
          <a:lstStyle/>
          <a:p>
            <a:pPr eaLnBrk="1" hangingPunct="1">
              <a:defRPr/>
            </a:pPr>
            <a:r>
              <a:rPr lang="en-US" altLang="zh-CN" dirty="0" smtClean="0">
                <a:solidFill>
                  <a:srgbClr val="800000"/>
                </a:solidFill>
                <a:effectLst>
                  <a:outerShdw blurRad="38100" dist="38100" dir="2700000" algn="tl">
                    <a:srgbClr val="000000"/>
                  </a:outerShdw>
                </a:effectLst>
                <a:latin typeface="Arial" panose="020B0604020202020204" pitchFamily="34" charset="0"/>
                <a:ea typeface="黑体" panose="02010609060101010101" pitchFamily="2" charset="-122"/>
              </a:rPr>
              <a:t>8.5.3  </a:t>
            </a:r>
            <a:r>
              <a:rPr lang="zh-CN" altLang="zh-CN" dirty="0" smtClean="0">
                <a:solidFill>
                  <a:srgbClr val="800000"/>
                </a:solidFill>
                <a:effectLst>
                  <a:outerShdw blurRad="38100" dist="38100" dir="2700000" algn="tl">
                    <a:srgbClr val="000000"/>
                  </a:outerShdw>
                </a:effectLst>
                <a:latin typeface="Arial" panose="020B0604020202020204" pitchFamily="34" charset="0"/>
                <a:ea typeface="黑体" panose="02010609060101010101" pitchFamily="2" charset="-122"/>
              </a:rPr>
              <a:t>共用体类型数据的特点</a:t>
            </a:r>
            <a:endParaRPr lang="zh-CN" altLang="en-US" dirty="0" smtClean="0">
              <a:solidFill>
                <a:srgbClr val="800000"/>
              </a:solidFill>
              <a:effectLst>
                <a:outerShdw blurRad="38100" dist="38100" dir="2700000" algn="tl">
                  <a:srgbClr val="000000"/>
                </a:outerShdw>
              </a:effectLst>
              <a:latin typeface="Arial" panose="020B0604020202020204" pitchFamily="34" charset="0"/>
              <a:ea typeface="黑体" panose="02010609060101010101" pitchFamily="2" charset="-122"/>
            </a:endParaRPr>
          </a:p>
        </p:txBody>
      </p:sp>
      <p:sp>
        <p:nvSpPr>
          <p:cNvPr id="121859" name="Rectangle 3"/>
          <p:cNvSpPr>
            <a:spLocks noGrp="1" noChangeArrowheads="1"/>
          </p:cNvSpPr>
          <p:nvPr>
            <p:ph type="body" idx="1"/>
          </p:nvPr>
        </p:nvSpPr>
        <p:spPr>
          <a:xfrm>
            <a:off x="2238375" y="1928813"/>
            <a:ext cx="7500938" cy="3357562"/>
          </a:xfrm>
        </p:spPr>
        <p:txBody>
          <a:bodyPr/>
          <a:lstStyle/>
          <a:p>
            <a:pPr>
              <a:buFont typeface="Wingdings" panose="05000000000000000000" pitchFamily="2" charset="2"/>
              <a:buNone/>
            </a:pPr>
            <a:r>
              <a:rPr lang="en-US" altLang="zh-CN" smtClean="0"/>
              <a:t>  </a:t>
            </a:r>
            <a:r>
              <a:rPr lang="zh-CN" altLang="zh-CN" smtClean="0"/>
              <a:t>例</a:t>
            </a:r>
            <a:r>
              <a:rPr lang="en-US" altLang="zh-CN" smtClean="0"/>
              <a:t>8.</a:t>
            </a:r>
            <a:r>
              <a:rPr lang="en-US" altLang="zh-CN" smtClean="0"/>
              <a:t>11 </a:t>
            </a:r>
            <a:r>
              <a:rPr lang="zh-CN" altLang="zh-CN" smtClean="0"/>
              <a:t>有若干个人员的数据，其中有学生和教师。学生的数据中包括：姓名、号码、性别、职业、班级。教师的数据包括：姓名、号码、性别、职业、职务。要求用同一个表格来处理。</a:t>
            </a:r>
            <a:endParaRPr lang="zh-CN" altLang="zh-CN" smtClean="0"/>
          </a:p>
        </p:txBody>
      </p:sp>
      <p:pic>
        <p:nvPicPr>
          <p:cNvPr id="121860" name="图片 3" descr="Untitled2.png">
            <a:hlinkClick r:id="rId1" action="ppaction://hlinksldjump"/>
          </p:cNvPr>
          <p:cNvPicPr>
            <a:picLocks noChangeAspect="1"/>
          </p:cNvPicPr>
          <p:nvPr/>
        </p:nvPicPr>
        <p:blipFill>
          <a:blip r:embed="rId2"/>
          <a:srcRect/>
          <a:stretch>
            <a:fillRect/>
          </a:stretch>
        </p:blipFill>
        <p:spPr bwMode="auto">
          <a:xfrm>
            <a:off x="10025063" y="6143625"/>
            <a:ext cx="469900" cy="469900"/>
          </a:xfrm>
          <a:prstGeom prst="rect">
            <a:avLst/>
          </a:prstGeom>
          <a:noFill/>
          <a:ln w="9525">
            <a:noFill/>
            <a:miter lim="800000"/>
            <a:headEnd/>
            <a:tailEnd/>
          </a:ln>
        </p:spPr>
      </p:pic>
    </p:spTree>
  </p:cSld>
  <p:clrMapOvr>
    <a:masterClrMapping/>
  </p:clrMapOvr>
  <p:transition spd="med">
    <p:blinds/>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15042" name="Rectangle 2"/>
          <p:cNvSpPr>
            <a:spLocks noGrp="1" noChangeArrowheads="1"/>
          </p:cNvSpPr>
          <p:nvPr>
            <p:ph type="title"/>
          </p:nvPr>
        </p:nvSpPr>
        <p:spPr>
          <a:xfrm>
            <a:off x="1666875" y="652463"/>
            <a:ext cx="8858250" cy="769937"/>
          </a:xfrm>
          <a:effectLst/>
        </p:spPr>
        <p:txBody>
          <a:bodyPr anchor="ctr"/>
          <a:lstStyle/>
          <a:p>
            <a:pPr eaLnBrk="1" hangingPunct="1">
              <a:defRPr/>
            </a:pPr>
            <a:r>
              <a:rPr lang="en-US" altLang="zh-CN" dirty="0" smtClean="0">
                <a:solidFill>
                  <a:srgbClr val="800000"/>
                </a:solidFill>
                <a:effectLst>
                  <a:outerShdw blurRad="38100" dist="38100" dir="2700000" algn="tl">
                    <a:srgbClr val="000000"/>
                  </a:outerShdw>
                </a:effectLst>
                <a:latin typeface="Arial" panose="020B0604020202020204" pitchFamily="34" charset="0"/>
                <a:ea typeface="黑体" panose="02010609060101010101" pitchFamily="2" charset="-122"/>
              </a:rPr>
              <a:t>8.1.2 </a:t>
            </a:r>
            <a:r>
              <a:rPr lang="zh-CN" altLang="zh-CN" dirty="0" smtClean="0">
                <a:solidFill>
                  <a:srgbClr val="800000"/>
                </a:solidFill>
                <a:effectLst>
                  <a:outerShdw blurRad="38100" dist="38100" dir="2700000" algn="tl">
                    <a:srgbClr val="000000"/>
                  </a:outerShdw>
                </a:effectLst>
                <a:latin typeface="Arial" panose="020B0604020202020204" pitchFamily="34" charset="0"/>
                <a:ea typeface="黑体" panose="02010609060101010101" pitchFamily="2" charset="-122"/>
              </a:rPr>
              <a:t>定义结构体类型变量</a:t>
            </a:r>
            <a:endParaRPr lang="zh-CN" altLang="en-US" dirty="0" smtClean="0">
              <a:solidFill>
                <a:srgbClr val="800000"/>
              </a:solidFill>
              <a:effectLst>
                <a:outerShdw blurRad="38100" dist="38100" dir="2700000" algn="tl">
                  <a:srgbClr val="000000"/>
                </a:outerShdw>
              </a:effectLst>
              <a:latin typeface="Arial" panose="020B0604020202020204" pitchFamily="34" charset="0"/>
              <a:ea typeface="黑体" panose="02010609060101010101" pitchFamily="2" charset="-122"/>
            </a:endParaRPr>
          </a:p>
        </p:txBody>
      </p:sp>
      <p:sp>
        <p:nvSpPr>
          <p:cNvPr id="12291" name="Rectangle 3"/>
          <p:cNvSpPr>
            <a:spLocks noGrp="1" noChangeArrowheads="1"/>
          </p:cNvSpPr>
          <p:nvPr>
            <p:ph type="body" idx="1"/>
          </p:nvPr>
        </p:nvSpPr>
        <p:spPr>
          <a:xfrm>
            <a:off x="2166938" y="1571625"/>
            <a:ext cx="7858125" cy="3357563"/>
          </a:xfrm>
        </p:spPr>
        <p:txBody>
          <a:bodyPr/>
          <a:lstStyle/>
          <a:p>
            <a:pPr>
              <a:buFont typeface="Wingdings" panose="05000000000000000000" pitchFamily="2" charset="2"/>
              <a:buNone/>
            </a:pPr>
            <a:r>
              <a:rPr lang="en-US" altLang="zh-CN" smtClean="0"/>
              <a:t>1. </a:t>
            </a:r>
            <a:r>
              <a:rPr lang="zh-CN" altLang="zh-CN" smtClean="0"/>
              <a:t>先声明结构体类型，再定义该类型变量</a:t>
            </a:r>
            <a:endParaRPr lang="en-US" altLang="zh-CN" smtClean="0"/>
          </a:p>
          <a:p>
            <a:r>
              <a:rPr lang="zh-CN" altLang="zh-CN" smtClean="0"/>
              <a:t>声明结构体类型</a:t>
            </a:r>
            <a:r>
              <a:rPr lang="en-US" altLang="zh-CN" smtClean="0"/>
              <a:t>struct Student</a:t>
            </a:r>
            <a:r>
              <a:rPr lang="zh-CN" altLang="en-US" smtClean="0"/>
              <a:t>，</a:t>
            </a:r>
            <a:r>
              <a:rPr lang="zh-CN" altLang="zh-CN" smtClean="0"/>
              <a:t>可以用它来定义变量</a:t>
            </a:r>
            <a:endParaRPr lang="en-US" altLang="zh-CN" smtClean="0"/>
          </a:p>
          <a:p>
            <a:pPr>
              <a:buFont typeface="Wingdings" panose="05000000000000000000" pitchFamily="2" charset="2"/>
              <a:buNone/>
            </a:pPr>
            <a:r>
              <a:rPr lang="en-US" altLang="zh-CN" sz="2800" smtClean="0"/>
              <a:t>  struct Student  student1,student2;</a:t>
            </a:r>
            <a:endParaRPr lang="en-US" altLang="zh-CN" smtClean="0">
              <a:solidFill>
                <a:srgbClr val="FF0000"/>
              </a:solidFill>
            </a:endParaRPr>
          </a:p>
        </p:txBody>
      </p:sp>
      <p:sp>
        <p:nvSpPr>
          <p:cNvPr id="4" name="圆角矩形标注 3"/>
          <p:cNvSpPr/>
          <p:nvPr/>
        </p:nvSpPr>
        <p:spPr bwMode="auto">
          <a:xfrm>
            <a:off x="2381250" y="4714875"/>
            <a:ext cx="3143250" cy="785813"/>
          </a:xfrm>
          <a:prstGeom prst="wedgeRoundRectCallout">
            <a:avLst>
              <a:gd name="adj1" fmla="val -18408"/>
              <a:gd name="adj2" fmla="val -136851"/>
              <a:gd name="adj3" fmla="val 16667"/>
            </a:avLst>
          </a:prstGeom>
          <a:solidFill>
            <a:srgbClr val="FFFFCC"/>
          </a:solidFill>
          <a:ln w="9525" cap="flat" cmpd="sng" algn="ctr">
            <a:solidFill>
              <a:schemeClr val="tx1"/>
            </a:solidFill>
            <a:prstDash val="solid"/>
            <a:miter lim="800000"/>
            <a:headEnd type="none" w="med" len="med"/>
            <a:tailEnd type="none" w="med" len="med"/>
          </a:ln>
          <a:effectLst/>
        </p:spPr>
        <p:txBody>
          <a:bodyPr wrap="none"/>
          <a:lstStyle/>
          <a:p>
            <a:pPr algn="ctr">
              <a:defRPr/>
            </a:pPr>
            <a:r>
              <a:rPr lang="zh-CN" altLang="zh-CN" sz="3200" b="1" dirty="0">
                <a:solidFill>
                  <a:srgbClr val="0000CC"/>
                </a:solidFill>
                <a:latin typeface="+mn-lt"/>
                <a:ea typeface="+mn-ea"/>
              </a:rPr>
              <a:t>结构体类型名</a:t>
            </a:r>
            <a:endParaRPr lang="zh-CN" altLang="en-US" sz="3200" b="1" dirty="0">
              <a:solidFill>
                <a:srgbClr val="0000CC"/>
              </a:solidFill>
              <a:latin typeface="+mn-lt"/>
              <a:ea typeface="+mn-ea"/>
            </a:endParaRPr>
          </a:p>
        </p:txBody>
      </p:sp>
      <p:sp>
        <p:nvSpPr>
          <p:cNvPr id="5" name="圆角矩形标注 4"/>
          <p:cNvSpPr/>
          <p:nvPr/>
        </p:nvSpPr>
        <p:spPr bwMode="auto">
          <a:xfrm>
            <a:off x="6238875" y="4714875"/>
            <a:ext cx="3143250" cy="785813"/>
          </a:xfrm>
          <a:prstGeom prst="wedgeRoundRectCallout">
            <a:avLst>
              <a:gd name="adj1" fmla="val -18408"/>
              <a:gd name="adj2" fmla="val -136851"/>
              <a:gd name="adj3" fmla="val 16667"/>
            </a:avLst>
          </a:prstGeom>
          <a:solidFill>
            <a:srgbClr val="FFFFCC"/>
          </a:solidFill>
          <a:ln w="9525" cap="flat" cmpd="sng" algn="ctr">
            <a:solidFill>
              <a:schemeClr val="tx1"/>
            </a:solidFill>
            <a:prstDash val="solid"/>
            <a:miter lim="800000"/>
            <a:headEnd type="none" w="med" len="med"/>
            <a:tailEnd type="none" w="med" len="med"/>
          </a:ln>
          <a:effectLst/>
        </p:spPr>
        <p:txBody>
          <a:bodyPr wrap="none"/>
          <a:lstStyle/>
          <a:p>
            <a:pPr algn="ctr">
              <a:defRPr/>
            </a:pPr>
            <a:r>
              <a:rPr lang="zh-CN" altLang="zh-CN" sz="3200" b="1" dirty="0">
                <a:solidFill>
                  <a:srgbClr val="0000CC"/>
                </a:solidFill>
                <a:latin typeface="+mn-lt"/>
                <a:ea typeface="+mn-ea"/>
              </a:rPr>
              <a:t>结构体变量名</a:t>
            </a:r>
            <a:r>
              <a:rPr lang="en-US" altLang="zh-CN" sz="3200" b="1" dirty="0">
                <a:solidFill>
                  <a:srgbClr val="0000CC"/>
                </a:solidFill>
                <a:latin typeface="+mn-lt"/>
                <a:ea typeface="+mn-ea"/>
              </a:rPr>
              <a:t> </a:t>
            </a:r>
            <a:endParaRPr lang="zh-CN" altLang="zh-CN" sz="3200" b="1" dirty="0">
              <a:solidFill>
                <a:srgbClr val="0000CC"/>
              </a:solidFill>
              <a:latin typeface="+mn-lt"/>
              <a:ea typeface="+mn-ea"/>
            </a:endParaRPr>
          </a:p>
        </p:txBody>
      </p:sp>
      <p:cxnSp>
        <p:nvCxnSpPr>
          <p:cNvPr id="7" name="直接连接符 6"/>
          <p:cNvCxnSpPr>
            <a:cxnSpLocks noChangeShapeType="1"/>
          </p:cNvCxnSpPr>
          <p:nvPr/>
        </p:nvCxnSpPr>
        <p:spPr bwMode="auto">
          <a:xfrm>
            <a:off x="2452688" y="4071938"/>
            <a:ext cx="2928937" cy="0"/>
          </a:xfrm>
          <a:prstGeom prst="line">
            <a:avLst/>
          </a:prstGeom>
          <a:noFill/>
          <a:ln w="38100" algn="ctr">
            <a:solidFill>
              <a:srgbClr val="FF0000"/>
            </a:solidFill>
            <a:miter lim="800000"/>
          </a:ln>
        </p:spPr>
      </p:cxnSp>
      <p:cxnSp>
        <p:nvCxnSpPr>
          <p:cNvPr id="8" name="直接连接符 7"/>
          <p:cNvCxnSpPr>
            <a:cxnSpLocks noChangeShapeType="1"/>
          </p:cNvCxnSpPr>
          <p:nvPr/>
        </p:nvCxnSpPr>
        <p:spPr bwMode="auto">
          <a:xfrm>
            <a:off x="5595938" y="4071938"/>
            <a:ext cx="3714750" cy="0"/>
          </a:xfrm>
          <a:prstGeom prst="line">
            <a:avLst/>
          </a:prstGeom>
          <a:noFill/>
          <a:ln w="38100" algn="ctr">
            <a:solidFill>
              <a:srgbClr val="FF0000"/>
            </a:solidFill>
            <a:miter lim="800000"/>
          </a:ln>
        </p:spPr>
      </p:cxnSp>
      <p:pic>
        <p:nvPicPr>
          <p:cNvPr id="12296" name="图片 8" descr="Untitled2.png">
            <a:hlinkClick r:id="rId1" action="ppaction://hlinksldjump"/>
          </p:cNvPr>
          <p:cNvPicPr>
            <a:picLocks noChangeAspect="1"/>
          </p:cNvPicPr>
          <p:nvPr/>
        </p:nvPicPr>
        <p:blipFill>
          <a:blip r:embed="rId2"/>
          <a:srcRect/>
          <a:stretch>
            <a:fillRect/>
          </a:stretch>
        </p:blipFill>
        <p:spPr bwMode="auto">
          <a:xfrm>
            <a:off x="9953625" y="6143625"/>
            <a:ext cx="469900" cy="469900"/>
          </a:xfrm>
          <a:prstGeom prst="rect">
            <a:avLst/>
          </a:prstGeom>
          <a:noFill/>
          <a:ln w="9525">
            <a:noFill/>
            <a:miter lim="800000"/>
            <a:headEnd/>
            <a:tailEnd/>
          </a:ln>
        </p:spPr>
      </p:pic>
    </p:spTree>
  </p:cSld>
  <p:clrMapOvr>
    <a:masterClrMapping/>
  </p:clrMapOvr>
  <p:transition spd="med">
    <p:blind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8"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slide(fromLeft)">
                                      <p:cBhvr>
                                        <p:cTn id="7" dur="500"/>
                                        <p:tgtEl>
                                          <p:spTgt spid="7"/>
                                        </p:tgtEl>
                                      </p:cBhvr>
                                    </p:animEffect>
                                  </p:childTnLst>
                                </p:cTn>
                              </p:par>
                            </p:childTnLst>
                          </p:cTn>
                        </p:par>
                        <p:par>
                          <p:cTn id="8" fill="hold">
                            <p:stCondLst>
                              <p:cond delay="500"/>
                            </p:stCondLst>
                            <p:childTnLst>
                              <p:par>
                                <p:cTn id="9" presetID="3" presetClass="entr" presetSubtype="10"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blinds(horizontal)">
                                      <p:cBhvr>
                                        <p:cTn id="11" dur="500"/>
                                        <p:tgtEl>
                                          <p:spTgt spid="4"/>
                                        </p:tgtEl>
                                      </p:cBhvr>
                                    </p:animEffect>
                                  </p:childTnLst>
                                </p:cTn>
                              </p:par>
                            </p:childTnLst>
                          </p:cTn>
                        </p:par>
                      </p:childTnLst>
                    </p:cTn>
                  </p:par>
                  <p:par>
                    <p:cTn id="12" fill="hold">
                      <p:stCondLst>
                        <p:cond delay="indefinite"/>
                      </p:stCondLst>
                      <p:childTnLst>
                        <p:par>
                          <p:cTn id="13" fill="hold">
                            <p:stCondLst>
                              <p:cond delay="0"/>
                            </p:stCondLst>
                            <p:childTnLst>
                              <p:par>
                                <p:cTn id="14" presetID="12" presetClass="entr" presetSubtype="8" fill="hold" nodeType="click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slide(fromLeft)">
                                      <p:cBhvr>
                                        <p:cTn id="16" dur="500"/>
                                        <p:tgtEl>
                                          <p:spTgt spid="8"/>
                                        </p:tgtEl>
                                      </p:cBhvr>
                                    </p:animEffect>
                                  </p:childTnLst>
                                </p:cTn>
                              </p:par>
                            </p:childTnLst>
                          </p:cTn>
                        </p:par>
                        <p:par>
                          <p:cTn id="17" fill="hold">
                            <p:stCondLst>
                              <p:cond delay="500"/>
                            </p:stCondLst>
                            <p:childTnLst>
                              <p:par>
                                <p:cTn id="18" presetID="3" presetClass="entr" presetSubtype="10" fill="hold" grpId="0" nodeType="after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blinds(horizontal)">
                                      <p:cBhvr>
                                        <p:cTn id="2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5" grpId="0" bldLvl="0" animBg="1"/>
    </p:bld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内容占位符 2"/>
          <p:cNvSpPr>
            <a:spLocks noGrp="1"/>
          </p:cNvSpPr>
          <p:nvPr>
            <p:ph idx="1"/>
          </p:nvPr>
        </p:nvSpPr>
        <p:spPr>
          <a:xfrm>
            <a:off x="2063750" y="928688"/>
            <a:ext cx="7961313" cy="3000375"/>
          </a:xfrm>
        </p:spPr>
        <p:txBody>
          <a:bodyPr/>
          <a:lstStyle/>
          <a:p>
            <a:r>
              <a:rPr lang="zh-CN" altLang="zh-CN" smtClean="0"/>
              <a:t>解题思路：</a:t>
            </a:r>
            <a:endParaRPr lang="en-US" altLang="zh-CN" smtClean="0"/>
          </a:p>
          <a:p>
            <a:pPr lvl="1"/>
            <a:r>
              <a:rPr lang="zh-CN" altLang="zh-CN" smtClean="0"/>
              <a:t>学生和教师的数据项目多数是相同的，但有一项不同。现要求把它们放在同一表格中</a:t>
            </a:r>
            <a:endParaRPr lang="zh-CN" altLang="en-US" smtClean="0"/>
          </a:p>
        </p:txBody>
      </p:sp>
      <p:pic>
        <p:nvPicPr>
          <p:cNvPr id="122883" name="Picture 2"/>
          <p:cNvPicPr>
            <a:picLocks noChangeAspect="1" noChangeArrowheads="1"/>
          </p:cNvPicPr>
          <p:nvPr/>
        </p:nvPicPr>
        <p:blipFill>
          <a:blip r:embed="rId1"/>
          <a:srcRect/>
          <a:stretch>
            <a:fillRect/>
          </a:stretch>
        </p:blipFill>
        <p:spPr bwMode="auto">
          <a:xfrm>
            <a:off x="2524125" y="3429000"/>
            <a:ext cx="7346950" cy="2214563"/>
          </a:xfrm>
          <a:prstGeom prst="rect">
            <a:avLst/>
          </a:prstGeom>
          <a:noFill/>
          <a:ln w="9525">
            <a:noFill/>
            <a:miter lim="800000"/>
            <a:headEnd/>
            <a:tailEnd/>
          </a:ln>
        </p:spPr>
      </p:pic>
      <p:pic>
        <p:nvPicPr>
          <p:cNvPr id="122884" name="图片 3" descr="Untitled2.png">
            <a:hlinkClick r:id="rId2" action="ppaction://hlinksldjump"/>
          </p:cNvPr>
          <p:cNvPicPr>
            <a:picLocks noChangeAspect="1"/>
          </p:cNvPicPr>
          <p:nvPr/>
        </p:nvPicPr>
        <p:blipFill>
          <a:blip r:embed="rId3"/>
          <a:srcRect/>
          <a:stretch>
            <a:fillRect/>
          </a:stretch>
        </p:blipFill>
        <p:spPr bwMode="auto">
          <a:xfrm>
            <a:off x="10025063" y="6143625"/>
            <a:ext cx="469900" cy="469900"/>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内容占位符 2"/>
          <p:cNvSpPr>
            <a:spLocks noGrp="1"/>
          </p:cNvSpPr>
          <p:nvPr>
            <p:ph idx="1"/>
          </p:nvPr>
        </p:nvSpPr>
        <p:spPr>
          <a:xfrm>
            <a:off x="2063750" y="928688"/>
            <a:ext cx="7961313" cy="3000375"/>
          </a:xfrm>
        </p:spPr>
        <p:txBody>
          <a:bodyPr/>
          <a:lstStyle/>
          <a:p>
            <a:r>
              <a:rPr lang="zh-CN" altLang="zh-CN" smtClean="0"/>
              <a:t>解题思路：</a:t>
            </a:r>
            <a:endParaRPr lang="en-US" altLang="zh-CN" smtClean="0"/>
          </a:p>
          <a:p>
            <a:pPr lvl="1"/>
            <a:r>
              <a:rPr lang="zh-CN" altLang="zh-CN" smtClean="0"/>
              <a:t>如果</a:t>
            </a:r>
            <a:r>
              <a:rPr lang="en-US" altLang="zh-CN" smtClean="0"/>
              <a:t>job</a:t>
            </a:r>
            <a:r>
              <a:rPr lang="zh-CN" altLang="zh-CN" smtClean="0"/>
              <a:t>项为</a:t>
            </a:r>
            <a:r>
              <a:rPr lang="en-US" altLang="zh-CN" smtClean="0"/>
              <a:t>s</a:t>
            </a:r>
            <a:r>
              <a:rPr lang="zh-CN" altLang="zh-CN" smtClean="0"/>
              <a:t>，则第５项为</a:t>
            </a:r>
            <a:r>
              <a:rPr lang="en-US" altLang="zh-CN" smtClean="0"/>
              <a:t>class</a:t>
            </a:r>
            <a:r>
              <a:rPr lang="zh-CN" altLang="zh-CN" smtClean="0"/>
              <a:t>。即</a:t>
            </a:r>
            <a:r>
              <a:rPr lang="en-US" altLang="zh-CN" smtClean="0"/>
              <a:t>Li</a:t>
            </a:r>
            <a:r>
              <a:rPr lang="zh-CN" altLang="zh-CN" smtClean="0"/>
              <a:t>是</a:t>
            </a:r>
            <a:r>
              <a:rPr lang="en-US" altLang="zh-CN" smtClean="0"/>
              <a:t>501</a:t>
            </a:r>
            <a:r>
              <a:rPr lang="zh-CN" altLang="zh-CN" smtClean="0"/>
              <a:t>班的。如果</a:t>
            </a:r>
            <a:r>
              <a:rPr lang="en-US" altLang="zh-CN" smtClean="0"/>
              <a:t>job</a:t>
            </a:r>
            <a:r>
              <a:rPr lang="zh-CN" altLang="zh-CN" smtClean="0"/>
              <a:t>项是</a:t>
            </a:r>
            <a:r>
              <a:rPr lang="en-US" altLang="zh-CN" smtClean="0"/>
              <a:t>t</a:t>
            </a:r>
            <a:r>
              <a:rPr lang="zh-CN" altLang="zh-CN" smtClean="0"/>
              <a:t>，则第５项为</a:t>
            </a:r>
            <a:r>
              <a:rPr lang="en-US" altLang="zh-CN" smtClean="0"/>
              <a:t>position</a:t>
            </a:r>
            <a:r>
              <a:rPr lang="zh-CN" altLang="zh-CN" smtClean="0"/>
              <a:t>。</a:t>
            </a:r>
            <a:r>
              <a:rPr lang="en-US" altLang="zh-CN" smtClean="0"/>
              <a:t>Wang</a:t>
            </a:r>
            <a:r>
              <a:rPr lang="zh-CN" altLang="zh-CN" smtClean="0"/>
              <a:t>是</a:t>
            </a:r>
            <a:r>
              <a:rPr lang="en-US" altLang="zh-CN" smtClean="0"/>
              <a:t>prof</a:t>
            </a:r>
            <a:r>
              <a:rPr lang="zh-CN" altLang="zh-CN" smtClean="0"/>
              <a:t>（教授）。</a:t>
            </a:r>
            <a:endParaRPr lang="zh-CN" altLang="en-US" smtClean="0"/>
          </a:p>
        </p:txBody>
      </p:sp>
      <p:pic>
        <p:nvPicPr>
          <p:cNvPr id="123907" name="Picture 2"/>
          <p:cNvPicPr>
            <a:picLocks noChangeAspect="1" noChangeArrowheads="1"/>
          </p:cNvPicPr>
          <p:nvPr/>
        </p:nvPicPr>
        <p:blipFill>
          <a:blip r:embed="rId1"/>
          <a:srcRect/>
          <a:stretch>
            <a:fillRect/>
          </a:stretch>
        </p:blipFill>
        <p:spPr bwMode="auto">
          <a:xfrm>
            <a:off x="2524125" y="3429000"/>
            <a:ext cx="7346950" cy="2214563"/>
          </a:xfrm>
          <a:prstGeom prst="rect">
            <a:avLst/>
          </a:prstGeom>
          <a:noFill/>
          <a:ln w="9525">
            <a:noFill/>
            <a:miter lim="800000"/>
            <a:headEnd/>
            <a:tailEnd/>
          </a:ln>
        </p:spPr>
      </p:pic>
      <p:pic>
        <p:nvPicPr>
          <p:cNvPr id="123908" name="图片 3" descr="Untitled2.png">
            <a:hlinkClick r:id="rId2" action="ppaction://hlinksldjump"/>
          </p:cNvPr>
          <p:cNvPicPr>
            <a:picLocks noChangeAspect="1"/>
          </p:cNvPicPr>
          <p:nvPr/>
        </p:nvPicPr>
        <p:blipFill>
          <a:blip r:embed="rId3"/>
          <a:srcRect/>
          <a:stretch>
            <a:fillRect/>
          </a:stretch>
        </p:blipFill>
        <p:spPr bwMode="auto">
          <a:xfrm>
            <a:off x="10025063" y="6143625"/>
            <a:ext cx="469900" cy="469900"/>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30" name="内容占位符 2"/>
          <p:cNvSpPr>
            <a:spLocks noGrp="1"/>
          </p:cNvSpPr>
          <p:nvPr>
            <p:ph idx="1"/>
          </p:nvPr>
        </p:nvSpPr>
        <p:spPr>
          <a:xfrm>
            <a:off x="2063750" y="928688"/>
            <a:ext cx="7961313" cy="2286000"/>
          </a:xfrm>
        </p:spPr>
        <p:txBody>
          <a:bodyPr/>
          <a:lstStyle/>
          <a:p>
            <a:r>
              <a:rPr lang="zh-CN" altLang="zh-CN" smtClean="0"/>
              <a:t>解题思路：</a:t>
            </a:r>
            <a:endParaRPr lang="en-US" altLang="zh-CN" smtClean="0"/>
          </a:p>
          <a:p>
            <a:pPr lvl="1"/>
            <a:r>
              <a:rPr lang="zh-CN" altLang="zh-CN" smtClean="0"/>
              <a:t>对第</a:t>
            </a:r>
            <a:r>
              <a:rPr lang="en-US" altLang="zh-CN" smtClean="0"/>
              <a:t>5</a:t>
            </a:r>
            <a:r>
              <a:rPr lang="zh-CN" altLang="zh-CN" smtClean="0"/>
              <a:t>项可以用共用体来处理（将</a:t>
            </a:r>
            <a:r>
              <a:rPr lang="en-US" altLang="zh-CN" smtClean="0"/>
              <a:t>class</a:t>
            </a:r>
            <a:r>
              <a:rPr lang="zh-CN" altLang="zh-CN" smtClean="0"/>
              <a:t>和</a:t>
            </a:r>
            <a:r>
              <a:rPr lang="en-US" altLang="zh-CN" smtClean="0"/>
              <a:t>position</a:t>
            </a:r>
            <a:r>
              <a:rPr lang="zh-CN" altLang="zh-CN" smtClean="0"/>
              <a:t>放在同一段存储单元中）</a:t>
            </a:r>
            <a:endParaRPr lang="zh-CN" altLang="en-US" smtClean="0"/>
          </a:p>
        </p:txBody>
      </p:sp>
      <p:pic>
        <p:nvPicPr>
          <p:cNvPr id="124931" name="Picture 2"/>
          <p:cNvPicPr>
            <a:picLocks noChangeAspect="1" noChangeArrowheads="1"/>
          </p:cNvPicPr>
          <p:nvPr/>
        </p:nvPicPr>
        <p:blipFill>
          <a:blip r:embed="rId1"/>
          <a:srcRect/>
          <a:stretch>
            <a:fillRect/>
          </a:stretch>
        </p:blipFill>
        <p:spPr bwMode="auto">
          <a:xfrm>
            <a:off x="2524125" y="3429000"/>
            <a:ext cx="7346950" cy="2214563"/>
          </a:xfrm>
          <a:prstGeom prst="rect">
            <a:avLst/>
          </a:prstGeom>
          <a:noFill/>
          <a:ln w="9525">
            <a:noFill/>
            <a:miter lim="800000"/>
            <a:headEnd/>
            <a:tailEnd/>
          </a:ln>
        </p:spPr>
      </p:pic>
      <p:pic>
        <p:nvPicPr>
          <p:cNvPr id="124932" name="图片 3" descr="Untitled2.png">
            <a:hlinkClick r:id="rId2" action="ppaction://hlinksldjump"/>
          </p:cNvPr>
          <p:cNvPicPr>
            <a:picLocks noChangeAspect="1"/>
          </p:cNvPicPr>
          <p:nvPr/>
        </p:nvPicPr>
        <p:blipFill>
          <a:blip r:embed="rId3"/>
          <a:srcRect/>
          <a:stretch>
            <a:fillRect/>
          </a:stretch>
        </p:blipFill>
        <p:spPr bwMode="auto">
          <a:xfrm>
            <a:off x="10025063" y="6143625"/>
            <a:ext cx="469900" cy="469900"/>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4" name="内容占位符 2"/>
          <p:cNvSpPr>
            <a:spLocks noGrp="1"/>
          </p:cNvSpPr>
          <p:nvPr>
            <p:ph idx="1"/>
          </p:nvPr>
        </p:nvSpPr>
        <p:spPr>
          <a:xfrm>
            <a:off x="2063750" y="571500"/>
            <a:ext cx="8153400" cy="5929313"/>
          </a:xfrm>
        </p:spPr>
        <p:txBody>
          <a:bodyPr/>
          <a:lstStyle/>
          <a:p>
            <a:pPr>
              <a:lnSpc>
                <a:spcPct val="100000"/>
              </a:lnSpc>
              <a:buFont typeface="Wingdings" panose="05000000000000000000" pitchFamily="2" charset="2"/>
              <a:buNone/>
            </a:pPr>
            <a:r>
              <a:rPr lang="en-US" altLang="zh-CN" sz="2800" smtClean="0"/>
              <a:t>#include &lt;stdio.h&gt;</a:t>
            </a:r>
            <a:endParaRPr lang="zh-CN" altLang="zh-CN" sz="2800" smtClean="0"/>
          </a:p>
          <a:p>
            <a:pPr>
              <a:lnSpc>
                <a:spcPct val="100000"/>
              </a:lnSpc>
              <a:buFont typeface="Wingdings" panose="05000000000000000000" pitchFamily="2" charset="2"/>
              <a:buNone/>
            </a:pPr>
            <a:r>
              <a:rPr lang="en-US" altLang="zh-CN" sz="2800" smtClean="0"/>
              <a:t>struct                          </a:t>
            </a:r>
            <a:endParaRPr lang="zh-CN" altLang="zh-CN" sz="2800" smtClean="0"/>
          </a:p>
          <a:p>
            <a:pPr>
              <a:lnSpc>
                <a:spcPct val="100000"/>
              </a:lnSpc>
              <a:buFont typeface="Wingdings" panose="05000000000000000000" pitchFamily="2" charset="2"/>
              <a:buNone/>
            </a:pPr>
            <a:r>
              <a:rPr lang="en-US" altLang="zh-CN" sz="2800" smtClean="0"/>
              <a:t>{ int num; </a:t>
            </a:r>
            <a:endParaRPr lang="zh-CN" altLang="zh-CN" sz="2800" smtClean="0"/>
          </a:p>
          <a:p>
            <a:pPr>
              <a:lnSpc>
                <a:spcPct val="100000"/>
              </a:lnSpc>
              <a:buFont typeface="Wingdings" panose="05000000000000000000" pitchFamily="2" charset="2"/>
              <a:buNone/>
            </a:pPr>
            <a:r>
              <a:rPr lang="en-US" altLang="zh-CN" sz="2800" smtClean="0"/>
              <a:t>   char name[10]; </a:t>
            </a:r>
            <a:endParaRPr lang="zh-CN" altLang="zh-CN" sz="2800" smtClean="0"/>
          </a:p>
          <a:p>
            <a:pPr>
              <a:lnSpc>
                <a:spcPct val="100000"/>
              </a:lnSpc>
              <a:buFont typeface="Wingdings" panose="05000000000000000000" pitchFamily="2" charset="2"/>
              <a:buNone/>
            </a:pPr>
            <a:r>
              <a:rPr lang="en-US" altLang="zh-CN" sz="2800" smtClean="0"/>
              <a:t>   char sex; </a:t>
            </a:r>
            <a:endParaRPr lang="zh-CN" altLang="zh-CN" sz="2800" smtClean="0"/>
          </a:p>
          <a:p>
            <a:pPr>
              <a:lnSpc>
                <a:spcPct val="100000"/>
              </a:lnSpc>
              <a:buFont typeface="Wingdings" panose="05000000000000000000" pitchFamily="2" charset="2"/>
              <a:buNone/>
            </a:pPr>
            <a:r>
              <a:rPr lang="en-US" altLang="zh-CN" sz="2800" smtClean="0"/>
              <a:t>   char job; </a:t>
            </a:r>
            <a:endParaRPr lang="zh-CN" altLang="zh-CN" sz="2800" smtClean="0"/>
          </a:p>
          <a:p>
            <a:pPr>
              <a:lnSpc>
                <a:spcPct val="100000"/>
              </a:lnSpc>
              <a:buFont typeface="Wingdings" panose="05000000000000000000" pitchFamily="2" charset="2"/>
              <a:buNone/>
            </a:pPr>
            <a:r>
              <a:rPr lang="en-US" altLang="zh-CN" sz="2800" smtClean="0">
                <a:solidFill>
                  <a:srgbClr val="C00000"/>
                </a:solidFill>
              </a:rPr>
              <a:t>   union                         </a:t>
            </a:r>
            <a:endParaRPr lang="zh-CN" altLang="zh-CN" sz="2800" smtClean="0">
              <a:solidFill>
                <a:srgbClr val="C00000"/>
              </a:solidFill>
            </a:endParaRPr>
          </a:p>
          <a:p>
            <a:pPr>
              <a:lnSpc>
                <a:spcPct val="100000"/>
              </a:lnSpc>
              <a:buFont typeface="Wingdings" panose="05000000000000000000" pitchFamily="2" charset="2"/>
              <a:buNone/>
            </a:pPr>
            <a:r>
              <a:rPr lang="en-US" altLang="zh-CN" sz="2800" smtClean="0">
                <a:solidFill>
                  <a:srgbClr val="C00000"/>
                </a:solidFill>
              </a:rPr>
              <a:t>   { int clas; </a:t>
            </a:r>
            <a:endParaRPr lang="zh-CN" altLang="zh-CN" sz="2800" smtClean="0">
              <a:solidFill>
                <a:srgbClr val="C00000"/>
              </a:solidFill>
            </a:endParaRPr>
          </a:p>
          <a:p>
            <a:pPr>
              <a:lnSpc>
                <a:spcPct val="100000"/>
              </a:lnSpc>
              <a:buFont typeface="Wingdings" panose="05000000000000000000" pitchFamily="2" charset="2"/>
              <a:buNone/>
            </a:pPr>
            <a:r>
              <a:rPr lang="en-US" altLang="zh-CN" sz="2800" smtClean="0">
                <a:solidFill>
                  <a:srgbClr val="C00000"/>
                </a:solidFill>
              </a:rPr>
              <a:t>      char position[10];  </a:t>
            </a:r>
            <a:endParaRPr lang="zh-CN" altLang="zh-CN" sz="2800" smtClean="0">
              <a:solidFill>
                <a:srgbClr val="C00000"/>
              </a:solidFill>
            </a:endParaRPr>
          </a:p>
          <a:p>
            <a:pPr>
              <a:lnSpc>
                <a:spcPct val="100000"/>
              </a:lnSpc>
              <a:buFont typeface="Wingdings" panose="05000000000000000000" pitchFamily="2" charset="2"/>
              <a:buNone/>
            </a:pPr>
            <a:r>
              <a:rPr lang="en-US" altLang="zh-CN" sz="2800" smtClean="0">
                <a:solidFill>
                  <a:srgbClr val="C00000"/>
                </a:solidFill>
              </a:rPr>
              <a:t>   }category; </a:t>
            </a:r>
            <a:endParaRPr lang="zh-CN" altLang="zh-CN" sz="2800" smtClean="0">
              <a:solidFill>
                <a:srgbClr val="C00000"/>
              </a:solidFill>
            </a:endParaRPr>
          </a:p>
          <a:p>
            <a:pPr>
              <a:lnSpc>
                <a:spcPct val="100000"/>
              </a:lnSpc>
              <a:buFont typeface="Wingdings" panose="05000000000000000000" pitchFamily="2" charset="2"/>
              <a:buNone/>
            </a:pPr>
            <a:r>
              <a:rPr lang="en-US" altLang="zh-CN" sz="2800" smtClean="0"/>
              <a:t>}person[2]; </a:t>
            </a:r>
            <a:endParaRPr lang="zh-CN" altLang="en-US" sz="2800" smtClean="0"/>
          </a:p>
        </p:txBody>
      </p:sp>
      <p:sp>
        <p:nvSpPr>
          <p:cNvPr id="4" name="圆角矩形标注 3"/>
          <p:cNvSpPr/>
          <p:nvPr/>
        </p:nvSpPr>
        <p:spPr bwMode="auto">
          <a:xfrm>
            <a:off x="5524500" y="5929313"/>
            <a:ext cx="3571875" cy="642937"/>
          </a:xfrm>
          <a:prstGeom prst="wedgeRoundRectCallout">
            <a:avLst>
              <a:gd name="adj1" fmla="val -76694"/>
              <a:gd name="adj2" fmla="val -30837"/>
              <a:gd name="adj3" fmla="val 16667"/>
            </a:avLst>
          </a:prstGeom>
          <a:solidFill>
            <a:srgbClr val="FFFFCC"/>
          </a:solidFill>
          <a:ln w="9525" cap="flat" cmpd="sng" algn="ctr">
            <a:solidFill>
              <a:schemeClr val="tx1"/>
            </a:solidFill>
            <a:prstDash val="solid"/>
            <a:miter lim="800000"/>
            <a:headEnd type="none" w="med" len="med"/>
            <a:tailEnd type="none" w="med" len="med"/>
          </a:ln>
          <a:effectLst/>
        </p:spPr>
        <p:txBody>
          <a:bodyPr wrap="none"/>
          <a:lstStyle/>
          <a:p>
            <a:pPr algn="ctr">
              <a:defRPr/>
            </a:pPr>
            <a:r>
              <a:rPr lang="zh-CN" altLang="en-US" sz="2800" b="1" dirty="0">
                <a:solidFill>
                  <a:srgbClr val="0000CC"/>
                </a:solidFill>
                <a:latin typeface="+mn-lt"/>
                <a:ea typeface="+mn-ea"/>
              </a:rPr>
              <a:t>外部的结构体数组</a:t>
            </a:r>
            <a:endParaRPr lang="zh-CN" altLang="en-US" sz="2800" b="1" dirty="0">
              <a:solidFill>
                <a:srgbClr val="0000CC"/>
              </a:solidFill>
              <a:latin typeface="+mn-lt"/>
              <a:ea typeface="+mn-ea"/>
            </a:endParaRPr>
          </a:p>
        </p:txBody>
      </p:sp>
      <p:sp>
        <p:nvSpPr>
          <p:cNvPr id="5" name="圆角矩形标注 4"/>
          <p:cNvSpPr/>
          <p:nvPr/>
        </p:nvSpPr>
        <p:spPr bwMode="auto">
          <a:xfrm>
            <a:off x="5453063" y="5143500"/>
            <a:ext cx="2428875" cy="642938"/>
          </a:xfrm>
          <a:prstGeom prst="wedgeRoundRectCallout">
            <a:avLst>
              <a:gd name="adj1" fmla="val -92734"/>
              <a:gd name="adj2" fmla="val 4232"/>
              <a:gd name="adj3" fmla="val 16667"/>
            </a:avLst>
          </a:prstGeom>
          <a:solidFill>
            <a:srgbClr val="FFFFCC"/>
          </a:solidFill>
          <a:ln w="9525" cap="flat" cmpd="sng" algn="ctr">
            <a:solidFill>
              <a:schemeClr val="tx1"/>
            </a:solidFill>
            <a:prstDash val="solid"/>
            <a:miter lim="800000"/>
            <a:headEnd type="none" w="med" len="med"/>
            <a:tailEnd type="none" w="med" len="med"/>
          </a:ln>
          <a:effectLst/>
        </p:spPr>
        <p:txBody>
          <a:bodyPr wrap="none"/>
          <a:lstStyle/>
          <a:p>
            <a:pPr algn="ctr">
              <a:defRPr/>
            </a:pPr>
            <a:r>
              <a:rPr lang="zh-CN" altLang="en-US" sz="2800" b="1" dirty="0">
                <a:solidFill>
                  <a:srgbClr val="0000CC"/>
                </a:solidFill>
                <a:latin typeface="+mn-lt"/>
                <a:ea typeface="+mn-ea"/>
              </a:rPr>
              <a:t>共用体变量</a:t>
            </a:r>
            <a:endParaRPr lang="zh-CN" altLang="en-US" sz="2800" b="1" dirty="0">
              <a:solidFill>
                <a:srgbClr val="0000CC"/>
              </a:solidFill>
              <a:latin typeface="+mn-lt"/>
              <a:ea typeface="+mn-ea"/>
            </a:endParaRPr>
          </a:p>
        </p:txBody>
      </p:sp>
      <p:pic>
        <p:nvPicPr>
          <p:cNvPr id="125957" name="图片 5" descr="Untitled2.png">
            <a:hlinkClick r:id="rId1" action="ppaction://hlinksldjump"/>
          </p:cNvPr>
          <p:cNvPicPr>
            <a:picLocks noChangeAspect="1"/>
          </p:cNvPicPr>
          <p:nvPr/>
        </p:nvPicPr>
        <p:blipFill>
          <a:blip r:embed="rId2"/>
          <a:srcRect/>
          <a:stretch>
            <a:fillRect/>
          </a:stretch>
        </p:blipFill>
        <p:spPr bwMode="auto">
          <a:xfrm>
            <a:off x="10025063" y="6143625"/>
            <a:ext cx="469900" cy="469900"/>
          </a:xfrm>
          <a:prstGeom prst="rect">
            <a:avLst/>
          </a:prstGeom>
          <a:noFill/>
          <a:ln w="9525">
            <a:noFill/>
            <a:miter lim="800000"/>
            <a:headEnd/>
            <a:tailEnd/>
          </a:ln>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 calcmode="lin" valueType="num">
                                      <p:cBhvr>
                                        <p:cTn id="9" dur="1000" fill="hold"/>
                                        <p:tgtEl>
                                          <p:spTgt spid="4"/>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4"/>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1" fill="hold">
                      <p:stCondLst>
                        <p:cond delay="indefinite"/>
                      </p:stCondLst>
                      <p:childTnLst>
                        <p:par>
                          <p:cTn id="12" fill="hold">
                            <p:stCondLst>
                              <p:cond delay="0"/>
                            </p:stCondLst>
                            <p:childTnLst>
                              <p:par>
                                <p:cTn id="13" presetID="15"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p:cTn id="15" dur="1000" fill="hold"/>
                                        <p:tgtEl>
                                          <p:spTgt spid="5"/>
                                        </p:tgtEl>
                                        <p:attrNameLst>
                                          <p:attrName>ppt_w</p:attrName>
                                        </p:attrNameLst>
                                      </p:cBhvr>
                                      <p:tavLst>
                                        <p:tav tm="0">
                                          <p:val>
                                            <p:fltVal val="0"/>
                                          </p:val>
                                        </p:tav>
                                        <p:tav tm="100000">
                                          <p:val>
                                            <p:strVal val="#ppt_w"/>
                                          </p:val>
                                        </p:tav>
                                      </p:tavLst>
                                    </p:anim>
                                    <p:anim calcmode="lin" valueType="num">
                                      <p:cBhvr>
                                        <p:cTn id="16" dur="1000" fill="hold"/>
                                        <p:tgtEl>
                                          <p:spTgt spid="5"/>
                                        </p:tgtEl>
                                        <p:attrNameLst>
                                          <p:attrName>ppt_h</p:attrName>
                                        </p:attrNameLst>
                                      </p:cBhvr>
                                      <p:tavLst>
                                        <p:tav tm="0">
                                          <p:val>
                                            <p:fltVal val="0"/>
                                          </p:val>
                                        </p:tav>
                                        <p:tav tm="100000">
                                          <p:val>
                                            <p:strVal val="#ppt_h"/>
                                          </p:val>
                                        </p:tav>
                                      </p:tavLst>
                                    </p:anim>
                                    <p:anim calcmode="lin" valueType="num">
                                      <p:cBhvr>
                                        <p:cTn id="17" dur="1000" fill="hold"/>
                                        <p:tgtEl>
                                          <p:spTgt spid="5"/>
                                        </p:tgtEl>
                                        <p:attrNameLst>
                                          <p:attrName>ppt_x</p:attrName>
                                        </p:attrNameLst>
                                      </p:cBhvr>
                                      <p:tavLst>
                                        <p:tav tm="0" fmla="#ppt_x+(cos(-2*pi*(1-$))*-#ppt_x-sin(-2*pi*(1-$))*(1-#ppt_y))*(1-$)">
                                          <p:val>
                                            <p:fltVal val="0"/>
                                          </p:val>
                                        </p:tav>
                                        <p:tav tm="100000">
                                          <p:val>
                                            <p:fltVal val="1"/>
                                          </p:val>
                                        </p:tav>
                                      </p:tavLst>
                                    </p:anim>
                                    <p:anim calcmode="lin" valueType="num">
                                      <p:cBhvr>
                                        <p:cTn id="18" dur="1000" fill="hold"/>
                                        <p:tgtEl>
                                          <p:spTgt spid="5"/>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5" grpId="0" bldLvl="0" animBg="1"/>
    </p:bld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8" name="内容占位符 2"/>
          <p:cNvSpPr>
            <a:spLocks noGrp="1"/>
          </p:cNvSpPr>
          <p:nvPr>
            <p:ph idx="1"/>
          </p:nvPr>
        </p:nvSpPr>
        <p:spPr>
          <a:xfrm>
            <a:off x="2063750" y="714375"/>
            <a:ext cx="8153400" cy="5857875"/>
          </a:xfrm>
        </p:spPr>
        <p:txBody>
          <a:bodyPr/>
          <a:lstStyle/>
          <a:p>
            <a:pPr>
              <a:lnSpc>
                <a:spcPts val="3000"/>
              </a:lnSpc>
              <a:buFont typeface="Wingdings" panose="05000000000000000000" pitchFamily="2" charset="2"/>
              <a:buNone/>
            </a:pPr>
            <a:r>
              <a:rPr lang="en-US" altLang="zh-CN" sz="2800" smtClean="0"/>
              <a:t>#include &lt;stdio.h&gt;</a:t>
            </a:r>
            <a:endParaRPr lang="en-US" altLang="zh-CN" sz="2800" smtClean="0">
              <a:solidFill>
                <a:srgbClr val="C00000"/>
              </a:solidFill>
            </a:endParaRPr>
          </a:p>
          <a:p>
            <a:pPr>
              <a:lnSpc>
                <a:spcPts val="3000"/>
              </a:lnSpc>
              <a:buFont typeface="Wingdings" panose="05000000000000000000" pitchFamily="2" charset="2"/>
              <a:buNone/>
            </a:pPr>
            <a:r>
              <a:rPr lang="en-US" altLang="zh-CN" sz="2800" smtClean="0">
                <a:solidFill>
                  <a:srgbClr val="C00000"/>
                </a:solidFill>
              </a:rPr>
              <a:t>union  Categ                       </a:t>
            </a:r>
            <a:endParaRPr lang="zh-CN" altLang="zh-CN" sz="2800" smtClean="0">
              <a:solidFill>
                <a:srgbClr val="C00000"/>
              </a:solidFill>
            </a:endParaRPr>
          </a:p>
          <a:p>
            <a:pPr>
              <a:lnSpc>
                <a:spcPts val="3000"/>
              </a:lnSpc>
              <a:buFont typeface="Wingdings" panose="05000000000000000000" pitchFamily="2" charset="2"/>
              <a:buNone/>
            </a:pPr>
            <a:r>
              <a:rPr lang="en-US" altLang="zh-CN" sz="2800" smtClean="0">
                <a:solidFill>
                  <a:srgbClr val="C00000"/>
                </a:solidFill>
              </a:rPr>
              <a:t>   { int clas; </a:t>
            </a:r>
            <a:endParaRPr lang="zh-CN" altLang="zh-CN" sz="2800" smtClean="0">
              <a:solidFill>
                <a:srgbClr val="C00000"/>
              </a:solidFill>
            </a:endParaRPr>
          </a:p>
          <a:p>
            <a:pPr>
              <a:lnSpc>
                <a:spcPts val="3000"/>
              </a:lnSpc>
              <a:buFont typeface="Wingdings" panose="05000000000000000000" pitchFamily="2" charset="2"/>
              <a:buNone/>
            </a:pPr>
            <a:r>
              <a:rPr lang="en-US" altLang="zh-CN" sz="2800" smtClean="0">
                <a:solidFill>
                  <a:srgbClr val="C00000"/>
                </a:solidFill>
              </a:rPr>
              <a:t>      char position[10];  </a:t>
            </a:r>
            <a:endParaRPr lang="zh-CN" altLang="zh-CN" sz="2800" smtClean="0">
              <a:solidFill>
                <a:srgbClr val="C00000"/>
              </a:solidFill>
            </a:endParaRPr>
          </a:p>
          <a:p>
            <a:pPr>
              <a:lnSpc>
                <a:spcPts val="3000"/>
              </a:lnSpc>
              <a:buFont typeface="Wingdings" panose="05000000000000000000" pitchFamily="2" charset="2"/>
              <a:buNone/>
            </a:pPr>
            <a:r>
              <a:rPr lang="en-US" altLang="zh-CN" sz="2800" smtClean="0">
                <a:solidFill>
                  <a:srgbClr val="C00000"/>
                </a:solidFill>
              </a:rPr>
              <a:t>   }; </a:t>
            </a:r>
            <a:endParaRPr lang="en-US" altLang="zh-CN" sz="2800" smtClean="0"/>
          </a:p>
          <a:p>
            <a:pPr>
              <a:lnSpc>
                <a:spcPts val="3000"/>
              </a:lnSpc>
              <a:buFont typeface="Wingdings" panose="05000000000000000000" pitchFamily="2" charset="2"/>
              <a:buNone/>
            </a:pPr>
            <a:r>
              <a:rPr lang="en-US" altLang="zh-CN" sz="2800" smtClean="0"/>
              <a:t>struct                          </a:t>
            </a:r>
            <a:endParaRPr lang="zh-CN" altLang="zh-CN" sz="2800" smtClean="0"/>
          </a:p>
          <a:p>
            <a:pPr>
              <a:lnSpc>
                <a:spcPts val="3000"/>
              </a:lnSpc>
              <a:buFont typeface="Wingdings" panose="05000000000000000000" pitchFamily="2" charset="2"/>
              <a:buNone/>
            </a:pPr>
            <a:r>
              <a:rPr lang="en-US" altLang="zh-CN" sz="2800" smtClean="0"/>
              <a:t>{ int num; </a:t>
            </a:r>
            <a:endParaRPr lang="zh-CN" altLang="zh-CN" sz="2800" smtClean="0"/>
          </a:p>
          <a:p>
            <a:pPr>
              <a:lnSpc>
                <a:spcPts val="3000"/>
              </a:lnSpc>
              <a:buFont typeface="Wingdings" panose="05000000000000000000" pitchFamily="2" charset="2"/>
              <a:buNone/>
            </a:pPr>
            <a:r>
              <a:rPr lang="en-US" altLang="zh-CN" sz="2800" smtClean="0"/>
              <a:t>   char name[10]; </a:t>
            </a:r>
            <a:endParaRPr lang="zh-CN" altLang="zh-CN" sz="2800" smtClean="0"/>
          </a:p>
          <a:p>
            <a:pPr>
              <a:lnSpc>
                <a:spcPts val="3000"/>
              </a:lnSpc>
              <a:buFont typeface="Wingdings" panose="05000000000000000000" pitchFamily="2" charset="2"/>
              <a:buNone/>
            </a:pPr>
            <a:r>
              <a:rPr lang="en-US" altLang="zh-CN" sz="2800" smtClean="0"/>
              <a:t>   char sex; </a:t>
            </a:r>
            <a:endParaRPr lang="zh-CN" altLang="zh-CN" sz="2800" smtClean="0"/>
          </a:p>
          <a:p>
            <a:pPr>
              <a:lnSpc>
                <a:spcPts val="3000"/>
              </a:lnSpc>
              <a:buFont typeface="Wingdings" panose="05000000000000000000" pitchFamily="2" charset="2"/>
              <a:buNone/>
            </a:pPr>
            <a:r>
              <a:rPr lang="en-US" altLang="zh-CN" sz="2800" smtClean="0"/>
              <a:t>   char job;</a:t>
            </a:r>
            <a:endParaRPr lang="en-US" altLang="zh-CN" sz="2800" smtClean="0"/>
          </a:p>
          <a:p>
            <a:pPr>
              <a:lnSpc>
                <a:spcPts val="3000"/>
              </a:lnSpc>
              <a:buFont typeface="Wingdings" panose="05000000000000000000" pitchFamily="2" charset="2"/>
              <a:buNone/>
            </a:pPr>
            <a:r>
              <a:rPr lang="en-US" altLang="zh-CN" sz="2800" smtClean="0">
                <a:solidFill>
                  <a:srgbClr val="C00000"/>
                </a:solidFill>
              </a:rPr>
              <a:t>   union  Categ  category</a:t>
            </a:r>
            <a:r>
              <a:rPr lang="en-US" altLang="zh-CN" sz="2800" smtClean="0"/>
              <a:t> </a:t>
            </a:r>
            <a:endParaRPr lang="zh-CN" altLang="zh-CN" sz="2800" smtClean="0"/>
          </a:p>
          <a:p>
            <a:pPr>
              <a:lnSpc>
                <a:spcPts val="3000"/>
              </a:lnSpc>
              <a:buFont typeface="Wingdings" panose="05000000000000000000" pitchFamily="2" charset="2"/>
              <a:buNone/>
            </a:pPr>
            <a:r>
              <a:rPr lang="en-US" altLang="zh-CN" sz="2800" smtClean="0"/>
              <a:t>}person[2]; </a:t>
            </a:r>
            <a:endParaRPr lang="zh-CN" altLang="en-US" sz="2800" smtClean="0"/>
          </a:p>
        </p:txBody>
      </p:sp>
      <p:sp>
        <p:nvSpPr>
          <p:cNvPr id="5" name="圆角矩形标注 4"/>
          <p:cNvSpPr/>
          <p:nvPr/>
        </p:nvSpPr>
        <p:spPr bwMode="auto">
          <a:xfrm>
            <a:off x="7239000" y="1428750"/>
            <a:ext cx="2928938" cy="642938"/>
          </a:xfrm>
          <a:prstGeom prst="wedgeRoundRectCallout">
            <a:avLst>
              <a:gd name="adj1" fmla="val -92734"/>
              <a:gd name="adj2" fmla="val 4232"/>
              <a:gd name="adj3" fmla="val 16667"/>
            </a:avLst>
          </a:prstGeom>
          <a:solidFill>
            <a:srgbClr val="FFFFCC"/>
          </a:solidFill>
          <a:ln w="9525" cap="flat" cmpd="sng" algn="ctr">
            <a:solidFill>
              <a:schemeClr val="tx1"/>
            </a:solidFill>
            <a:prstDash val="solid"/>
            <a:miter lim="800000"/>
            <a:headEnd type="none" w="med" len="med"/>
            <a:tailEnd type="none" w="med" len="med"/>
          </a:ln>
          <a:effectLst/>
        </p:spPr>
        <p:txBody>
          <a:bodyPr wrap="none"/>
          <a:lstStyle/>
          <a:p>
            <a:pPr algn="ctr">
              <a:defRPr/>
            </a:pPr>
            <a:r>
              <a:rPr lang="zh-CN" altLang="en-US" sz="2800" b="1" dirty="0">
                <a:solidFill>
                  <a:srgbClr val="0000CC"/>
                </a:solidFill>
                <a:latin typeface="+mn-lt"/>
                <a:ea typeface="+mn-ea"/>
              </a:rPr>
              <a:t>声明共用体类型</a:t>
            </a:r>
            <a:endParaRPr lang="zh-CN" altLang="en-US" sz="2800" b="1" dirty="0">
              <a:solidFill>
                <a:srgbClr val="0000CC"/>
              </a:solidFill>
              <a:latin typeface="+mn-lt"/>
              <a:ea typeface="+mn-ea"/>
            </a:endParaRPr>
          </a:p>
        </p:txBody>
      </p:sp>
      <p:sp>
        <p:nvSpPr>
          <p:cNvPr id="6" name="圆角矩形标注 5"/>
          <p:cNvSpPr/>
          <p:nvPr/>
        </p:nvSpPr>
        <p:spPr bwMode="auto">
          <a:xfrm>
            <a:off x="6167438" y="4357688"/>
            <a:ext cx="3857625" cy="642937"/>
          </a:xfrm>
          <a:prstGeom prst="wedgeRoundRectCallout">
            <a:avLst>
              <a:gd name="adj1" fmla="val -43783"/>
              <a:gd name="adj2" fmla="val 125024"/>
              <a:gd name="adj3" fmla="val 16667"/>
            </a:avLst>
          </a:prstGeom>
          <a:solidFill>
            <a:srgbClr val="FFFFCC"/>
          </a:solidFill>
          <a:ln w="9525" cap="flat" cmpd="sng" algn="ctr">
            <a:solidFill>
              <a:schemeClr val="tx1"/>
            </a:solidFill>
            <a:prstDash val="solid"/>
            <a:miter lim="800000"/>
            <a:headEnd type="none" w="med" len="med"/>
            <a:tailEnd type="none" w="med" len="med"/>
          </a:ln>
          <a:effectLst/>
        </p:spPr>
        <p:txBody>
          <a:bodyPr wrap="none"/>
          <a:lstStyle/>
          <a:p>
            <a:pPr algn="ctr">
              <a:defRPr/>
            </a:pPr>
            <a:r>
              <a:rPr lang="zh-CN" altLang="en-US" sz="2800" b="1" dirty="0">
                <a:solidFill>
                  <a:srgbClr val="0000CC"/>
                </a:solidFill>
                <a:latin typeface="+mn-lt"/>
                <a:ea typeface="+mn-ea"/>
              </a:rPr>
              <a:t>定义共用体类型变量</a:t>
            </a:r>
            <a:endParaRPr lang="zh-CN" altLang="en-US" sz="2800" b="1" dirty="0">
              <a:solidFill>
                <a:srgbClr val="0000CC"/>
              </a:solidFill>
              <a:latin typeface="+mn-lt"/>
              <a:ea typeface="+mn-ea"/>
            </a:endParaRPr>
          </a:p>
        </p:txBody>
      </p:sp>
      <p:pic>
        <p:nvPicPr>
          <p:cNvPr id="126981" name="图片 6" descr="Untitled2.png">
            <a:hlinkClick r:id="rId1" action="ppaction://hlinksldjump"/>
          </p:cNvPr>
          <p:cNvPicPr>
            <a:picLocks noChangeAspect="1"/>
          </p:cNvPicPr>
          <p:nvPr/>
        </p:nvPicPr>
        <p:blipFill>
          <a:blip r:embed="rId2"/>
          <a:srcRect/>
          <a:stretch>
            <a:fillRect/>
          </a:stretch>
        </p:blipFill>
        <p:spPr bwMode="auto">
          <a:xfrm>
            <a:off x="10025063" y="6143625"/>
            <a:ext cx="469900" cy="469900"/>
          </a:xfrm>
          <a:prstGeom prst="rect">
            <a:avLst/>
          </a:prstGeom>
          <a:noFill/>
          <a:ln w="9525">
            <a:noFill/>
            <a:miter lim="800000"/>
            <a:headEnd/>
            <a:tailEnd/>
          </a:ln>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fltVal val="0"/>
                                          </p:val>
                                        </p:tav>
                                        <p:tav tm="100000">
                                          <p:val>
                                            <p:strVal val="#ppt_w"/>
                                          </p:val>
                                        </p:tav>
                                      </p:tavLst>
                                    </p:anim>
                                    <p:anim calcmode="lin" valueType="num">
                                      <p:cBhvr>
                                        <p:cTn id="8" dur="1000" fill="hold"/>
                                        <p:tgtEl>
                                          <p:spTgt spid="5"/>
                                        </p:tgtEl>
                                        <p:attrNameLst>
                                          <p:attrName>ppt_h</p:attrName>
                                        </p:attrNameLst>
                                      </p:cBhvr>
                                      <p:tavLst>
                                        <p:tav tm="0">
                                          <p:val>
                                            <p:fltVal val="0"/>
                                          </p:val>
                                        </p:tav>
                                        <p:tav tm="100000">
                                          <p:val>
                                            <p:strVal val="#ppt_h"/>
                                          </p:val>
                                        </p:tav>
                                      </p:tavLst>
                                    </p:anim>
                                    <p:anim calcmode="lin" valueType="num">
                                      <p:cBhvr>
                                        <p:cTn id="9" dur="1000" fill="hold"/>
                                        <p:tgtEl>
                                          <p:spTgt spid="5"/>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5"/>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1" fill="hold">
                      <p:stCondLst>
                        <p:cond delay="indefinite"/>
                      </p:stCondLst>
                      <p:childTnLst>
                        <p:par>
                          <p:cTn id="12" fill="hold">
                            <p:stCondLst>
                              <p:cond delay="0"/>
                            </p:stCondLst>
                            <p:childTnLst>
                              <p:par>
                                <p:cTn id="13" presetID="15"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p:cTn id="15" dur="1000" fill="hold"/>
                                        <p:tgtEl>
                                          <p:spTgt spid="6"/>
                                        </p:tgtEl>
                                        <p:attrNameLst>
                                          <p:attrName>ppt_w</p:attrName>
                                        </p:attrNameLst>
                                      </p:cBhvr>
                                      <p:tavLst>
                                        <p:tav tm="0">
                                          <p:val>
                                            <p:fltVal val="0"/>
                                          </p:val>
                                        </p:tav>
                                        <p:tav tm="100000">
                                          <p:val>
                                            <p:strVal val="#ppt_w"/>
                                          </p:val>
                                        </p:tav>
                                      </p:tavLst>
                                    </p:anim>
                                    <p:anim calcmode="lin" valueType="num">
                                      <p:cBhvr>
                                        <p:cTn id="16" dur="1000" fill="hold"/>
                                        <p:tgtEl>
                                          <p:spTgt spid="6"/>
                                        </p:tgtEl>
                                        <p:attrNameLst>
                                          <p:attrName>ppt_h</p:attrName>
                                        </p:attrNameLst>
                                      </p:cBhvr>
                                      <p:tavLst>
                                        <p:tav tm="0">
                                          <p:val>
                                            <p:fltVal val="0"/>
                                          </p:val>
                                        </p:tav>
                                        <p:tav tm="100000">
                                          <p:val>
                                            <p:strVal val="#ppt_h"/>
                                          </p:val>
                                        </p:tav>
                                      </p:tavLst>
                                    </p:anim>
                                    <p:anim calcmode="lin" valueType="num">
                                      <p:cBhvr>
                                        <p:cTn id="17" dur="1000" fill="hold"/>
                                        <p:tgtEl>
                                          <p:spTgt spid="6"/>
                                        </p:tgtEl>
                                        <p:attrNameLst>
                                          <p:attrName>ppt_x</p:attrName>
                                        </p:attrNameLst>
                                      </p:cBhvr>
                                      <p:tavLst>
                                        <p:tav tm="0" fmla="#ppt_x+(cos(-2*pi*(1-$))*-#ppt_x-sin(-2*pi*(1-$))*(1-#ppt_y))*(1-$)">
                                          <p:val>
                                            <p:fltVal val="0"/>
                                          </p:val>
                                        </p:tav>
                                        <p:tav tm="100000">
                                          <p:val>
                                            <p:fltVal val="1"/>
                                          </p:val>
                                        </p:tav>
                                      </p:tavLst>
                                    </p:anim>
                                    <p:anim calcmode="lin" valueType="num">
                                      <p:cBhvr>
                                        <p:cTn id="18" dur="1000" fill="hold"/>
                                        <p:tgtEl>
                                          <p:spTgt spid="6"/>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6" grpId="0" bldLvl="0" animBg="1"/>
    </p:bld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2" name="内容占位符 2"/>
          <p:cNvSpPr>
            <a:spLocks noGrp="1"/>
          </p:cNvSpPr>
          <p:nvPr>
            <p:ph idx="1"/>
          </p:nvPr>
        </p:nvSpPr>
        <p:spPr>
          <a:xfrm>
            <a:off x="1524000" y="571500"/>
            <a:ext cx="9144000" cy="6143625"/>
          </a:xfrm>
        </p:spPr>
        <p:txBody>
          <a:bodyPr/>
          <a:lstStyle/>
          <a:p>
            <a:pPr>
              <a:lnSpc>
                <a:spcPts val="3000"/>
              </a:lnSpc>
              <a:buFont typeface="Wingdings" panose="05000000000000000000" pitchFamily="2" charset="2"/>
              <a:buNone/>
            </a:pPr>
            <a:r>
              <a:rPr lang="en-US" altLang="zh-CN" sz="2800" smtClean="0"/>
              <a:t>int main()</a:t>
            </a:r>
            <a:endParaRPr lang="zh-CN" altLang="zh-CN" sz="2800" smtClean="0"/>
          </a:p>
          <a:p>
            <a:pPr>
              <a:lnSpc>
                <a:spcPts val="3000"/>
              </a:lnSpc>
              <a:buFont typeface="Wingdings" panose="05000000000000000000" pitchFamily="2" charset="2"/>
              <a:buNone/>
            </a:pPr>
            <a:r>
              <a:rPr lang="en-US" altLang="zh-CN" sz="2800" smtClean="0"/>
              <a:t>{int i;</a:t>
            </a:r>
            <a:endParaRPr lang="zh-CN" altLang="zh-CN" sz="2800" smtClean="0"/>
          </a:p>
          <a:p>
            <a:pPr>
              <a:lnSpc>
                <a:spcPts val="3000"/>
              </a:lnSpc>
              <a:buFont typeface="Wingdings" panose="05000000000000000000" pitchFamily="2" charset="2"/>
              <a:buNone/>
            </a:pPr>
            <a:r>
              <a:rPr lang="en-US" altLang="zh-CN" sz="2800" smtClean="0"/>
              <a:t>  for(i=0;i&lt;2;i++)</a:t>
            </a:r>
            <a:endParaRPr lang="zh-CN" altLang="zh-CN" sz="2800" smtClean="0"/>
          </a:p>
          <a:p>
            <a:pPr>
              <a:lnSpc>
                <a:spcPts val="3000"/>
              </a:lnSpc>
              <a:buFont typeface="Wingdings" panose="05000000000000000000" pitchFamily="2" charset="2"/>
              <a:buNone/>
            </a:pPr>
            <a:r>
              <a:rPr lang="en-US" altLang="zh-CN" sz="2800" smtClean="0"/>
              <a:t>  {scanf("%d %s %c %c“,&amp;person[i].num,                </a:t>
            </a:r>
            <a:endParaRPr lang="en-US" altLang="zh-CN" sz="2800" smtClean="0"/>
          </a:p>
          <a:p>
            <a:pPr>
              <a:lnSpc>
                <a:spcPts val="3000"/>
              </a:lnSpc>
              <a:buFont typeface="Wingdings" panose="05000000000000000000" pitchFamily="2" charset="2"/>
              <a:buNone/>
            </a:pPr>
            <a:r>
              <a:rPr lang="en-US" altLang="zh-CN" sz="2800" smtClean="0"/>
              <a:t>                &amp;person[i].name,</a:t>
            </a:r>
            <a:endParaRPr lang="zh-CN" altLang="zh-CN" sz="2800" smtClean="0"/>
          </a:p>
          <a:p>
            <a:pPr>
              <a:lnSpc>
                <a:spcPts val="3000"/>
              </a:lnSpc>
              <a:buFont typeface="Wingdings" panose="05000000000000000000" pitchFamily="2" charset="2"/>
              <a:buNone/>
            </a:pPr>
            <a:r>
              <a:rPr lang="en-US" altLang="zh-CN" sz="2800" smtClean="0"/>
              <a:t>                &amp;person[i].sex,&amp;person[i].job);</a:t>
            </a:r>
            <a:endParaRPr lang="zh-CN" altLang="zh-CN" sz="2800" smtClean="0"/>
          </a:p>
          <a:p>
            <a:pPr>
              <a:lnSpc>
                <a:spcPts val="3000"/>
              </a:lnSpc>
              <a:buFont typeface="Wingdings" panose="05000000000000000000" pitchFamily="2" charset="2"/>
              <a:buNone/>
            </a:pPr>
            <a:r>
              <a:rPr lang="en-US" altLang="zh-CN" sz="2800" smtClean="0"/>
              <a:t>   if(person[i].job == 's')</a:t>
            </a:r>
            <a:endParaRPr lang="zh-CN" altLang="zh-CN" sz="2800" smtClean="0"/>
          </a:p>
          <a:p>
            <a:pPr>
              <a:lnSpc>
                <a:spcPts val="3000"/>
              </a:lnSpc>
              <a:buFont typeface="Wingdings" panose="05000000000000000000" pitchFamily="2" charset="2"/>
              <a:buNone/>
            </a:pPr>
            <a:r>
              <a:rPr lang="en-US" altLang="zh-CN" sz="2800" smtClean="0"/>
              <a:t>     scanf("%d“,&amp;person[i].category.clas);</a:t>
            </a:r>
            <a:endParaRPr lang="zh-CN" altLang="zh-CN" sz="2800" smtClean="0"/>
          </a:p>
          <a:p>
            <a:pPr>
              <a:lnSpc>
                <a:spcPts val="3000"/>
              </a:lnSpc>
              <a:buFont typeface="Wingdings" panose="05000000000000000000" pitchFamily="2" charset="2"/>
              <a:buNone/>
            </a:pPr>
            <a:r>
              <a:rPr lang="en-US" altLang="zh-CN" sz="2800" smtClean="0"/>
              <a:t>   else if(person[i].job == 't‘)</a:t>
            </a:r>
            <a:endParaRPr lang="en-US" altLang="zh-CN" sz="2800" smtClean="0"/>
          </a:p>
          <a:p>
            <a:pPr>
              <a:lnSpc>
                <a:spcPts val="3000"/>
              </a:lnSpc>
              <a:buFont typeface="Wingdings" panose="05000000000000000000" pitchFamily="2" charset="2"/>
              <a:buNone/>
            </a:pPr>
            <a:r>
              <a:rPr lang="en-US" altLang="zh-CN" sz="2800" smtClean="0"/>
              <a:t>     scanf(“%s”,person[i].category.position);   else   printf(“Input error!”); </a:t>
            </a:r>
            <a:endParaRPr lang="zh-CN" altLang="zh-CN" sz="2800" smtClean="0"/>
          </a:p>
          <a:p>
            <a:pPr>
              <a:lnSpc>
                <a:spcPts val="3000"/>
              </a:lnSpc>
              <a:buFont typeface="Wingdings" panose="05000000000000000000" pitchFamily="2" charset="2"/>
              <a:buNone/>
            </a:pPr>
            <a:r>
              <a:rPr lang="en-US" altLang="zh-CN" sz="2800" smtClean="0"/>
              <a:t>  }</a:t>
            </a:r>
            <a:endParaRPr lang="zh-CN" altLang="zh-CN" sz="2800" smtClean="0"/>
          </a:p>
          <a:p>
            <a:pPr>
              <a:lnSpc>
                <a:spcPts val="3000"/>
              </a:lnSpc>
              <a:buFont typeface="Wingdings" panose="05000000000000000000" pitchFamily="2" charset="2"/>
              <a:buNone/>
            </a:pPr>
            <a:r>
              <a:rPr lang="en-US" altLang="zh-CN" sz="2800" smtClean="0"/>
              <a:t>  printf("\n");</a:t>
            </a:r>
            <a:endParaRPr lang="zh-CN" altLang="zh-CN" sz="2800" smtClean="0"/>
          </a:p>
        </p:txBody>
      </p:sp>
      <p:pic>
        <p:nvPicPr>
          <p:cNvPr id="128003" name="图片 2" descr="Untitled2.png">
            <a:hlinkClick r:id="rId1" action="ppaction://hlinksldjump"/>
          </p:cNvPr>
          <p:cNvPicPr>
            <a:picLocks noChangeAspect="1"/>
          </p:cNvPicPr>
          <p:nvPr/>
        </p:nvPicPr>
        <p:blipFill>
          <a:blip r:embed="rId2"/>
          <a:srcRect/>
          <a:stretch>
            <a:fillRect/>
          </a:stretch>
        </p:blipFill>
        <p:spPr bwMode="auto">
          <a:xfrm>
            <a:off x="10025063" y="6143625"/>
            <a:ext cx="469900" cy="469900"/>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6" name="内容占位符 2"/>
          <p:cNvSpPr>
            <a:spLocks noGrp="1"/>
          </p:cNvSpPr>
          <p:nvPr>
            <p:ph idx="1"/>
          </p:nvPr>
        </p:nvSpPr>
        <p:spPr>
          <a:xfrm>
            <a:off x="1738313" y="714375"/>
            <a:ext cx="8643937" cy="5786438"/>
          </a:xfrm>
        </p:spPr>
        <p:txBody>
          <a:bodyPr/>
          <a:lstStyle/>
          <a:p>
            <a:pPr>
              <a:lnSpc>
                <a:spcPts val="2600"/>
              </a:lnSpc>
              <a:buFont typeface="Wingdings" panose="05000000000000000000" pitchFamily="2" charset="2"/>
              <a:buNone/>
            </a:pPr>
            <a:r>
              <a:rPr lang="en-US" altLang="zh-CN" sz="2800" smtClean="0"/>
              <a:t>  for(i=0;i&lt;2;i++)</a:t>
            </a:r>
            <a:endParaRPr lang="zh-CN" altLang="zh-CN" sz="2800" smtClean="0"/>
          </a:p>
          <a:p>
            <a:pPr>
              <a:lnSpc>
                <a:spcPts val="2600"/>
              </a:lnSpc>
              <a:buFont typeface="Wingdings" panose="05000000000000000000" pitchFamily="2" charset="2"/>
              <a:buNone/>
            </a:pPr>
            <a:r>
              <a:rPr lang="en-US" altLang="zh-CN" sz="2800" smtClean="0"/>
              <a:t>  {if (person[i].job == ‘s’) </a:t>
            </a:r>
            <a:endParaRPr lang="zh-CN" altLang="zh-CN" sz="2800" smtClean="0"/>
          </a:p>
          <a:p>
            <a:pPr>
              <a:lnSpc>
                <a:spcPts val="2600"/>
              </a:lnSpc>
              <a:buFont typeface="Wingdings" panose="05000000000000000000" pitchFamily="2" charset="2"/>
              <a:buNone/>
            </a:pPr>
            <a:r>
              <a:rPr lang="en-US" altLang="zh-CN" sz="2800" smtClean="0"/>
              <a:t>      printf("%-6d%-10s%-4c%-4c%</a:t>
            </a:r>
            <a:endParaRPr lang="en-US" altLang="zh-CN" sz="2800" smtClean="0"/>
          </a:p>
          <a:p>
            <a:pPr>
              <a:lnSpc>
                <a:spcPts val="2600"/>
              </a:lnSpc>
              <a:buFont typeface="Wingdings" panose="05000000000000000000" pitchFamily="2" charset="2"/>
              <a:buNone/>
            </a:pPr>
            <a:r>
              <a:rPr lang="en-US" altLang="zh-CN" sz="2800" smtClean="0"/>
              <a:t>            -10d\n",person[i].num,person[i]. </a:t>
            </a:r>
            <a:endParaRPr lang="en-US" altLang="zh-CN" sz="2800" smtClean="0"/>
          </a:p>
          <a:p>
            <a:pPr>
              <a:lnSpc>
                <a:spcPts val="2600"/>
              </a:lnSpc>
              <a:buFont typeface="Wingdings" panose="05000000000000000000" pitchFamily="2" charset="2"/>
              <a:buNone/>
            </a:pPr>
            <a:r>
              <a:rPr lang="en-US" altLang="zh-CN" sz="2800" smtClean="0"/>
              <a:t>            name,person[i].sex,person[i].job, </a:t>
            </a:r>
            <a:endParaRPr lang="en-US" altLang="zh-CN" sz="2800" smtClean="0"/>
          </a:p>
          <a:p>
            <a:pPr>
              <a:lnSpc>
                <a:spcPts val="2600"/>
              </a:lnSpc>
              <a:buFont typeface="Wingdings" panose="05000000000000000000" pitchFamily="2" charset="2"/>
              <a:buNone/>
            </a:pPr>
            <a:r>
              <a:rPr lang="en-US" altLang="zh-CN" sz="2800" smtClean="0"/>
              <a:t>                          person[i].category.clas);</a:t>
            </a:r>
            <a:endParaRPr lang="zh-CN" altLang="zh-CN" sz="2800" smtClean="0"/>
          </a:p>
          <a:p>
            <a:pPr>
              <a:lnSpc>
                <a:spcPts val="2600"/>
              </a:lnSpc>
              <a:buFont typeface="Wingdings" panose="05000000000000000000" pitchFamily="2" charset="2"/>
              <a:buNone/>
            </a:pPr>
            <a:r>
              <a:rPr lang="en-US" altLang="zh-CN" sz="2800" smtClean="0"/>
              <a:t>    else                                            </a:t>
            </a:r>
            <a:endParaRPr lang="zh-CN" altLang="zh-CN" sz="2800" smtClean="0"/>
          </a:p>
          <a:p>
            <a:pPr>
              <a:lnSpc>
                <a:spcPts val="2600"/>
              </a:lnSpc>
              <a:buFont typeface="Wingdings" panose="05000000000000000000" pitchFamily="2" charset="2"/>
              <a:buNone/>
            </a:pPr>
            <a:r>
              <a:rPr lang="en-US" altLang="zh-CN" sz="2800" smtClean="0"/>
              <a:t>      printf("%-6d%-10s%-4c%-4c%</a:t>
            </a:r>
            <a:endParaRPr lang="en-US" altLang="zh-CN" sz="2800" smtClean="0"/>
          </a:p>
          <a:p>
            <a:pPr>
              <a:lnSpc>
                <a:spcPts val="2600"/>
              </a:lnSpc>
              <a:buFont typeface="Wingdings" panose="05000000000000000000" pitchFamily="2" charset="2"/>
              <a:buNone/>
            </a:pPr>
            <a:r>
              <a:rPr lang="en-US" altLang="zh-CN" sz="2800" smtClean="0"/>
              <a:t>            -10s\n",person[i].num,person[i]. </a:t>
            </a:r>
            <a:endParaRPr lang="en-US" altLang="zh-CN" sz="2800" smtClean="0"/>
          </a:p>
          <a:p>
            <a:pPr>
              <a:lnSpc>
                <a:spcPts val="2600"/>
              </a:lnSpc>
              <a:buFont typeface="Wingdings" panose="05000000000000000000" pitchFamily="2" charset="2"/>
              <a:buNone/>
            </a:pPr>
            <a:r>
              <a:rPr lang="en-US" altLang="zh-CN" sz="2800" smtClean="0"/>
              <a:t>          name,person[i].sex, person[i].job,</a:t>
            </a:r>
            <a:endParaRPr lang="en-US" altLang="zh-CN" sz="2800" smtClean="0"/>
          </a:p>
          <a:p>
            <a:pPr>
              <a:lnSpc>
                <a:spcPts val="2600"/>
              </a:lnSpc>
              <a:buFont typeface="Wingdings" panose="05000000000000000000" pitchFamily="2" charset="2"/>
              <a:buNone/>
            </a:pPr>
            <a:r>
              <a:rPr lang="en-US" altLang="zh-CN" sz="2800" smtClean="0"/>
              <a:t>           person[i].category.position); </a:t>
            </a:r>
            <a:endParaRPr lang="zh-CN" altLang="zh-CN" sz="2800" smtClean="0"/>
          </a:p>
          <a:p>
            <a:pPr>
              <a:lnSpc>
                <a:spcPts val="2600"/>
              </a:lnSpc>
              <a:buFont typeface="Wingdings" panose="05000000000000000000" pitchFamily="2" charset="2"/>
              <a:buNone/>
            </a:pPr>
            <a:r>
              <a:rPr lang="en-US" altLang="zh-CN" sz="2800" smtClean="0"/>
              <a:t>  }</a:t>
            </a:r>
            <a:endParaRPr lang="zh-CN" altLang="zh-CN" sz="2800" smtClean="0"/>
          </a:p>
          <a:p>
            <a:pPr>
              <a:lnSpc>
                <a:spcPts val="2600"/>
              </a:lnSpc>
              <a:buFont typeface="Wingdings" panose="05000000000000000000" pitchFamily="2" charset="2"/>
              <a:buNone/>
            </a:pPr>
            <a:r>
              <a:rPr lang="en-US" altLang="zh-CN" sz="2800" smtClean="0"/>
              <a:t>  return 0;</a:t>
            </a:r>
            <a:endParaRPr lang="zh-CN" altLang="zh-CN" sz="2800" smtClean="0"/>
          </a:p>
          <a:p>
            <a:pPr>
              <a:lnSpc>
                <a:spcPts val="2600"/>
              </a:lnSpc>
              <a:buFont typeface="Wingdings" panose="05000000000000000000" pitchFamily="2" charset="2"/>
              <a:buNone/>
            </a:pPr>
            <a:r>
              <a:rPr lang="en-US" altLang="zh-CN" sz="2800" smtClean="0"/>
              <a:t>}</a:t>
            </a:r>
            <a:endParaRPr lang="zh-CN" altLang="zh-CN" sz="2800" smtClean="0"/>
          </a:p>
        </p:txBody>
      </p:sp>
      <p:pic>
        <p:nvPicPr>
          <p:cNvPr id="129027" name="图片 2" descr="Untitled2.png">
            <a:hlinkClick r:id="rId1" action="ppaction://hlinksldjump"/>
          </p:cNvPr>
          <p:cNvPicPr>
            <a:picLocks noChangeAspect="1"/>
          </p:cNvPicPr>
          <p:nvPr/>
        </p:nvPicPr>
        <p:blipFill>
          <a:blip r:embed="rId2"/>
          <a:srcRect/>
          <a:stretch>
            <a:fillRect/>
          </a:stretch>
        </p:blipFill>
        <p:spPr bwMode="auto">
          <a:xfrm>
            <a:off x="10025063" y="6143625"/>
            <a:ext cx="469900" cy="469900"/>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12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15042" name="Rectangle 2"/>
          <p:cNvSpPr>
            <a:spLocks noGrp="1" noChangeArrowheads="1"/>
          </p:cNvSpPr>
          <p:nvPr>
            <p:ph type="title"/>
          </p:nvPr>
        </p:nvSpPr>
        <p:spPr>
          <a:xfrm>
            <a:off x="1809750" y="909638"/>
            <a:ext cx="8358188" cy="769937"/>
          </a:xfrm>
          <a:effectLst/>
        </p:spPr>
        <p:txBody>
          <a:bodyPr anchor="ctr"/>
          <a:lstStyle/>
          <a:p>
            <a:pPr eaLnBrk="1" hangingPunct="1">
              <a:defRPr/>
            </a:pPr>
            <a:r>
              <a:rPr lang="en-US" altLang="zh-CN" dirty="0" smtClean="0">
                <a:solidFill>
                  <a:srgbClr val="800000"/>
                </a:solidFill>
                <a:effectLst>
                  <a:outerShdw blurRad="38100" dist="38100" dir="2700000" algn="tl">
                    <a:srgbClr val="000000"/>
                  </a:outerShdw>
                </a:effectLst>
                <a:latin typeface="Arial" panose="020B0604020202020204" pitchFamily="34" charset="0"/>
                <a:ea typeface="黑体" panose="02010609060101010101" pitchFamily="2" charset="-122"/>
              </a:rPr>
              <a:t>8.6 </a:t>
            </a:r>
            <a:r>
              <a:rPr lang="zh-CN" altLang="zh-CN" dirty="0" smtClean="0">
                <a:solidFill>
                  <a:srgbClr val="800000"/>
                </a:solidFill>
                <a:effectLst>
                  <a:outerShdw blurRad="38100" dist="38100" dir="2700000" algn="tl">
                    <a:srgbClr val="000000"/>
                  </a:outerShdw>
                </a:effectLst>
                <a:latin typeface="Arial" panose="020B0604020202020204" pitchFamily="34" charset="0"/>
                <a:ea typeface="黑体" panose="02010609060101010101" pitchFamily="2" charset="-122"/>
              </a:rPr>
              <a:t>使用枚举类型</a:t>
            </a:r>
            <a:endParaRPr lang="zh-CN" altLang="en-US" dirty="0" smtClean="0">
              <a:solidFill>
                <a:srgbClr val="800000"/>
              </a:solidFill>
              <a:effectLst>
                <a:outerShdw blurRad="38100" dist="38100" dir="2700000" algn="tl">
                  <a:srgbClr val="000000"/>
                </a:outerShdw>
              </a:effectLst>
              <a:latin typeface="Arial" panose="020B0604020202020204" pitchFamily="34" charset="0"/>
              <a:ea typeface="黑体" panose="02010609060101010101" pitchFamily="2" charset="-122"/>
            </a:endParaRPr>
          </a:p>
        </p:txBody>
      </p:sp>
      <p:sp>
        <p:nvSpPr>
          <p:cNvPr id="130051" name="Rectangle 3"/>
          <p:cNvSpPr>
            <a:spLocks noGrp="1" noChangeArrowheads="1"/>
          </p:cNvSpPr>
          <p:nvPr>
            <p:ph type="body" idx="1"/>
          </p:nvPr>
        </p:nvSpPr>
        <p:spPr>
          <a:xfrm>
            <a:off x="2238375" y="1928813"/>
            <a:ext cx="7500938" cy="3357562"/>
          </a:xfrm>
        </p:spPr>
        <p:txBody>
          <a:bodyPr/>
          <a:lstStyle/>
          <a:p>
            <a:r>
              <a:rPr lang="zh-CN" altLang="zh-CN" smtClean="0"/>
              <a:t>如果一个变量只有几种可能的值，则可以定义为枚举类型</a:t>
            </a:r>
            <a:endParaRPr lang="en-US" altLang="zh-CN" smtClean="0"/>
          </a:p>
          <a:p>
            <a:r>
              <a:rPr lang="zh-CN" altLang="zh-CN" smtClean="0"/>
              <a:t>所谓“</a:t>
            </a:r>
            <a:r>
              <a:rPr lang="zh-CN" altLang="zh-CN" smtClean="0">
                <a:solidFill>
                  <a:srgbClr val="C00000"/>
                </a:solidFill>
              </a:rPr>
              <a:t>枚举</a:t>
            </a:r>
            <a:r>
              <a:rPr lang="zh-CN" altLang="zh-CN" smtClean="0"/>
              <a:t>”就是指把可能的值一一列举出来，变量的值只限于列举出来的值的范围内</a:t>
            </a:r>
            <a:endParaRPr lang="zh-CN" altLang="zh-CN" smtClean="0"/>
          </a:p>
        </p:txBody>
      </p:sp>
      <p:pic>
        <p:nvPicPr>
          <p:cNvPr id="130052" name="图片 3" descr="Untitled.png">
            <a:hlinkClick r:id="rId1" action="ppaction://hlinksldjump"/>
          </p:cNvPr>
          <p:cNvPicPr>
            <a:picLocks noChangeAspect="1"/>
          </p:cNvPicPr>
          <p:nvPr/>
        </p:nvPicPr>
        <p:blipFill>
          <a:blip r:embed="rId2"/>
          <a:srcRect/>
          <a:stretch>
            <a:fillRect/>
          </a:stretch>
        </p:blipFill>
        <p:spPr bwMode="auto">
          <a:xfrm>
            <a:off x="9740900" y="5937250"/>
            <a:ext cx="927100" cy="920750"/>
          </a:xfrm>
          <a:prstGeom prst="rect">
            <a:avLst/>
          </a:prstGeom>
          <a:noFill/>
          <a:ln w="9525">
            <a:noFill/>
            <a:miter lim="800000"/>
            <a:headEnd/>
            <a:tailEnd/>
          </a:ln>
        </p:spPr>
      </p:pic>
    </p:spTree>
  </p:cSld>
  <p:clrMapOvr>
    <a:masterClrMapping/>
  </p:clrMapOvr>
  <p:transition spd="med">
    <p:blinds/>
  </p:transition>
  <p:timing>
    <p:tnLst>
      <p:par>
        <p:cTn id="1" dur="indefinite" restart="never" nodeType="tmRoot"/>
      </p:par>
    </p:tnLst>
  </p:timing>
</p:sld>
</file>

<file path=ppt/slides/slide12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15042" name="Rectangle 2"/>
          <p:cNvSpPr>
            <a:spLocks noGrp="1" noChangeArrowheads="1"/>
          </p:cNvSpPr>
          <p:nvPr>
            <p:ph type="title"/>
          </p:nvPr>
        </p:nvSpPr>
        <p:spPr>
          <a:xfrm>
            <a:off x="1809750" y="909638"/>
            <a:ext cx="8358188" cy="769937"/>
          </a:xfrm>
          <a:effectLst/>
        </p:spPr>
        <p:txBody>
          <a:bodyPr anchor="ctr"/>
          <a:lstStyle/>
          <a:p>
            <a:pPr eaLnBrk="1" hangingPunct="1">
              <a:defRPr/>
            </a:pPr>
            <a:r>
              <a:rPr lang="en-US" altLang="zh-CN" dirty="0" smtClean="0">
                <a:solidFill>
                  <a:srgbClr val="800000"/>
                </a:solidFill>
                <a:effectLst>
                  <a:outerShdw blurRad="38100" dist="38100" dir="2700000" algn="tl">
                    <a:srgbClr val="000000"/>
                  </a:outerShdw>
                </a:effectLst>
                <a:latin typeface="Arial" panose="020B0604020202020204" pitchFamily="34" charset="0"/>
                <a:ea typeface="黑体" panose="02010609060101010101" pitchFamily="2" charset="-122"/>
              </a:rPr>
              <a:t>8.6 </a:t>
            </a:r>
            <a:r>
              <a:rPr lang="zh-CN" altLang="zh-CN" dirty="0" smtClean="0">
                <a:solidFill>
                  <a:srgbClr val="800000"/>
                </a:solidFill>
                <a:effectLst>
                  <a:outerShdw blurRad="38100" dist="38100" dir="2700000" algn="tl">
                    <a:srgbClr val="000000"/>
                  </a:outerShdw>
                </a:effectLst>
                <a:latin typeface="Arial" panose="020B0604020202020204" pitchFamily="34" charset="0"/>
                <a:ea typeface="黑体" panose="02010609060101010101" pitchFamily="2" charset="-122"/>
              </a:rPr>
              <a:t>使用枚举类型</a:t>
            </a:r>
            <a:endParaRPr lang="zh-CN" altLang="en-US" dirty="0" smtClean="0">
              <a:solidFill>
                <a:srgbClr val="800000"/>
              </a:solidFill>
              <a:effectLst>
                <a:outerShdw blurRad="38100" dist="38100" dir="2700000" algn="tl">
                  <a:srgbClr val="000000"/>
                </a:outerShdw>
              </a:effectLst>
              <a:latin typeface="Arial" panose="020B0604020202020204" pitchFamily="34" charset="0"/>
              <a:ea typeface="黑体" panose="02010609060101010101" pitchFamily="2" charset="-122"/>
            </a:endParaRPr>
          </a:p>
        </p:txBody>
      </p:sp>
      <p:sp>
        <p:nvSpPr>
          <p:cNvPr id="83971" name="Rectangle 3"/>
          <p:cNvSpPr>
            <a:spLocks noGrp="1" noChangeArrowheads="1"/>
          </p:cNvSpPr>
          <p:nvPr>
            <p:ph type="body" idx="1"/>
          </p:nvPr>
        </p:nvSpPr>
        <p:spPr>
          <a:xfrm>
            <a:off x="1881188" y="1928813"/>
            <a:ext cx="8643937" cy="4214812"/>
          </a:xfrm>
        </p:spPr>
        <p:txBody>
          <a:bodyPr/>
          <a:lstStyle/>
          <a:p>
            <a:r>
              <a:rPr lang="zh-CN" altLang="zh-CN" smtClean="0"/>
              <a:t>声明枚举类型用</a:t>
            </a:r>
            <a:r>
              <a:rPr lang="en-US" altLang="zh-CN" smtClean="0"/>
              <a:t>enum</a:t>
            </a:r>
            <a:r>
              <a:rPr lang="zh-CN" altLang="zh-CN" smtClean="0"/>
              <a:t>开头。</a:t>
            </a:r>
            <a:endParaRPr lang="en-US" altLang="zh-CN" smtClean="0"/>
          </a:p>
          <a:p>
            <a:r>
              <a:rPr lang="zh-CN" altLang="zh-CN" smtClean="0"/>
              <a:t>例如：</a:t>
            </a:r>
            <a:endParaRPr lang="zh-CN" altLang="zh-CN" smtClean="0"/>
          </a:p>
          <a:p>
            <a:pPr lvl="1">
              <a:buFont typeface="Wingdings" panose="05000000000000000000" pitchFamily="2" charset="2"/>
              <a:buNone/>
            </a:pPr>
            <a:r>
              <a:rPr lang="en-US" altLang="zh-CN" smtClean="0"/>
              <a:t>enum Weekday{sun,mon,tue,</a:t>
            </a:r>
            <a:endParaRPr lang="en-US" altLang="zh-CN" smtClean="0"/>
          </a:p>
          <a:p>
            <a:pPr lvl="1">
              <a:buFont typeface="Wingdings" panose="05000000000000000000" pitchFamily="2" charset="2"/>
              <a:buNone/>
            </a:pPr>
            <a:r>
              <a:rPr lang="en-US" altLang="zh-CN" smtClean="0"/>
              <a:t>                              wed,thu,fri,sat};</a:t>
            </a:r>
            <a:endParaRPr lang="en-US" altLang="zh-CN" smtClean="0"/>
          </a:p>
          <a:p>
            <a:pPr lvl="1"/>
            <a:r>
              <a:rPr lang="zh-CN" altLang="zh-CN" smtClean="0"/>
              <a:t>声明了一个枚举类型</a:t>
            </a:r>
            <a:r>
              <a:rPr lang="en-US" altLang="zh-CN" smtClean="0"/>
              <a:t>enum Weekday</a:t>
            </a:r>
            <a:endParaRPr lang="en-US" altLang="zh-CN" smtClean="0"/>
          </a:p>
          <a:p>
            <a:pPr lvl="1"/>
            <a:r>
              <a:rPr lang="zh-CN" altLang="zh-CN" smtClean="0"/>
              <a:t>然后可以用此类型来定义变量</a:t>
            </a:r>
            <a:endParaRPr lang="en-US" altLang="zh-CN" smtClean="0"/>
          </a:p>
          <a:p>
            <a:pPr lvl="1">
              <a:buFont typeface="Wingdings" panose="05000000000000000000" pitchFamily="2" charset="2"/>
              <a:buNone/>
            </a:pPr>
            <a:r>
              <a:rPr lang="en-US" altLang="zh-CN" smtClean="0">
                <a:solidFill>
                  <a:srgbClr val="00B050"/>
                </a:solidFill>
              </a:rPr>
              <a:t>enum Weekday  </a:t>
            </a:r>
            <a:r>
              <a:rPr lang="en-US" altLang="zh-CN" smtClean="0"/>
              <a:t>workday,weekend;</a:t>
            </a:r>
            <a:endParaRPr lang="zh-CN" altLang="zh-CN" smtClean="0"/>
          </a:p>
        </p:txBody>
      </p:sp>
      <p:sp>
        <p:nvSpPr>
          <p:cNvPr id="4" name="圆角矩形标注 3"/>
          <p:cNvSpPr/>
          <p:nvPr/>
        </p:nvSpPr>
        <p:spPr bwMode="auto">
          <a:xfrm>
            <a:off x="7310438" y="2357438"/>
            <a:ext cx="2071687" cy="642937"/>
          </a:xfrm>
          <a:prstGeom prst="wedgeRoundRectCallout">
            <a:avLst>
              <a:gd name="adj1" fmla="val -38304"/>
              <a:gd name="adj2" fmla="val 115283"/>
              <a:gd name="adj3" fmla="val 16667"/>
            </a:avLst>
          </a:prstGeom>
          <a:solidFill>
            <a:srgbClr val="FFFFCC"/>
          </a:solidFill>
          <a:ln w="9525" cap="flat" cmpd="sng" algn="ctr">
            <a:solidFill>
              <a:schemeClr val="tx1"/>
            </a:solidFill>
            <a:prstDash val="solid"/>
            <a:miter lim="800000"/>
            <a:headEnd type="none" w="med" len="med"/>
            <a:tailEnd type="none" w="med" len="med"/>
          </a:ln>
          <a:effectLst/>
        </p:spPr>
        <p:txBody>
          <a:bodyPr wrap="none"/>
          <a:lstStyle/>
          <a:p>
            <a:pPr algn="ctr">
              <a:defRPr/>
            </a:pPr>
            <a:r>
              <a:rPr lang="zh-CN" altLang="zh-CN" sz="2800" b="1" dirty="0">
                <a:solidFill>
                  <a:srgbClr val="0000CC"/>
                </a:solidFill>
                <a:latin typeface="+mn-lt"/>
                <a:ea typeface="+mn-ea"/>
              </a:rPr>
              <a:t>枚举</a:t>
            </a:r>
            <a:r>
              <a:rPr lang="zh-CN" altLang="en-US" sz="2800" b="1" dirty="0">
                <a:solidFill>
                  <a:srgbClr val="0000CC"/>
                </a:solidFill>
                <a:latin typeface="+mn-lt"/>
                <a:ea typeface="+mn-ea"/>
              </a:rPr>
              <a:t>元素</a:t>
            </a:r>
            <a:endParaRPr lang="zh-CN" altLang="en-US" sz="2800" b="1" dirty="0">
              <a:solidFill>
                <a:srgbClr val="0000CC"/>
              </a:solidFill>
              <a:latin typeface="+mn-lt"/>
              <a:ea typeface="+mn-ea"/>
            </a:endParaRPr>
          </a:p>
        </p:txBody>
      </p:sp>
      <p:sp>
        <p:nvSpPr>
          <p:cNvPr id="5" name="圆角矩形标注 4"/>
          <p:cNvSpPr/>
          <p:nvPr/>
        </p:nvSpPr>
        <p:spPr bwMode="auto">
          <a:xfrm>
            <a:off x="6953250" y="4643438"/>
            <a:ext cx="2071688" cy="642937"/>
          </a:xfrm>
          <a:prstGeom prst="wedgeRoundRectCallout">
            <a:avLst>
              <a:gd name="adj1" fmla="val -38304"/>
              <a:gd name="adj2" fmla="val 115283"/>
              <a:gd name="adj3" fmla="val 16667"/>
            </a:avLst>
          </a:prstGeom>
          <a:solidFill>
            <a:srgbClr val="FFFFCC"/>
          </a:solidFill>
          <a:ln w="9525" cap="flat" cmpd="sng" algn="ctr">
            <a:solidFill>
              <a:schemeClr val="tx1"/>
            </a:solidFill>
            <a:prstDash val="solid"/>
            <a:miter lim="800000"/>
            <a:headEnd type="none" w="med" len="med"/>
            <a:tailEnd type="none" w="med" len="med"/>
          </a:ln>
          <a:effectLst/>
        </p:spPr>
        <p:txBody>
          <a:bodyPr wrap="none"/>
          <a:lstStyle/>
          <a:p>
            <a:pPr algn="ctr">
              <a:defRPr/>
            </a:pPr>
            <a:r>
              <a:rPr lang="zh-CN" altLang="zh-CN" sz="2800" b="1" dirty="0">
                <a:solidFill>
                  <a:srgbClr val="0000CC"/>
                </a:solidFill>
                <a:latin typeface="+mn-lt"/>
                <a:ea typeface="+mn-ea"/>
              </a:rPr>
              <a:t>枚举</a:t>
            </a:r>
            <a:r>
              <a:rPr lang="zh-CN" altLang="en-US" sz="2800" b="1" dirty="0">
                <a:solidFill>
                  <a:srgbClr val="0000CC"/>
                </a:solidFill>
                <a:latin typeface="+mn-lt"/>
                <a:ea typeface="+mn-ea"/>
              </a:rPr>
              <a:t>变量</a:t>
            </a:r>
            <a:endParaRPr lang="zh-CN" altLang="en-US" sz="2800" b="1" dirty="0">
              <a:solidFill>
                <a:srgbClr val="0000CC"/>
              </a:solidFill>
              <a:latin typeface="+mn-lt"/>
              <a:ea typeface="+mn-ea"/>
            </a:endParaRPr>
          </a:p>
        </p:txBody>
      </p:sp>
      <p:pic>
        <p:nvPicPr>
          <p:cNvPr id="131078" name="图片 5" descr="Untitled.png">
            <a:hlinkClick r:id="rId1" action="ppaction://hlinksldjump"/>
          </p:cNvPr>
          <p:cNvPicPr>
            <a:picLocks noChangeAspect="1"/>
          </p:cNvPicPr>
          <p:nvPr/>
        </p:nvPicPr>
        <p:blipFill>
          <a:blip r:embed="rId2"/>
          <a:srcRect/>
          <a:stretch>
            <a:fillRect/>
          </a:stretch>
        </p:blipFill>
        <p:spPr bwMode="auto">
          <a:xfrm>
            <a:off x="9740900" y="5937250"/>
            <a:ext cx="927100" cy="920750"/>
          </a:xfrm>
          <a:prstGeom prst="rect">
            <a:avLst/>
          </a:prstGeom>
          <a:noFill/>
          <a:ln w="9525">
            <a:noFill/>
            <a:miter lim="800000"/>
            <a:headEnd/>
            <a:tailEnd/>
          </a:ln>
        </p:spPr>
      </p:pic>
    </p:spTree>
  </p:cSld>
  <p:clrMapOvr>
    <a:masterClrMapping/>
  </p:clrMapOvr>
  <p:transition spd="med">
    <p:blind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83971">
                                            <p:txEl>
                                              <p:pRg st="1" end="1"/>
                                            </p:txEl>
                                          </p:spTgt>
                                        </p:tgtEl>
                                        <p:attrNameLst>
                                          <p:attrName>style.visibility</p:attrName>
                                        </p:attrNameLst>
                                      </p:cBhvr>
                                      <p:to>
                                        <p:strVal val="visible"/>
                                      </p:to>
                                    </p:set>
                                    <p:animEffect transition="in" filter="blinds(horizontal)">
                                      <p:cBhvr>
                                        <p:cTn id="7" dur="500"/>
                                        <p:tgtEl>
                                          <p:spTgt spid="83971">
                                            <p:txEl>
                                              <p:pRg st="1" end="1"/>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83971">
                                            <p:txEl>
                                              <p:pRg st="2" end="2"/>
                                            </p:txEl>
                                          </p:spTgt>
                                        </p:tgtEl>
                                        <p:attrNameLst>
                                          <p:attrName>style.visibility</p:attrName>
                                        </p:attrNameLst>
                                      </p:cBhvr>
                                      <p:to>
                                        <p:strVal val="visible"/>
                                      </p:to>
                                    </p:set>
                                    <p:animEffect transition="in" filter="blinds(horizontal)">
                                      <p:cBhvr>
                                        <p:cTn id="10" dur="500"/>
                                        <p:tgtEl>
                                          <p:spTgt spid="83971">
                                            <p:txEl>
                                              <p:pRg st="2" end="2"/>
                                            </p:txEl>
                                          </p:spTgt>
                                        </p:tgtEl>
                                      </p:cBhvr>
                                    </p:animEffect>
                                  </p:childTnLst>
                                </p:cTn>
                              </p:par>
                              <p:par>
                                <p:cTn id="11" presetID="3" presetClass="entr" presetSubtype="10" fill="hold" nodeType="withEffect">
                                  <p:stCondLst>
                                    <p:cond delay="0"/>
                                  </p:stCondLst>
                                  <p:childTnLst>
                                    <p:set>
                                      <p:cBhvr>
                                        <p:cTn id="12" dur="1" fill="hold">
                                          <p:stCondLst>
                                            <p:cond delay="0"/>
                                          </p:stCondLst>
                                        </p:cTn>
                                        <p:tgtEl>
                                          <p:spTgt spid="83971">
                                            <p:txEl>
                                              <p:pRg st="3" end="3"/>
                                            </p:txEl>
                                          </p:spTgt>
                                        </p:tgtEl>
                                        <p:attrNameLst>
                                          <p:attrName>style.visibility</p:attrName>
                                        </p:attrNameLst>
                                      </p:cBhvr>
                                      <p:to>
                                        <p:strVal val="visible"/>
                                      </p:to>
                                    </p:set>
                                    <p:animEffect transition="in" filter="blinds(horizontal)">
                                      <p:cBhvr>
                                        <p:cTn id="13" dur="500"/>
                                        <p:tgtEl>
                                          <p:spTgt spid="83971">
                                            <p:txEl>
                                              <p:pRg st="3" end="3"/>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3" presetClass="entr" presetSubtype="10" fill="hold" nodeType="clickEffect">
                                  <p:stCondLst>
                                    <p:cond delay="0"/>
                                  </p:stCondLst>
                                  <p:childTnLst>
                                    <p:set>
                                      <p:cBhvr>
                                        <p:cTn id="17" dur="1" fill="hold">
                                          <p:stCondLst>
                                            <p:cond delay="0"/>
                                          </p:stCondLst>
                                        </p:cTn>
                                        <p:tgtEl>
                                          <p:spTgt spid="83971">
                                            <p:txEl>
                                              <p:pRg st="4" end="4"/>
                                            </p:txEl>
                                          </p:spTgt>
                                        </p:tgtEl>
                                        <p:attrNameLst>
                                          <p:attrName>style.visibility</p:attrName>
                                        </p:attrNameLst>
                                      </p:cBhvr>
                                      <p:to>
                                        <p:strVal val="visible"/>
                                      </p:to>
                                    </p:set>
                                    <p:animEffect transition="in" filter="blinds(horizontal)">
                                      <p:cBhvr>
                                        <p:cTn id="18" dur="500"/>
                                        <p:tgtEl>
                                          <p:spTgt spid="83971">
                                            <p:txEl>
                                              <p:pRg st="4" end="4"/>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nodeType="clickEffect">
                                  <p:stCondLst>
                                    <p:cond delay="0"/>
                                  </p:stCondLst>
                                  <p:childTnLst>
                                    <p:set>
                                      <p:cBhvr>
                                        <p:cTn id="22" dur="1" fill="hold">
                                          <p:stCondLst>
                                            <p:cond delay="0"/>
                                          </p:stCondLst>
                                        </p:cTn>
                                        <p:tgtEl>
                                          <p:spTgt spid="83971">
                                            <p:txEl>
                                              <p:pRg st="5" end="5"/>
                                            </p:txEl>
                                          </p:spTgt>
                                        </p:tgtEl>
                                        <p:attrNameLst>
                                          <p:attrName>style.visibility</p:attrName>
                                        </p:attrNameLst>
                                      </p:cBhvr>
                                      <p:to>
                                        <p:strVal val="visible"/>
                                      </p:to>
                                    </p:set>
                                    <p:animEffect transition="in" filter="blinds(horizontal)">
                                      <p:cBhvr>
                                        <p:cTn id="23" dur="500"/>
                                        <p:tgtEl>
                                          <p:spTgt spid="83971">
                                            <p:txEl>
                                              <p:pRg st="5" end="5"/>
                                            </p:txEl>
                                          </p:spTgt>
                                        </p:tgtEl>
                                      </p:cBhvr>
                                    </p:animEffect>
                                  </p:childTnLst>
                                </p:cTn>
                              </p:par>
                              <p:par>
                                <p:cTn id="24" presetID="3" presetClass="entr" presetSubtype="10" fill="hold" nodeType="withEffect">
                                  <p:stCondLst>
                                    <p:cond delay="0"/>
                                  </p:stCondLst>
                                  <p:childTnLst>
                                    <p:set>
                                      <p:cBhvr>
                                        <p:cTn id="25" dur="1" fill="hold">
                                          <p:stCondLst>
                                            <p:cond delay="0"/>
                                          </p:stCondLst>
                                        </p:cTn>
                                        <p:tgtEl>
                                          <p:spTgt spid="83971">
                                            <p:txEl>
                                              <p:pRg st="6" end="6"/>
                                            </p:txEl>
                                          </p:spTgt>
                                        </p:tgtEl>
                                        <p:attrNameLst>
                                          <p:attrName>style.visibility</p:attrName>
                                        </p:attrNameLst>
                                      </p:cBhvr>
                                      <p:to>
                                        <p:strVal val="visible"/>
                                      </p:to>
                                    </p:set>
                                    <p:animEffect transition="in" filter="blinds(horizontal)">
                                      <p:cBhvr>
                                        <p:cTn id="26" dur="500"/>
                                        <p:tgtEl>
                                          <p:spTgt spid="83971">
                                            <p:txEl>
                                              <p:pRg st="6" end="6"/>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15" presetClass="entr" presetSubtype="0" fill="hold" grpId="0" nodeType="clickEffect">
                                  <p:stCondLst>
                                    <p:cond delay="0"/>
                                  </p:stCondLst>
                                  <p:childTnLst>
                                    <p:set>
                                      <p:cBhvr>
                                        <p:cTn id="30" dur="1" fill="hold">
                                          <p:stCondLst>
                                            <p:cond delay="0"/>
                                          </p:stCondLst>
                                        </p:cTn>
                                        <p:tgtEl>
                                          <p:spTgt spid="4"/>
                                        </p:tgtEl>
                                        <p:attrNameLst>
                                          <p:attrName>style.visibility</p:attrName>
                                        </p:attrNameLst>
                                      </p:cBhvr>
                                      <p:to>
                                        <p:strVal val="visible"/>
                                      </p:to>
                                    </p:set>
                                    <p:anim calcmode="lin" valueType="num">
                                      <p:cBhvr>
                                        <p:cTn id="31" dur="1000" fill="hold"/>
                                        <p:tgtEl>
                                          <p:spTgt spid="4"/>
                                        </p:tgtEl>
                                        <p:attrNameLst>
                                          <p:attrName>ppt_w</p:attrName>
                                        </p:attrNameLst>
                                      </p:cBhvr>
                                      <p:tavLst>
                                        <p:tav tm="0">
                                          <p:val>
                                            <p:fltVal val="0"/>
                                          </p:val>
                                        </p:tav>
                                        <p:tav tm="100000">
                                          <p:val>
                                            <p:strVal val="#ppt_w"/>
                                          </p:val>
                                        </p:tav>
                                      </p:tavLst>
                                    </p:anim>
                                    <p:anim calcmode="lin" valueType="num">
                                      <p:cBhvr>
                                        <p:cTn id="32" dur="1000" fill="hold"/>
                                        <p:tgtEl>
                                          <p:spTgt spid="4"/>
                                        </p:tgtEl>
                                        <p:attrNameLst>
                                          <p:attrName>ppt_h</p:attrName>
                                        </p:attrNameLst>
                                      </p:cBhvr>
                                      <p:tavLst>
                                        <p:tav tm="0">
                                          <p:val>
                                            <p:fltVal val="0"/>
                                          </p:val>
                                        </p:tav>
                                        <p:tav tm="100000">
                                          <p:val>
                                            <p:strVal val="#ppt_h"/>
                                          </p:val>
                                        </p:tav>
                                      </p:tavLst>
                                    </p:anim>
                                    <p:anim calcmode="lin" valueType="num">
                                      <p:cBhvr>
                                        <p:cTn id="33" dur="1000" fill="hold"/>
                                        <p:tgtEl>
                                          <p:spTgt spid="4"/>
                                        </p:tgtEl>
                                        <p:attrNameLst>
                                          <p:attrName>ppt_x</p:attrName>
                                        </p:attrNameLst>
                                      </p:cBhvr>
                                      <p:tavLst>
                                        <p:tav tm="0" fmla="#ppt_x+(cos(-2*pi*(1-$))*-#ppt_x-sin(-2*pi*(1-$))*(1-#ppt_y))*(1-$)">
                                          <p:val>
                                            <p:fltVal val="0"/>
                                          </p:val>
                                        </p:tav>
                                        <p:tav tm="100000">
                                          <p:val>
                                            <p:fltVal val="1"/>
                                          </p:val>
                                        </p:tav>
                                      </p:tavLst>
                                    </p:anim>
                                    <p:anim calcmode="lin" valueType="num">
                                      <p:cBhvr>
                                        <p:cTn id="34" dur="1000" fill="hold"/>
                                        <p:tgtEl>
                                          <p:spTgt spid="4"/>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35" fill="hold">
                      <p:stCondLst>
                        <p:cond delay="indefinite"/>
                      </p:stCondLst>
                      <p:childTnLst>
                        <p:par>
                          <p:cTn id="36" fill="hold">
                            <p:stCondLst>
                              <p:cond delay="0"/>
                            </p:stCondLst>
                            <p:childTnLst>
                              <p:par>
                                <p:cTn id="37" presetID="15" presetClass="entr" presetSubtype="0" fill="hold" grpId="0" nodeType="clickEffect">
                                  <p:stCondLst>
                                    <p:cond delay="0"/>
                                  </p:stCondLst>
                                  <p:childTnLst>
                                    <p:set>
                                      <p:cBhvr>
                                        <p:cTn id="38" dur="1" fill="hold">
                                          <p:stCondLst>
                                            <p:cond delay="0"/>
                                          </p:stCondLst>
                                        </p:cTn>
                                        <p:tgtEl>
                                          <p:spTgt spid="5"/>
                                        </p:tgtEl>
                                        <p:attrNameLst>
                                          <p:attrName>style.visibility</p:attrName>
                                        </p:attrNameLst>
                                      </p:cBhvr>
                                      <p:to>
                                        <p:strVal val="visible"/>
                                      </p:to>
                                    </p:set>
                                    <p:anim calcmode="lin" valueType="num">
                                      <p:cBhvr>
                                        <p:cTn id="39" dur="1000" fill="hold"/>
                                        <p:tgtEl>
                                          <p:spTgt spid="5"/>
                                        </p:tgtEl>
                                        <p:attrNameLst>
                                          <p:attrName>ppt_w</p:attrName>
                                        </p:attrNameLst>
                                      </p:cBhvr>
                                      <p:tavLst>
                                        <p:tav tm="0">
                                          <p:val>
                                            <p:fltVal val="0"/>
                                          </p:val>
                                        </p:tav>
                                        <p:tav tm="100000">
                                          <p:val>
                                            <p:strVal val="#ppt_w"/>
                                          </p:val>
                                        </p:tav>
                                      </p:tavLst>
                                    </p:anim>
                                    <p:anim calcmode="lin" valueType="num">
                                      <p:cBhvr>
                                        <p:cTn id="40" dur="1000" fill="hold"/>
                                        <p:tgtEl>
                                          <p:spTgt spid="5"/>
                                        </p:tgtEl>
                                        <p:attrNameLst>
                                          <p:attrName>ppt_h</p:attrName>
                                        </p:attrNameLst>
                                      </p:cBhvr>
                                      <p:tavLst>
                                        <p:tav tm="0">
                                          <p:val>
                                            <p:fltVal val="0"/>
                                          </p:val>
                                        </p:tav>
                                        <p:tav tm="100000">
                                          <p:val>
                                            <p:strVal val="#ppt_h"/>
                                          </p:val>
                                        </p:tav>
                                      </p:tavLst>
                                    </p:anim>
                                    <p:anim calcmode="lin" valueType="num">
                                      <p:cBhvr>
                                        <p:cTn id="41" dur="1000" fill="hold"/>
                                        <p:tgtEl>
                                          <p:spTgt spid="5"/>
                                        </p:tgtEl>
                                        <p:attrNameLst>
                                          <p:attrName>ppt_x</p:attrName>
                                        </p:attrNameLst>
                                      </p:cBhvr>
                                      <p:tavLst>
                                        <p:tav tm="0" fmla="#ppt_x+(cos(-2*pi*(1-$))*-#ppt_x-sin(-2*pi*(1-$))*(1-#ppt_y))*(1-$)">
                                          <p:val>
                                            <p:fltVal val="0"/>
                                          </p:val>
                                        </p:tav>
                                        <p:tav tm="100000">
                                          <p:val>
                                            <p:fltVal val="1"/>
                                          </p:val>
                                        </p:tav>
                                      </p:tavLst>
                                    </p:anim>
                                    <p:anim calcmode="lin" valueType="num">
                                      <p:cBhvr>
                                        <p:cTn id="42" dur="1000" fill="hold"/>
                                        <p:tgtEl>
                                          <p:spTgt spid="5"/>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5" grpId="0" bldLvl="0" animBg="1"/>
    </p:bldLst>
  </p:timing>
</p:sld>
</file>

<file path=ppt/slides/slide12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15042" name="Rectangle 2"/>
          <p:cNvSpPr>
            <a:spLocks noGrp="1" noChangeArrowheads="1"/>
          </p:cNvSpPr>
          <p:nvPr>
            <p:ph type="title"/>
          </p:nvPr>
        </p:nvSpPr>
        <p:spPr>
          <a:xfrm>
            <a:off x="1809750" y="909638"/>
            <a:ext cx="8358188" cy="769937"/>
          </a:xfrm>
          <a:effectLst/>
        </p:spPr>
        <p:txBody>
          <a:bodyPr anchor="ctr"/>
          <a:lstStyle/>
          <a:p>
            <a:pPr eaLnBrk="1" hangingPunct="1">
              <a:defRPr/>
            </a:pPr>
            <a:r>
              <a:rPr lang="en-US" altLang="zh-CN" dirty="0" smtClean="0">
                <a:solidFill>
                  <a:srgbClr val="800000"/>
                </a:solidFill>
                <a:effectLst>
                  <a:outerShdw blurRad="38100" dist="38100" dir="2700000" algn="tl">
                    <a:srgbClr val="000000"/>
                  </a:outerShdw>
                </a:effectLst>
                <a:latin typeface="Arial" panose="020B0604020202020204" pitchFamily="34" charset="0"/>
                <a:ea typeface="黑体" panose="02010609060101010101" pitchFamily="2" charset="-122"/>
              </a:rPr>
              <a:t>8.6 </a:t>
            </a:r>
            <a:r>
              <a:rPr lang="zh-CN" altLang="zh-CN" dirty="0" smtClean="0">
                <a:solidFill>
                  <a:srgbClr val="800000"/>
                </a:solidFill>
                <a:effectLst>
                  <a:outerShdw blurRad="38100" dist="38100" dir="2700000" algn="tl">
                    <a:srgbClr val="000000"/>
                  </a:outerShdw>
                </a:effectLst>
                <a:latin typeface="Arial" panose="020B0604020202020204" pitchFamily="34" charset="0"/>
                <a:ea typeface="黑体" panose="02010609060101010101" pitchFamily="2" charset="-122"/>
              </a:rPr>
              <a:t>使用枚举类型</a:t>
            </a:r>
            <a:endParaRPr lang="zh-CN" altLang="en-US" dirty="0" smtClean="0">
              <a:solidFill>
                <a:srgbClr val="800000"/>
              </a:solidFill>
              <a:effectLst>
                <a:outerShdw blurRad="38100" dist="38100" dir="2700000" algn="tl">
                  <a:srgbClr val="000000"/>
                </a:outerShdw>
              </a:effectLst>
              <a:latin typeface="Arial" panose="020B0604020202020204" pitchFamily="34" charset="0"/>
              <a:ea typeface="黑体" panose="02010609060101010101" pitchFamily="2" charset="-122"/>
            </a:endParaRPr>
          </a:p>
        </p:txBody>
      </p:sp>
      <p:sp>
        <p:nvSpPr>
          <p:cNvPr id="132099" name="Rectangle 3"/>
          <p:cNvSpPr>
            <a:spLocks noGrp="1" noChangeArrowheads="1"/>
          </p:cNvSpPr>
          <p:nvPr>
            <p:ph type="body" idx="1"/>
          </p:nvPr>
        </p:nvSpPr>
        <p:spPr>
          <a:xfrm>
            <a:off x="2309813" y="2000250"/>
            <a:ext cx="7429500" cy="2357438"/>
          </a:xfrm>
        </p:spPr>
        <p:txBody>
          <a:bodyPr/>
          <a:lstStyle/>
          <a:p>
            <a:pPr>
              <a:buFont typeface="Wingdings" panose="05000000000000000000" pitchFamily="2" charset="2"/>
              <a:buNone/>
            </a:pPr>
            <a:r>
              <a:rPr lang="en-US" altLang="zh-CN" smtClean="0"/>
              <a:t>workday=mon;        </a:t>
            </a:r>
            <a:r>
              <a:rPr lang="zh-CN" altLang="zh-CN" smtClean="0">
                <a:solidFill>
                  <a:srgbClr val="FF0000"/>
                </a:solidFill>
              </a:rPr>
              <a:t>正确</a:t>
            </a:r>
            <a:endParaRPr lang="zh-CN" altLang="zh-CN" smtClean="0">
              <a:solidFill>
                <a:srgbClr val="FF0000"/>
              </a:solidFill>
            </a:endParaRPr>
          </a:p>
          <a:p>
            <a:pPr>
              <a:buFont typeface="Wingdings" panose="05000000000000000000" pitchFamily="2" charset="2"/>
              <a:buNone/>
            </a:pPr>
            <a:r>
              <a:rPr lang="en-US" altLang="zh-CN" smtClean="0"/>
              <a:t>weekend=sun;        </a:t>
            </a:r>
            <a:r>
              <a:rPr lang="zh-CN" altLang="zh-CN" smtClean="0">
                <a:solidFill>
                  <a:srgbClr val="FF0000"/>
                </a:solidFill>
              </a:rPr>
              <a:t>正确</a:t>
            </a:r>
            <a:endParaRPr lang="zh-CN" altLang="zh-CN" smtClean="0"/>
          </a:p>
          <a:p>
            <a:pPr>
              <a:buFont typeface="Wingdings" panose="05000000000000000000" pitchFamily="2" charset="2"/>
              <a:buNone/>
            </a:pPr>
            <a:r>
              <a:rPr lang="en-US" altLang="zh-CN" smtClean="0"/>
              <a:t>weekday=monday;     </a:t>
            </a:r>
            <a:r>
              <a:rPr lang="zh-CN" altLang="zh-CN" smtClean="0">
                <a:solidFill>
                  <a:srgbClr val="FF0000"/>
                </a:solidFill>
              </a:rPr>
              <a:t>不正确</a:t>
            </a:r>
            <a:endParaRPr lang="zh-CN" altLang="zh-CN" smtClean="0"/>
          </a:p>
        </p:txBody>
      </p:sp>
      <p:pic>
        <p:nvPicPr>
          <p:cNvPr id="132100" name="图片 3" descr="Untitled.png">
            <a:hlinkClick r:id="rId1" action="ppaction://hlinksldjump"/>
          </p:cNvPr>
          <p:cNvPicPr>
            <a:picLocks noChangeAspect="1"/>
          </p:cNvPicPr>
          <p:nvPr/>
        </p:nvPicPr>
        <p:blipFill>
          <a:blip r:embed="rId2"/>
          <a:srcRect/>
          <a:stretch>
            <a:fillRect/>
          </a:stretch>
        </p:blipFill>
        <p:spPr bwMode="auto">
          <a:xfrm>
            <a:off x="9740900" y="5937250"/>
            <a:ext cx="927100" cy="920750"/>
          </a:xfrm>
          <a:prstGeom prst="rect">
            <a:avLst/>
          </a:prstGeom>
          <a:noFill/>
          <a:ln w="9525">
            <a:noFill/>
            <a:miter lim="800000"/>
            <a:headEnd/>
            <a:tailEnd/>
          </a:ln>
        </p:spPr>
      </p:pic>
    </p:spTree>
  </p:cSld>
  <p:clrMapOvr>
    <a:masterClrMapping/>
  </p:clrMapOvr>
  <p:transition spd="med">
    <p:blinds/>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15042" name="Rectangle 2"/>
          <p:cNvSpPr>
            <a:spLocks noGrp="1" noChangeArrowheads="1"/>
          </p:cNvSpPr>
          <p:nvPr>
            <p:ph type="title"/>
          </p:nvPr>
        </p:nvSpPr>
        <p:spPr>
          <a:xfrm>
            <a:off x="1666875" y="652463"/>
            <a:ext cx="8858250" cy="769937"/>
          </a:xfrm>
          <a:effectLst/>
        </p:spPr>
        <p:txBody>
          <a:bodyPr anchor="ctr"/>
          <a:lstStyle/>
          <a:p>
            <a:pPr eaLnBrk="1" hangingPunct="1">
              <a:defRPr/>
            </a:pPr>
            <a:r>
              <a:rPr lang="en-US" altLang="zh-CN" dirty="0" smtClean="0">
                <a:solidFill>
                  <a:srgbClr val="800000"/>
                </a:solidFill>
                <a:effectLst>
                  <a:outerShdw blurRad="38100" dist="38100" dir="2700000" algn="tl">
                    <a:srgbClr val="000000"/>
                  </a:outerShdw>
                </a:effectLst>
                <a:latin typeface="Arial" panose="020B0604020202020204" pitchFamily="34" charset="0"/>
                <a:ea typeface="黑体" panose="02010609060101010101" pitchFamily="2" charset="-122"/>
              </a:rPr>
              <a:t>8.1.2 </a:t>
            </a:r>
            <a:r>
              <a:rPr lang="zh-CN" altLang="zh-CN" dirty="0" smtClean="0">
                <a:solidFill>
                  <a:srgbClr val="800000"/>
                </a:solidFill>
                <a:effectLst>
                  <a:outerShdw blurRad="38100" dist="38100" dir="2700000" algn="tl">
                    <a:srgbClr val="000000"/>
                  </a:outerShdw>
                </a:effectLst>
                <a:latin typeface="Arial" panose="020B0604020202020204" pitchFamily="34" charset="0"/>
                <a:ea typeface="黑体" panose="02010609060101010101" pitchFamily="2" charset="-122"/>
              </a:rPr>
              <a:t>定义结构体类型变量</a:t>
            </a:r>
            <a:endParaRPr lang="zh-CN" altLang="en-US" dirty="0" smtClean="0">
              <a:solidFill>
                <a:srgbClr val="800000"/>
              </a:solidFill>
              <a:effectLst>
                <a:outerShdw blurRad="38100" dist="38100" dir="2700000" algn="tl">
                  <a:srgbClr val="000000"/>
                </a:outerShdw>
              </a:effectLst>
              <a:latin typeface="Arial" panose="020B0604020202020204" pitchFamily="34" charset="0"/>
              <a:ea typeface="黑体" panose="02010609060101010101" pitchFamily="2" charset="-122"/>
            </a:endParaRPr>
          </a:p>
        </p:txBody>
      </p:sp>
      <p:sp>
        <p:nvSpPr>
          <p:cNvPr id="13315" name="Rectangle 3"/>
          <p:cNvSpPr>
            <a:spLocks noGrp="1" noChangeArrowheads="1"/>
          </p:cNvSpPr>
          <p:nvPr>
            <p:ph type="body" idx="1"/>
          </p:nvPr>
        </p:nvSpPr>
        <p:spPr>
          <a:xfrm>
            <a:off x="2166938" y="1571625"/>
            <a:ext cx="7858125" cy="3357563"/>
          </a:xfrm>
        </p:spPr>
        <p:txBody>
          <a:bodyPr/>
          <a:lstStyle/>
          <a:p>
            <a:pPr>
              <a:buFont typeface="Wingdings" panose="05000000000000000000" pitchFamily="2" charset="2"/>
              <a:buNone/>
            </a:pPr>
            <a:r>
              <a:rPr lang="en-US" altLang="zh-CN" smtClean="0"/>
              <a:t>1. </a:t>
            </a:r>
            <a:r>
              <a:rPr lang="zh-CN" altLang="zh-CN" smtClean="0"/>
              <a:t>先声明结构体类型，再定义该类型变量</a:t>
            </a:r>
            <a:endParaRPr lang="en-US" altLang="zh-CN" smtClean="0"/>
          </a:p>
          <a:p>
            <a:r>
              <a:rPr lang="zh-CN" altLang="zh-CN" smtClean="0"/>
              <a:t>声明结构体类型</a:t>
            </a:r>
            <a:r>
              <a:rPr lang="en-US" altLang="zh-CN" smtClean="0"/>
              <a:t>struct Student</a:t>
            </a:r>
            <a:r>
              <a:rPr lang="zh-CN" altLang="en-US" smtClean="0"/>
              <a:t>，</a:t>
            </a:r>
            <a:r>
              <a:rPr lang="zh-CN" altLang="zh-CN" smtClean="0"/>
              <a:t>可以用它来定义变量</a:t>
            </a:r>
            <a:endParaRPr lang="en-US" altLang="zh-CN" smtClean="0"/>
          </a:p>
          <a:p>
            <a:pPr>
              <a:buFont typeface="Wingdings" panose="05000000000000000000" pitchFamily="2" charset="2"/>
              <a:buNone/>
            </a:pPr>
            <a:r>
              <a:rPr lang="en-US" altLang="zh-CN" sz="2800" smtClean="0"/>
              <a:t>  struct Student  student1,student2;</a:t>
            </a:r>
            <a:endParaRPr lang="en-US" altLang="zh-CN" smtClean="0">
              <a:solidFill>
                <a:srgbClr val="FF0000"/>
              </a:solidFill>
            </a:endParaRPr>
          </a:p>
        </p:txBody>
      </p:sp>
      <p:graphicFrame>
        <p:nvGraphicFramePr>
          <p:cNvPr id="9" name="表格 8"/>
          <p:cNvGraphicFramePr>
            <a:graphicFrameLocks noGrp="1"/>
          </p:cNvGraphicFramePr>
          <p:nvPr/>
        </p:nvGraphicFramePr>
        <p:xfrm>
          <a:off x="1952625" y="4643438"/>
          <a:ext cx="8214995" cy="518160"/>
        </p:xfrm>
        <a:graphic>
          <a:graphicData uri="http://schemas.openxmlformats.org/drawingml/2006/table">
            <a:tbl>
              <a:tblPr firstRow="1" bandRow="1">
                <a:tableStyleId>{5C22544A-7EE6-4342-B048-85BDC9FD1C3A}</a:tableStyleId>
              </a:tblPr>
              <a:tblGrid>
                <a:gridCol w="1473200"/>
                <a:gridCol w="2241550"/>
                <a:gridCol w="499745"/>
                <a:gridCol w="714375"/>
                <a:gridCol w="1143000"/>
                <a:gridCol w="2143125"/>
              </a:tblGrid>
              <a:tr h="518160">
                <a:tc>
                  <a:txBody>
                    <a:bodyPr/>
                    <a:lstStyle/>
                    <a:p>
                      <a:pPr algn="ctr"/>
                      <a:r>
                        <a:rPr lang="en-US" altLang="zh-CN" sz="2800" dirty="0" smtClean="0">
                          <a:solidFill>
                            <a:srgbClr val="00B050"/>
                          </a:solidFill>
                        </a:rPr>
                        <a:t>10001</a:t>
                      </a:r>
                      <a:endParaRPr lang="zh-CN" altLang="en-US" sz="2800" dirty="0">
                        <a:solidFill>
                          <a:srgbClr val="00B050"/>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dirty="0" smtClean="0">
                          <a:solidFill>
                            <a:srgbClr val="00B050"/>
                          </a:solidFill>
                        </a:rPr>
                        <a:t>Zhang </a:t>
                      </a:r>
                      <a:r>
                        <a:rPr lang="en-US" altLang="zh-CN" sz="2800" dirty="0" err="1" smtClean="0">
                          <a:solidFill>
                            <a:srgbClr val="00B050"/>
                          </a:solidFill>
                        </a:rPr>
                        <a:t>Xin</a:t>
                      </a:r>
                      <a:endParaRPr lang="zh-CN" altLang="en-US" sz="2800" dirty="0">
                        <a:solidFill>
                          <a:srgbClr val="00B050"/>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dirty="0" smtClean="0">
                          <a:solidFill>
                            <a:srgbClr val="00B050"/>
                          </a:solidFill>
                        </a:rPr>
                        <a:t>M</a:t>
                      </a:r>
                      <a:endParaRPr lang="zh-CN" altLang="en-US" sz="2800" dirty="0">
                        <a:solidFill>
                          <a:srgbClr val="00B050"/>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dirty="0" smtClean="0">
                          <a:solidFill>
                            <a:srgbClr val="00B050"/>
                          </a:solidFill>
                        </a:rPr>
                        <a:t>19</a:t>
                      </a:r>
                      <a:endParaRPr lang="zh-CN" altLang="en-US" sz="2800" dirty="0">
                        <a:solidFill>
                          <a:srgbClr val="00B050"/>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dirty="0" smtClean="0">
                          <a:solidFill>
                            <a:srgbClr val="00B050"/>
                          </a:solidFill>
                        </a:rPr>
                        <a:t>90.5</a:t>
                      </a:r>
                      <a:endParaRPr lang="zh-CN" altLang="en-US" sz="2800" dirty="0">
                        <a:solidFill>
                          <a:srgbClr val="00B050"/>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dirty="0" smtClean="0">
                          <a:solidFill>
                            <a:srgbClr val="00B050"/>
                          </a:solidFill>
                        </a:rPr>
                        <a:t>Shanghai</a:t>
                      </a:r>
                      <a:endParaRPr lang="zh-CN" altLang="en-US" sz="2800" dirty="0">
                        <a:solidFill>
                          <a:srgbClr val="00B050"/>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r>
            </a:tbl>
          </a:graphicData>
        </a:graphic>
      </p:graphicFrame>
      <p:sp>
        <p:nvSpPr>
          <p:cNvPr id="10" name="TextBox 9"/>
          <p:cNvSpPr txBox="1"/>
          <p:nvPr/>
        </p:nvSpPr>
        <p:spPr>
          <a:xfrm>
            <a:off x="2024063" y="4071938"/>
            <a:ext cx="2143125" cy="521970"/>
          </a:xfrm>
          <a:prstGeom prst="rect">
            <a:avLst/>
          </a:prstGeom>
          <a:noFill/>
        </p:spPr>
        <p:txBody>
          <a:bodyPr>
            <a:spAutoFit/>
          </a:bodyPr>
          <a:lstStyle/>
          <a:p>
            <a:pPr>
              <a:defRPr/>
            </a:pPr>
            <a:r>
              <a:rPr lang="en-US" altLang="zh-CN" sz="2800" b="1" dirty="0">
                <a:solidFill>
                  <a:srgbClr val="9D138D"/>
                </a:solidFill>
                <a:latin typeface="+mn-lt"/>
                <a:ea typeface="+mn-ea"/>
              </a:rPr>
              <a:t>student1</a:t>
            </a:r>
            <a:endParaRPr lang="zh-CN" altLang="en-US" sz="2800" b="1" dirty="0">
              <a:solidFill>
                <a:srgbClr val="9D138D"/>
              </a:solidFill>
              <a:latin typeface="+mn-lt"/>
              <a:ea typeface="+mn-ea"/>
            </a:endParaRPr>
          </a:p>
        </p:txBody>
      </p:sp>
      <p:graphicFrame>
        <p:nvGraphicFramePr>
          <p:cNvPr id="11" name="表格 10"/>
          <p:cNvGraphicFramePr>
            <a:graphicFrameLocks noGrp="1"/>
          </p:cNvGraphicFramePr>
          <p:nvPr/>
        </p:nvGraphicFramePr>
        <p:xfrm>
          <a:off x="1952625" y="5929313"/>
          <a:ext cx="8214995" cy="518160"/>
        </p:xfrm>
        <a:graphic>
          <a:graphicData uri="http://schemas.openxmlformats.org/drawingml/2006/table">
            <a:tbl>
              <a:tblPr firstRow="1" bandRow="1">
                <a:tableStyleId>{5C22544A-7EE6-4342-B048-85BDC9FD1C3A}</a:tableStyleId>
              </a:tblPr>
              <a:tblGrid>
                <a:gridCol w="1473200"/>
                <a:gridCol w="2241550"/>
                <a:gridCol w="499745"/>
                <a:gridCol w="714375"/>
                <a:gridCol w="1143000"/>
                <a:gridCol w="2143125"/>
              </a:tblGrid>
              <a:tr h="518160">
                <a:tc>
                  <a:txBody>
                    <a:bodyPr/>
                    <a:lstStyle/>
                    <a:p>
                      <a:pPr algn="ctr"/>
                      <a:r>
                        <a:rPr lang="en-US" altLang="zh-CN" sz="2800" dirty="0" smtClean="0">
                          <a:solidFill>
                            <a:srgbClr val="00B050"/>
                          </a:solidFill>
                        </a:rPr>
                        <a:t>10002</a:t>
                      </a:r>
                      <a:endParaRPr lang="zh-CN" altLang="en-US" sz="2800" dirty="0">
                        <a:solidFill>
                          <a:srgbClr val="00B050"/>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dirty="0" smtClean="0">
                          <a:solidFill>
                            <a:srgbClr val="00B050"/>
                          </a:solidFill>
                        </a:rPr>
                        <a:t>Wang Li</a:t>
                      </a:r>
                      <a:endParaRPr lang="zh-CN" altLang="en-US" sz="2800" dirty="0">
                        <a:solidFill>
                          <a:srgbClr val="00B050"/>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dirty="0" smtClean="0">
                          <a:solidFill>
                            <a:srgbClr val="00B050"/>
                          </a:solidFill>
                        </a:rPr>
                        <a:t>F</a:t>
                      </a:r>
                      <a:endParaRPr lang="zh-CN" altLang="en-US" sz="2800" dirty="0">
                        <a:solidFill>
                          <a:srgbClr val="00B050"/>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dirty="0" smtClean="0">
                          <a:solidFill>
                            <a:srgbClr val="00B050"/>
                          </a:solidFill>
                        </a:rPr>
                        <a:t>20</a:t>
                      </a:r>
                      <a:endParaRPr lang="zh-CN" altLang="en-US" sz="2800" dirty="0">
                        <a:solidFill>
                          <a:srgbClr val="00B050"/>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dirty="0" smtClean="0">
                          <a:solidFill>
                            <a:srgbClr val="00B050"/>
                          </a:solidFill>
                        </a:rPr>
                        <a:t>98</a:t>
                      </a:r>
                      <a:endParaRPr lang="zh-CN" altLang="en-US" sz="2800" dirty="0">
                        <a:solidFill>
                          <a:srgbClr val="00B050"/>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dirty="0" smtClean="0">
                          <a:solidFill>
                            <a:srgbClr val="00B050"/>
                          </a:solidFill>
                        </a:rPr>
                        <a:t>Beijing</a:t>
                      </a:r>
                      <a:endParaRPr lang="zh-CN" altLang="en-US" sz="2800" dirty="0">
                        <a:solidFill>
                          <a:srgbClr val="00B050"/>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r>
            </a:tbl>
          </a:graphicData>
        </a:graphic>
      </p:graphicFrame>
      <p:sp>
        <p:nvSpPr>
          <p:cNvPr id="12" name="TextBox 11"/>
          <p:cNvSpPr txBox="1"/>
          <p:nvPr/>
        </p:nvSpPr>
        <p:spPr>
          <a:xfrm>
            <a:off x="2024063" y="5357813"/>
            <a:ext cx="2143125" cy="521970"/>
          </a:xfrm>
          <a:prstGeom prst="rect">
            <a:avLst/>
          </a:prstGeom>
          <a:noFill/>
        </p:spPr>
        <p:txBody>
          <a:bodyPr>
            <a:spAutoFit/>
          </a:bodyPr>
          <a:lstStyle/>
          <a:p>
            <a:pPr>
              <a:defRPr/>
            </a:pPr>
            <a:r>
              <a:rPr lang="en-US" altLang="zh-CN" sz="2800" b="1" dirty="0">
                <a:solidFill>
                  <a:srgbClr val="9D138D"/>
                </a:solidFill>
                <a:latin typeface="+mn-lt"/>
                <a:ea typeface="+mn-ea"/>
              </a:rPr>
              <a:t>student2</a:t>
            </a:r>
            <a:endParaRPr lang="zh-CN" altLang="en-US" sz="2800" b="1" dirty="0">
              <a:solidFill>
                <a:srgbClr val="9D138D"/>
              </a:solidFill>
              <a:latin typeface="+mn-lt"/>
              <a:ea typeface="+mn-ea"/>
            </a:endParaRPr>
          </a:p>
        </p:txBody>
      </p:sp>
      <p:pic>
        <p:nvPicPr>
          <p:cNvPr id="13350" name="图片 7" descr="Untitled2.png">
            <a:hlinkClick r:id="rId1" action="ppaction://hlinksldjump"/>
          </p:cNvPr>
          <p:cNvPicPr>
            <a:picLocks noChangeAspect="1"/>
          </p:cNvPicPr>
          <p:nvPr/>
        </p:nvPicPr>
        <p:blipFill>
          <a:blip r:embed="rId2"/>
          <a:srcRect/>
          <a:stretch>
            <a:fillRect/>
          </a:stretch>
        </p:blipFill>
        <p:spPr bwMode="auto">
          <a:xfrm>
            <a:off x="10167938" y="6316663"/>
            <a:ext cx="469900" cy="469900"/>
          </a:xfrm>
          <a:prstGeom prst="rect">
            <a:avLst/>
          </a:prstGeom>
          <a:noFill/>
          <a:ln w="9525">
            <a:noFill/>
            <a:miter lim="800000"/>
            <a:headEnd/>
            <a:tailEnd/>
          </a:ln>
        </p:spPr>
      </p:pic>
    </p:spTree>
  </p:cSld>
  <p:clrMapOvr>
    <a:masterClrMapping/>
  </p:clrMapOvr>
  <p:transition spd="med">
    <p:blind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linds(horizontal)">
                                      <p:cBhvr>
                                        <p:cTn id="7" dur="500"/>
                                        <p:tgtEl>
                                          <p:spTgt spid="10"/>
                                        </p:tgtEl>
                                      </p:cBhvr>
                                    </p:animEffect>
                                  </p:childTnLst>
                                </p:cTn>
                              </p:par>
                              <p:par>
                                <p:cTn id="8" presetID="3" presetClass="entr" presetSubtype="10" fill="hold"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blinds(horizontal)">
                                      <p:cBhvr>
                                        <p:cTn id="10" dur="500"/>
                                        <p:tgtEl>
                                          <p:spTgt spid="9"/>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blinds(horizontal)">
                                      <p:cBhvr>
                                        <p:cTn id="15" dur="500"/>
                                        <p:tgtEl>
                                          <p:spTgt spid="12"/>
                                        </p:tgtEl>
                                      </p:cBhvr>
                                    </p:animEffect>
                                  </p:childTnLst>
                                </p:cTn>
                              </p:par>
                              <p:par>
                                <p:cTn id="16" presetID="3" presetClass="entr" presetSubtype="10" fill="hold" nodeType="with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blinds(horizontal)">
                                      <p:cBhvr>
                                        <p:cTn id="18"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2" grpId="0"/>
    </p:bldLst>
  </p:timing>
</p:sld>
</file>

<file path=ppt/slides/slide13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33122" name="Rectangle 3"/>
          <p:cNvSpPr>
            <a:spLocks noGrp="1" noChangeArrowheads="1"/>
          </p:cNvSpPr>
          <p:nvPr>
            <p:ph type="body" idx="1"/>
          </p:nvPr>
        </p:nvSpPr>
        <p:spPr>
          <a:xfrm>
            <a:off x="2095500" y="857250"/>
            <a:ext cx="7858125" cy="4786313"/>
          </a:xfrm>
        </p:spPr>
        <p:txBody>
          <a:bodyPr/>
          <a:lstStyle/>
          <a:p>
            <a:r>
              <a:rPr lang="zh-CN" altLang="zh-CN" smtClean="0"/>
              <a:t>说明</a:t>
            </a:r>
            <a:r>
              <a:rPr lang="en-US" altLang="zh-CN" smtClean="0"/>
              <a:t>:</a:t>
            </a:r>
            <a:r>
              <a:rPr lang="zh-CN" altLang="zh-CN" smtClean="0"/>
              <a:t></a:t>
            </a:r>
            <a:endParaRPr lang="zh-CN" altLang="zh-CN" smtClean="0"/>
          </a:p>
          <a:p>
            <a:pPr>
              <a:buFont typeface="Wingdings" panose="05000000000000000000" pitchFamily="2" charset="2"/>
              <a:buNone/>
            </a:pPr>
            <a:r>
              <a:rPr lang="en-US" altLang="zh-CN" smtClean="0"/>
              <a:t>(1) C</a:t>
            </a:r>
            <a:r>
              <a:rPr lang="zh-CN" altLang="zh-CN" smtClean="0"/>
              <a:t>编译对枚举类型的枚举元素按常量处理，故称枚举常量。不要因为它们是标识符</a:t>
            </a:r>
            <a:r>
              <a:rPr lang="en-US" altLang="zh-CN" smtClean="0"/>
              <a:t>(</a:t>
            </a:r>
            <a:r>
              <a:rPr lang="zh-CN" altLang="zh-CN" smtClean="0"/>
              <a:t>有名字</a:t>
            </a:r>
            <a:r>
              <a:rPr lang="en-US" altLang="zh-CN" smtClean="0"/>
              <a:t>)</a:t>
            </a:r>
            <a:r>
              <a:rPr lang="zh-CN" altLang="zh-CN" smtClean="0"/>
              <a:t>而把它们看作变量，不能对它们赋值。例如</a:t>
            </a:r>
            <a:r>
              <a:rPr lang="en-US" altLang="zh-CN" smtClean="0"/>
              <a:t>: </a:t>
            </a:r>
            <a:endParaRPr lang="zh-CN" altLang="zh-CN" smtClean="0"/>
          </a:p>
          <a:p>
            <a:pPr>
              <a:buFont typeface="Wingdings" panose="05000000000000000000" pitchFamily="2" charset="2"/>
              <a:buNone/>
            </a:pPr>
            <a:r>
              <a:rPr lang="en-US" altLang="zh-CN" smtClean="0"/>
              <a:t>     sun=0; mon=1;   </a:t>
            </a:r>
            <a:r>
              <a:rPr lang="zh-CN" altLang="zh-CN" smtClean="0">
                <a:solidFill>
                  <a:srgbClr val="FF0000"/>
                </a:solidFill>
              </a:rPr>
              <a:t>错误</a:t>
            </a:r>
            <a:endParaRPr lang="zh-CN" altLang="zh-CN" smtClean="0">
              <a:solidFill>
                <a:srgbClr val="FF0000"/>
              </a:solidFill>
            </a:endParaRPr>
          </a:p>
        </p:txBody>
      </p:sp>
      <p:pic>
        <p:nvPicPr>
          <p:cNvPr id="133123" name="图片 2" descr="Untitled.png">
            <a:hlinkClick r:id="rId1" action="ppaction://hlinksldjump"/>
          </p:cNvPr>
          <p:cNvPicPr>
            <a:picLocks noChangeAspect="1"/>
          </p:cNvPicPr>
          <p:nvPr/>
        </p:nvPicPr>
        <p:blipFill>
          <a:blip r:embed="rId2"/>
          <a:srcRect/>
          <a:stretch>
            <a:fillRect/>
          </a:stretch>
        </p:blipFill>
        <p:spPr bwMode="auto">
          <a:xfrm>
            <a:off x="9740900" y="5937250"/>
            <a:ext cx="927100" cy="920750"/>
          </a:xfrm>
          <a:prstGeom prst="rect">
            <a:avLst/>
          </a:prstGeom>
          <a:noFill/>
          <a:ln w="9525">
            <a:noFill/>
            <a:miter lim="800000"/>
            <a:headEnd/>
            <a:tailEnd/>
          </a:ln>
        </p:spPr>
      </p:pic>
    </p:spTree>
  </p:cSld>
  <p:clrMapOvr>
    <a:masterClrMapping/>
  </p:clrMapOvr>
  <p:transition spd="med">
    <p:blinds/>
  </p:transition>
  <p:timing>
    <p:tnLst>
      <p:par>
        <p:cTn id="1" dur="indefinite" restart="never" nodeType="tmRoot"/>
      </p:par>
    </p:tnLst>
  </p:timing>
</p:sld>
</file>

<file path=ppt/slides/slide13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34146" name="Rectangle 3"/>
          <p:cNvSpPr>
            <a:spLocks noGrp="1" noChangeArrowheads="1"/>
          </p:cNvSpPr>
          <p:nvPr>
            <p:ph type="body" idx="1"/>
          </p:nvPr>
        </p:nvSpPr>
        <p:spPr>
          <a:xfrm>
            <a:off x="2095500" y="857250"/>
            <a:ext cx="8143875" cy="5072063"/>
          </a:xfrm>
        </p:spPr>
        <p:txBody>
          <a:bodyPr/>
          <a:lstStyle/>
          <a:p>
            <a:r>
              <a:rPr lang="zh-CN" altLang="zh-CN" smtClean="0"/>
              <a:t>说明</a:t>
            </a:r>
            <a:r>
              <a:rPr lang="en-US" altLang="zh-CN" smtClean="0"/>
              <a:t>:</a:t>
            </a:r>
            <a:r>
              <a:rPr lang="zh-CN" altLang="zh-CN" smtClean="0"/>
              <a:t></a:t>
            </a:r>
            <a:endParaRPr lang="zh-CN" altLang="zh-CN" smtClean="0"/>
          </a:p>
          <a:p>
            <a:pPr>
              <a:buFont typeface="Wingdings" panose="05000000000000000000" pitchFamily="2" charset="2"/>
              <a:buNone/>
            </a:pPr>
            <a:r>
              <a:rPr lang="en-US" altLang="zh-CN" smtClean="0"/>
              <a:t>(2) </a:t>
            </a:r>
            <a:r>
              <a:rPr lang="zh-CN" altLang="zh-CN" smtClean="0"/>
              <a:t>每一个枚举元素都代表一个整数，Ｃ语言编译按定义时的顺序默认它们的值为</a:t>
            </a:r>
            <a:r>
              <a:rPr lang="en-US" altLang="zh-CN" smtClean="0"/>
              <a:t>0,1,2,3,4,5</a:t>
            </a:r>
            <a:r>
              <a:rPr lang="zh-CN" altLang="zh-CN" smtClean="0"/>
              <a:t>…</a:t>
            </a:r>
            <a:endParaRPr lang="en-US" altLang="zh-CN" smtClean="0"/>
          </a:p>
          <a:p>
            <a:pPr lvl="1"/>
            <a:r>
              <a:rPr lang="zh-CN" altLang="zh-CN" smtClean="0"/>
              <a:t>在上面定义中，</a:t>
            </a:r>
            <a:r>
              <a:rPr lang="en-US" altLang="zh-CN" smtClean="0"/>
              <a:t>sun</a:t>
            </a:r>
            <a:r>
              <a:rPr lang="zh-CN" altLang="zh-CN" smtClean="0"/>
              <a:t>的值为</a:t>
            </a:r>
            <a:r>
              <a:rPr lang="en-US" altLang="zh-CN" smtClean="0"/>
              <a:t>0</a:t>
            </a:r>
            <a:r>
              <a:rPr lang="zh-CN" altLang="zh-CN" smtClean="0"/>
              <a:t>，</a:t>
            </a:r>
            <a:r>
              <a:rPr lang="en-US" altLang="zh-CN" smtClean="0"/>
              <a:t>mon</a:t>
            </a:r>
            <a:r>
              <a:rPr lang="zh-CN" altLang="zh-CN" smtClean="0"/>
              <a:t>的值为</a:t>
            </a:r>
            <a:r>
              <a:rPr lang="en-US" altLang="zh-CN" smtClean="0"/>
              <a:t>1,</a:t>
            </a:r>
            <a:r>
              <a:rPr lang="zh-CN" altLang="zh-CN" smtClean="0"/>
              <a:t>…</a:t>
            </a:r>
            <a:r>
              <a:rPr lang="en-US" altLang="zh-CN" smtClean="0"/>
              <a:t>sat</a:t>
            </a:r>
            <a:r>
              <a:rPr lang="zh-CN" altLang="zh-CN" smtClean="0"/>
              <a:t>的值为</a:t>
            </a:r>
            <a:r>
              <a:rPr lang="en-US" altLang="zh-CN" smtClean="0"/>
              <a:t>6</a:t>
            </a:r>
            <a:endParaRPr lang="en-US" altLang="zh-CN" smtClean="0"/>
          </a:p>
          <a:p>
            <a:pPr lvl="1"/>
            <a:r>
              <a:rPr lang="zh-CN" altLang="zh-CN" smtClean="0"/>
              <a:t>如果有赋值语句</a:t>
            </a:r>
            <a:r>
              <a:rPr lang="en-US" altLang="zh-CN" smtClean="0"/>
              <a:t>: workday=mon; </a:t>
            </a:r>
            <a:endParaRPr lang="zh-CN" altLang="zh-CN" smtClean="0"/>
          </a:p>
          <a:p>
            <a:pPr lvl="1">
              <a:buFont typeface="Wingdings" panose="05000000000000000000" pitchFamily="2" charset="2"/>
              <a:buNone/>
            </a:pPr>
            <a:r>
              <a:rPr lang="en-US" altLang="zh-CN" smtClean="0"/>
              <a:t>   </a:t>
            </a:r>
            <a:r>
              <a:rPr lang="zh-CN" altLang="zh-CN" smtClean="0"/>
              <a:t>相当于</a:t>
            </a:r>
            <a:r>
              <a:rPr lang="en-US" altLang="zh-CN" smtClean="0"/>
              <a:t>workday=1;</a:t>
            </a:r>
            <a:endParaRPr lang="zh-CN" altLang="zh-CN" smtClean="0">
              <a:solidFill>
                <a:srgbClr val="FF0000"/>
              </a:solidFill>
            </a:endParaRPr>
          </a:p>
        </p:txBody>
      </p:sp>
      <p:pic>
        <p:nvPicPr>
          <p:cNvPr id="134147" name="图片 2" descr="Untitled.png">
            <a:hlinkClick r:id="rId1" action="ppaction://hlinksldjump"/>
          </p:cNvPr>
          <p:cNvPicPr>
            <a:picLocks noChangeAspect="1"/>
          </p:cNvPicPr>
          <p:nvPr/>
        </p:nvPicPr>
        <p:blipFill>
          <a:blip r:embed="rId2"/>
          <a:srcRect/>
          <a:stretch>
            <a:fillRect/>
          </a:stretch>
        </p:blipFill>
        <p:spPr bwMode="auto">
          <a:xfrm>
            <a:off x="9740900" y="5937250"/>
            <a:ext cx="927100" cy="920750"/>
          </a:xfrm>
          <a:prstGeom prst="rect">
            <a:avLst/>
          </a:prstGeom>
          <a:noFill/>
          <a:ln w="9525">
            <a:noFill/>
            <a:miter lim="800000"/>
            <a:headEnd/>
            <a:tailEnd/>
          </a:ln>
        </p:spPr>
      </p:pic>
    </p:spTree>
  </p:cSld>
  <p:clrMapOvr>
    <a:masterClrMapping/>
  </p:clrMapOvr>
  <p:transition spd="med">
    <p:blind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34146">
                                            <p:txEl>
                                              <p:pRg st="2" end="2"/>
                                            </p:txEl>
                                          </p:spTgt>
                                        </p:tgtEl>
                                        <p:attrNameLst>
                                          <p:attrName>style.visibility</p:attrName>
                                        </p:attrNameLst>
                                      </p:cBhvr>
                                      <p:to>
                                        <p:strVal val="visible"/>
                                      </p:to>
                                    </p:set>
                                    <p:animEffect transition="in" filter="blinds(horizontal)">
                                      <p:cBhvr>
                                        <p:cTn id="7" dur="500"/>
                                        <p:tgtEl>
                                          <p:spTgt spid="134146">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34146">
                                            <p:txEl>
                                              <p:pRg st="3" end="3"/>
                                            </p:txEl>
                                          </p:spTgt>
                                        </p:tgtEl>
                                        <p:attrNameLst>
                                          <p:attrName>style.visibility</p:attrName>
                                        </p:attrNameLst>
                                      </p:cBhvr>
                                      <p:to>
                                        <p:strVal val="visible"/>
                                      </p:to>
                                    </p:set>
                                    <p:animEffect transition="in" filter="blinds(horizontal)">
                                      <p:cBhvr>
                                        <p:cTn id="12" dur="500"/>
                                        <p:tgtEl>
                                          <p:spTgt spid="134146">
                                            <p:txEl>
                                              <p:pRg st="3" end="3"/>
                                            </p:txEl>
                                          </p:spTgt>
                                        </p:tgtEl>
                                      </p:cBhvr>
                                    </p:animEffect>
                                  </p:childTnLst>
                                </p:cTn>
                              </p:par>
                              <p:par>
                                <p:cTn id="13" presetID="3" presetClass="entr" presetSubtype="10" fill="hold" nodeType="withEffect">
                                  <p:stCondLst>
                                    <p:cond delay="0"/>
                                  </p:stCondLst>
                                  <p:childTnLst>
                                    <p:set>
                                      <p:cBhvr>
                                        <p:cTn id="14" dur="1" fill="hold">
                                          <p:stCondLst>
                                            <p:cond delay="0"/>
                                          </p:stCondLst>
                                        </p:cTn>
                                        <p:tgtEl>
                                          <p:spTgt spid="134146">
                                            <p:txEl>
                                              <p:pRg st="4" end="4"/>
                                            </p:txEl>
                                          </p:spTgt>
                                        </p:tgtEl>
                                        <p:attrNameLst>
                                          <p:attrName>style.visibility</p:attrName>
                                        </p:attrNameLst>
                                      </p:cBhvr>
                                      <p:to>
                                        <p:strVal val="visible"/>
                                      </p:to>
                                    </p:set>
                                    <p:animEffect transition="in" filter="blinds(horizontal)">
                                      <p:cBhvr>
                                        <p:cTn id="15" dur="500"/>
                                        <p:tgtEl>
                                          <p:spTgt spid="134146">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35170" name="Rectangle 3"/>
          <p:cNvSpPr>
            <a:spLocks noGrp="1" noChangeArrowheads="1"/>
          </p:cNvSpPr>
          <p:nvPr>
            <p:ph type="body" idx="1"/>
          </p:nvPr>
        </p:nvSpPr>
        <p:spPr>
          <a:xfrm>
            <a:off x="2095500" y="857250"/>
            <a:ext cx="8072438" cy="5429250"/>
          </a:xfrm>
        </p:spPr>
        <p:txBody>
          <a:bodyPr/>
          <a:lstStyle/>
          <a:p>
            <a:r>
              <a:rPr lang="zh-CN" altLang="zh-CN" smtClean="0"/>
              <a:t>说明</a:t>
            </a:r>
            <a:r>
              <a:rPr lang="en-US" altLang="zh-CN" smtClean="0"/>
              <a:t>:</a:t>
            </a:r>
            <a:r>
              <a:rPr lang="zh-CN" altLang="zh-CN" smtClean="0"/>
              <a:t></a:t>
            </a:r>
            <a:endParaRPr lang="zh-CN" altLang="zh-CN" smtClean="0"/>
          </a:p>
          <a:p>
            <a:pPr>
              <a:buFont typeface="Wingdings" panose="05000000000000000000" pitchFamily="2" charset="2"/>
              <a:buNone/>
            </a:pPr>
            <a:r>
              <a:rPr lang="en-US" altLang="zh-CN" smtClean="0"/>
              <a:t>(2) </a:t>
            </a:r>
            <a:r>
              <a:rPr lang="zh-CN" altLang="zh-CN" smtClean="0"/>
              <a:t>每一个枚举元素都代表一个整数，Ｃ语言编译按定义时的顺序默认它们的值为</a:t>
            </a:r>
            <a:r>
              <a:rPr lang="en-US" altLang="zh-CN" smtClean="0"/>
              <a:t>0,1,2,3,4,5</a:t>
            </a:r>
            <a:r>
              <a:rPr lang="zh-CN" altLang="zh-CN" smtClean="0"/>
              <a:t>…</a:t>
            </a:r>
            <a:endParaRPr lang="en-US" altLang="zh-CN" smtClean="0"/>
          </a:p>
          <a:p>
            <a:pPr lvl="1"/>
            <a:r>
              <a:rPr lang="zh-CN" altLang="zh-CN" smtClean="0"/>
              <a:t>也可以人为地指定枚举元素的数值，例如</a:t>
            </a:r>
            <a:r>
              <a:rPr lang="en-US" altLang="zh-CN" smtClean="0"/>
              <a:t>: </a:t>
            </a:r>
            <a:endParaRPr lang="zh-CN" altLang="zh-CN" smtClean="0"/>
          </a:p>
          <a:p>
            <a:pPr lvl="1">
              <a:buFont typeface="Wingdings" panose="05000000000000000000" pitchFamily="2" charset="2"/>
              <a:buNone/>
            </a:pPr>
            <a:r>
              <a:rPr lang="en-US" altLang="zh-CN" smtClean="0"/>
              <a:t>enum Weekday{sun=7,mon=1,tue,</a:t>
            </a:r>
            <a:endParaRPr lang="en-US" altLang="zh-CN" smtClean="0"/>
          </a:p>
          <a:p>
            <a:pPr lvl="1">
              <a:buFont typeface="Wingdings" panose="05000000000000000000" pitchFamily="2" charset="2"/>
              <a:buNone/>
            </a:pPr>
            <a:r>
              <a:rPr lang="en-US" altLang="zh-CN" smtClean="0"/>
              <a:t>wed,thu,fri,sat}workday,week_end; </a:t>
            </a:r>
            <a:endParaRPr lang="zh-CN" altLang="zh-CN" smtClean="0"/>
          </a:p>
          <a:p>
            <a:pPr lvl="1"/>
            <a:r>
              <a:rPr lang="zh-CN" altLang="zh-CN" smtClean="0"/>
              <a:t>指定枚举常量</a:t>
            </a:r>
            <a:r>
              <a:rPr lang="en-US" altLang="zh-CN" smtClean="0"/>
              <a:t>sun</a:t>
            </a:r>
            <a:r>
              <a:rPr lang="zh-CN" altLang="zh-CN" smtClean="0"/>
              <a:t>的值为</a:t>
            </a:r>
            <a:r>
              <a:rPr lang="en-US" altLang="zh-CN" smtClean="0"/>
              <a:t>7</a:t>
            </a:r>
            <a:r>
              <a:rPr lang="zh-CN" altLang="zh-CN" smtClean="0"/>
              <a:t>，</a:t>
            </a:r>
            <a:r>
              <a:rPr lang="en-US" altLang="zh-CN" smtClean="0"/>
              <a:t>mon</a:t>
            </a:r>
            <a:r>
              <a:rPr lang="zh-CN" altLang="zh-CN" smtClean="0"/>
              <a:t>为</a:t>
            </a:r>
            <a:r>
              <a:rPr lang="en-US" altLang="zh-CN" smtClean="0"/>
              <a:t>1</a:t>
            </a:r>
            <a:r>
              <a:rPr lang="zh-CN" altLang="zh-CN" smtClean="0"/>
              <a:t>，以后顺序加</a:t>
            </a:r>
            <a:r>
              <a:rPr lang="en-US" altLang="zh-CN" smtClean="0"/>
              <a:t>1</a:t>
            </a:r>
            <a:r>
              <a:rPr lang="zh-CN" altLang="zh-CN" smtClean="0"/>
              <a:t>，</a:t>
            </a:r>
            <a:r>
              <a:rPr lang="en-US" altLang="zh-CN" smtClean="0"/>
              <a:t>sat</a:t>
            </a:r>
            <a:r>
              <a:rPr lang="zh-CN" altLang="zh-CN" smtClean="0"/>
              <a:t>为</a:t>
            </a:r>
            <a:r>
              <a:rPr lang="en-US" altLang="zh-CN" smtClean="0"/>
              <a:t>6</a:t>
            </a:r>
            <a:r>
              <a:rPr lang="zh-CN" altLang="zh-CN" smtClean="0"/>
              <a:t>。</a:t>
            </a:r>
            <a:endParaRPr lang="zh-CN" altLang="zh-CN" smtClean="0">
              <a:solidFill>
                <a:srgbClr val="FF0000"/>
              </a:solidFill>
            </a:endParaRPr>
          </a:p>
        </p:txBody>
      </p:sp>
      <p:pic>
        <p:nvPicPr>
          <p:cNvPr id="135171" name="图片 2" descr="Untitled.png">
            <a:hlinkClick r:id="rId1" action="ppaction://hlinksldjump"/>
          </p:cNvPr>
          <p:cNvPicPr>
            <a:picLocks noChangeAspect="1"/>
          </p:cNvPicPr>
          <p:nvPr/>
        </p:nvPicPr>
        <p:blipFill>
          <a:blip r:embed="rId2"/>
          <a:srcRect/>
          <a:stretch>
            <a:fillRect/>
          </a:stretch>
        </p:blipFill>
        <p:spPr bwMode="auto">
          <a:xfrm>
            <a:off x="9740900" y="5937250"/>
            <a:ext cx="927100" cy="920750"/>
          </a:xfrm>
          <a:prstGeom prst="rect">
            <a:avLst/>
          </a:prstGeom>
          <a:noFill/>
          <a:ln w="9525">
            <a:noFill/>
            <a:miter lim="800000"/>
            <a:headEnd/>
            <a:tailEnd/>
          </a:ln>
        </p:spPr>
      </p:pic>
    </p:spTree>
  </p:cSld>
  <p:clrMapOvr>
    <a:masterClrMapping/>
  </p:clrMapOvr>
  <p:transition spd="med">
    <p:blind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35170">
                                            <p:txEl>
                                              <p:pRg st="5" end="5"/>
                                            </p:txEl>
                                          </p:spTgt>
                                        </p:tgtEl>
                                        <p:attrNameLst>
                                          <p:attrName>style.visibility</p:attrName>
                                        </p:attrNameLst>
                                      </p:cBhvr>
                                      <p:to>
                                        <p:strVal val="visible"/>
                                      </p:to>
                                    </p:set>
                                    <p:animEffect transition="in" filter="blinds(horizontal)">
                                      <p:cBhvr>
                                        <p:cTn id="7" dur="500"/>
                                        <p:tgtEl>
                                          <p:spTgt spid="135170">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36194" name="Rectangle 3"/>
          <p:cNvSpPr>
            <a:spLocks noGrp="1" noChangeArrowheads="1"/>
          </p:cNvSpPr>
          <p:nvPr>
            <p:ph type="body" idx="1"/>
          </p:nvPr>
        </p:nvSpPr>
        <p:spPr>
          <a:xfrm>
            <a:off x="2095500" y="857250"/>
            <a:ext cx="8143875" cy="5429250"/>
          </a:xfrm>
        </p:spPr>
        <p:txBody>
          <a:bodyPr/>
          <a:lstStyle/>
          <a:p>
            <a:r>
              <a:rPr lang="zh-CN" altLang="zh-CN" smtClean="0"/>
              <a:t>说明</a:t>
            </a:r>
            <a:r>
              <a:rPr lang="en-US" altLang="zh-CN" smtClean="0"/>
              <a:t>:</a:t>
            </a:r>
            <a:r>
              <a:rPr lang="zh-CN" altLang="zh-CN" smtClean="0"/>
              <a:t></a:t>
            </a:r>
            <a:endParaRPr lang="zh-CN" altLang="zh-CN" smtClean="0"/>
          </a:p>
          <a:p>
            <a:pPr>
              <a:buFont typeface="Wingdings" panose="05000000000000000000" pitchFamily="2" charset="2"/>
              <a:buNone/>
            </a:pPr>
            <a:r>
              <a:rPr lang="en-US" altLang="zh-CN" smtClean="0"/>
              <a:t>(3) </a:t>
            </a:r>
            <a:r>
              <a:rPr lang="zh-CN" altLang="zh-CN" smtClean="0"/>
              <a:t>枚举元素可以用来作判断比较。例如：</a:t>
            </a:r>
            <a:r>
              <a:rPr lang="en-US" altLang="zh-CN" smtClean="0"/>
              <a:t> </a:t>
            </a:r>
            <a:endParaRPr lang="zh-CN" altLang="zh-CN" smtClean="0"/>
          </a:p>
          <a:p>
            <a:pPr lvl="1">
              <a:buFont typeface="Wingdings" panose="05000000000000000000" pitchFamily="2" charset="2"/>
              <a:buNone/>
            </a:pPr>
            <a:r>
              <a:rPr lang="en-US" altLang="zh-CN" smtClean="0"/>
              <a:t>if(workday==mon)</a:t>
            </a:r>
            <a:r>
              <a:rPr lang="zh-CN" altLang="zh-CN" smtClean="0"/>
              <a:t>…</a:t>
            </a:r>
            <a:endParaRPr lang="zh-CN" altLang="zh-CN" smtClean="0"/>
          </a:p>
          <a:p>
            <a:pPr lvl="1">
              <a:buFont typeface="Wingdings" panose="05000000000000000000" pitchFamily="2" charset="2"/>
              <a:buNone/>
            </a:pPr>
            <a:r>
              <a:rPr lang="en-US" altLang="zh-CN" smtClean="0"/>
              <a:t>if(workday&gt;sun)</a:t>
            </a:r>
            <a:r>
              <a:rPr lang="zh-CN" altLang="zh-CN" smtClean="0"/>
              <a:t>…</a:t>
            </a:r>
            <a:r>
              <a:rPr lang="en-US" altLang="zh-CN" smtClean="0"/>
              <a:t> </a:t>
            </a:r>
            <a:endParaRPr lang="zh-CN" altLang="zh-CN" smtClean="0"/>
          </a:p>
          <a:p>
            <a:pPr lvl="1"/>
            <a:r>
              <a:rPr lang="zh-CN" altLang="zh-CN" smtClean="0"/>
              <a:t>枚举元素的比较规则是按其在初始化时指定的整数来进行比较的。</a:t>
            </a:r>
            <a:endParaRPr lang="en-US" altLang="zh-CN" smtClean="0"/>
          </a:p>
          <a:p>
            <a:pPr lvl="1"/>
            <a:r>
              <a:rPr lang="zh-CN" altLang="zh-CN" smtClean="0"/>
              <a:t>如果定义时未人为指定，则按上面的默认规则处理，即第一个枚举元素的值为０，故</a:t>
            </a:r>
            <a:r>
              <a:rPr lang="en-US" altLang="zh-CN" smtClean="0"/>
              <a:t>mon&gt;sun</a:t>
            </a:r>
            <a:r>
              <a:rPr lang="zh-CN" altLang="zh-CN" smtClean="0"/>
              <a:t>，</a:t>
            </a:r>
            <a:r>
              <a:rPr lang="en-US" altLang="zh-CN" smtClean="0"/>
              <a:t>sat&gt;fri</a:t>
            </a:r>
            <a:endParaRPr lang="zh-CN" altLang="zh-CN" smtClean="0">
              <a:solidFill>
                <a:srgbClr val="FF0000"/>
              </a:solidFill>
            </a:endParaRPr>
          </a:p>
        </p:txBody>
      </p:sp>
      <p:pic>
        <p:nvPicPr>
          <p:cNvPr id="136195" name="图片 2" descr="Untitled.png">
            <a:hlinkClick r:id="rId1" action="ppaction://hlinksldjump"/>
          </p:cNvPr>
          <p:cNvPicPr>
            <a:picLocks noChangeAspect="1"/>
          </p:cNvPicPr>
          <p:nvPr/>
        </p:nvPicPr>
        <p:blipFill>
          <a:blip r:embed="rId2"/>
          <a:srcRect/>
          <a:stretch>
            <a:fillRect/>
          </a:stretch>
        </p:blipFill>
        <p:spPr bwMode="auto">
          <a:xfrm>
            <a:off x="9740900" y="5937250"/>
            <a:ext cx="927100" cy="920750"/>
          </a:xfrm>
          <a:prstGeom prst="rect">
            <a:avLst/>
          </a:prstGeom>
          <a:noFill/>
          <a:ln w="9525">
            <a:noFill/>
            <a:miter lim="800000"/>
            <a:headEnd/>
            <a:tailEnd/>
          </a:ln>
        </p:spPr>
      </p:pic>
    </p:spTree>
  </p:cSld>
  <p:clrMapOvr>
    <a:masterClrMapping/>
  </p:clrMapOvr>
  <p:transition spd="med">
    <p:blind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36194">
                                            <p:txEl>
                                              <p:pRg st="4" end="4"/>
                                            </p:txEl>
                                          </p:spTgt>
                                        </p:tgtEl>
                                        <p:attrNameLst>
                                          <p:attrName>style.visibility</p:attrName>
                                        </p:attrNameLst>
                                      </p:cBhvr>
                                      <p:to>
                                        <p:strVal val="visible"/>
                                      </p:to>
                                    </p:set>
                                    <p:animEffect transition="in" filter="blinds(horizontal)">
                                      <p:cBhvr>
                                        <p:cTn id="7" dur="500"/>
                                        <p:tgtEl>
                                          <p:spTgt spid="136194">
                                            <p:txEl>
                                              <p:pRg st="4" end="4"/>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36194">
                                            <p:txEl>
                                              <p:pRg st="5" end="5"/>
                                            </p:txEl>
                                          </p:spTgt>
                                        </p:tgtEl>
                                        <p:attrNameLst>
                                          <p:attrName>style.visibility</p:attrName>
                                        </p:attrNameLst>
                                      </p:cBhvr>
                                      <p:to>
                                        <p:strVal val="visible"/>
                                      </p:to>
                                    </p:set>
                                    <p:animEffect transition="in" filter="blinds(horizontal)">
                                      <p:cBhvr>
                                        <p:cTn id="12" dur="500"/>
                                        <p:tgtEl>
                                          <p:spTgt spid="136194">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8" name="内容占位符 2"/>
          <p:cNvSpPr>
            <a:spLocks noGrp="1"/>
          </p:cNvSpPr>
          <p:nvPr>
            <p:ph idx="1"/>
          </p:nvPr>
        </p:nvSpPr>
        <p:spPr>
          <a:xfrm>
            <a:off x="2024063" y="1571625"/>
            <a:ext cx="8153400" cy="3586163"/>
          </a:xfrm>
        </p:spPr>
        <p:txBody>
          <a:bodyPr/>
          <a:lstStyle/>
          <a:p>
            <a:pPr>
              <a:buFont typeface="Wingdings" panose="05000000000000000000" pitchFamily="2" charset="2"/>
              <a:buNone/>
            </a:pPr>
            <a:r>
              <a:rPr lang="en-US" altLang="zh-CN" smtClean="0"/>
              <a:t>  </a:t>
            </a:r>
            <a:r>
              <a:rPr lang="zh-CN" altLang="zh-CN" smtClean="0"/>
              <a:t>例</a:t>
            </a:r>
            <a:r>
              <a:rPr lang="en-US" altLang="zh-CN" smtClean="0"/>
              <a:t>8.</a:t>
            </a:r>
            <a:r>
              <a:rPr lang="en-US" altLang="zh-CN" smtClean="0"/>
              <a:t>12 </a:t>
            </a:r>
            <a:r>
              <a:rPr lang="zh-CN" altLang="zh-CN" smtClean="0"/>
              <a:t>口袋中有红、黄、蓝、白、黑</a:t>
            </a:r>
            <a:r>
              <a:rPr lang="en-US" altLang="zh-CN" smtClean="0"/>
              <a:t>5</a:t>
            </a:r>
            <a:r>
              <a:rPr lang="zh-CN" altLang="zh-CN" smtClean="0"/>
              <a:t>种颜色的球若干个。每次从口袋中先后取出</a:t>
            </a:r>
            <a:r>
              <a:rPr lang="en-US" altLang="zh-CN" smtClean="0"/>
              <a:t>3</a:t>
            </a:r>
            <a:r>
              <a:rPr lang="zh-CN" altLang="zh-CN" smtClean="0"/>
              <a:t>个球，问得到</a:t>
            </a:r>
            <a:r>
              <a:rPr lang="en-US" altLang="zh-CN" smtClean="0"/>
              <a:t>3</a:t>
            </a:r>
            <a:r>
              <a:rPr lang="zh-CN" altLang="zh-CN" smtClean="0"/>
              <a:t>种不同颜色的球的可能取法，输出每种排列的情况。</a:t>
            </a:r>
            <a:endParaRPr lang="zh-CN" altLang="en-US" smtClean="0"/>
          </a:p>
        </p:txBody>
      </p:sp>
      <p:pic>
        <p:nvPicPr>
          <p:cNvPr id="137219" name="图片 2" descr="Untitled.png">
            <a:hlinkClick r:id="rId1" action="ppaction://hlinksldjump"/>
          </p:cNvPr>
          <p:cNvPicPr>
            <a:picLocks noChangeAspect="1"/>
          </p:cNvPicPr>
          <p:nvPr/>
        </p:nvPicPr>
        <p:blipFill>
          <a:blip r:embed="rId2"/>
          <a:srcRect/>
          <a:stretch>
            <a:fillRect/>
          </a:stretch>
        </p:blipFill>
        <p:spPr bwMode="auto">
          <a:xfrm>
            <a:off x="9740900" y="5937250"/>
            <a:ext cx="927100" cy="920750"/>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2" name="内容占位符 2"/>
          <p:cNvSpPr>
            <a:spLocks noGrp="1"/>
          </p:cNvSpPr>
          <p:nvPr>
            <p:ph idx="1"/>
          </p:nvPr>
        </p:nvSpPr>
        <p:spPr>
          <a:xfrm>
            <a:off x="1881188" y="357188"/>
            <a:ext cx="8153400" cy="857250"/>
          </a:xfrm>
        </p:spPr>
        <p:txBody>
          <a:bodyPr/>
          <a:lstStyle/>
          <a:p>
            <a:r>
              <a:rPr lang="zh-CN" altLang="zh-CN" smtClean="0"/>
              <a:t>解题思路：</a:t>
            </a:r>
            <a:endParaRPr lang="en-US" altLang="zh-CN" smtClean="0"/>
          </a:p>
        </p:txBody>
      </p:sp>
      <p:pic>
        <p:nvPicPr>
          <p:cNvPr id="138243" name="Picture 2"/>
          <p:cNvPicPr>
            <a:picLocks noChangeAspect="1" noChangeArrowheads="1"/>
          </p:cNvPicPr>
          <p:nvPr/>
        </p:nvPicPr>
        <p:blipFill>
          <a:blip r:embed="rId1"/>
          <a:srcRect/>
          <a:stretch>
            <a:fillRect/>
          </a:stretch>
        </p:blipFill>
        <p:spPr bwMode="auto">
          <a:xfrm>
            <a:off x="4310063" y="285750"/>
            <a:ext cx="5500687" cy="6359525"/>
          </a:xfrm>
          <a:prstGeom prst="rect">
            <a:avLst/>
          </a:prstGeom>
          <a:noFill/>
          <a:ln w="9525">
            <a:noFill/>
            <a:miter lim="800000"/>
            <a:headEnd/>
            <a:tailEnd/>
          </a:ln>
        </p:spPr>
      </p:pic>
      <p:pic>
        <p:nvPicPr>
          <p:cNvPr id="138244" name="图片 3" descr="Untitled.png">
            <a:hlinkClick r:id="rId2" action="ppaction://hlinksldjump"/>
          </p:cNvPr>
          <p:cNvPicPr>
            <a:picLocks noChangeAspect="1"/>
          </p:cNvPicPr>
          <p:nvPr/>
        </p:nvPicPr>
        <p:blipFill>
          <a:blip r:embed="rId3"/>
          <a:srcRect/>
          <a:stretch>
            <a:fillRect/>
          </a:stretch>
        </p:blipFill>
        <p:spPr bwMode="auto">
          <a:xfrm>
            <a:off x="9740900" y="5937250"/>
            <a:ext cx="927100" cy="920750"/>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6" name="内容占位符 2"/>
          <p:cNvSpPr>
            <a:spLocks noGrp="1"/>
          </p:cNvSpPr>
          <p:nvPr>
            <p:ph idx="1"/>
          </p:nvPr>
        </p:nvSpPr>
        <p:spPr>
          <a:xfrm>
            <a:off x="1881188" y="357188"/>
            <a:ext cx="8153400" cy="857250"/>
          </a:xfrm>
        </p:spPr>
        <p:txBody>
          <a:bodyPr/>
          <a:lstStyle/>
          <a:p>
            <a:r>
              <a:rPr lang="zh-CN" altLang="zh-CN" smtClean="0"/>
              <a:t>解题思路：</a:t>
            </a:r>
            <a:endParaRPr lang="en-US" altLang="zh-CN" smtClean="0"/>
          </a:p>
        </p:txBody>
      </p:sp>
      <p:pic>
        <p:nvPicPr>
          <p:cNvPr id="139267" name="Picture 2"/>
          <p:cNvPicPr>
            <a:picLocks noChangeAspect="1" noChangeArrowheads="1"/>
          </p:cNvPicPr>
          <p:nvPr/>
        </p:nvPicPr>
        <p:blipFill>
          <a:blip r:embed="rId1"/>
          <a:srcRect/>
          <a:stretch>
            <a:fillRect/>
          </a:stretch>
        </p:blipFill>
        <p:spPr bwMode="auto">
          <a:xfrm>
            <a:off x="2095500" y="1214438"/>
            <a:ext cx="7643813" cy="4845050"/>
          </a:xfrm>
          <a:prstGeom prst="rect">
            <a:avLst/>
          </a:prstGeom>
          <a:noFill/>
          <a:ln w="9525">
            <a:noFill/>
            <a:miter lim="800000"/>
            <a:headEnd/>
            <a:tailEnd/>
          </a:ln>
        </p:spPr>
      </p:pic>
      <p:pic>
        <p:nvPicPr>
          <p:cNvPr id="139268" name="图片 3" descr="Untitled.png">
            <a:hlinkClick r:id="rId2" action="ppaction://hlinksldjump"/>
          </p:cNvPr>
          <p:cNvPicPr>
            <a:picLocks noChangeAspect="1"/>
          </p:cNvPicPr>
          <p:nvPr/>
        </p:nvPicPr>
        <p:blipFill>
          <a:blip r:embed="rId3"/>
          <a:srcRect/>
          <a:stretch>
            <a:fillRect/>
          </a:stretch>
        </p:blipFill>
        <p:spPr bwMode="auto">
          <a:xfrm>
            <a:off x="9740900" y="5937250"/>
            <a:ext cx="927100" cy="920750"/>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290" name="内容占位符 2"/>
          <p:cNvSpPr>
            <a:spLocks noGrp="1"/>
          </p:cNvSpPr>
          <p:nvPr>
            <p:ph idx="1"/>
          </p:nvPr>
        </p:nvSpPr>
        <p:spPr>
          <a:xfrm>
            <a:off x="1595438" y="500063"/>
            <a:ext cx="9001125" cy="6072187"/>
          </a:xfrm>
        </p:spPr>
        <p:txBody>
          <a:bodyPr/>
          <a:lstStyle/>
          <a:p>
            <a:pPr>
              <a:lnSpc>
                <a:spcPts val="3000"/>
              </a:lnSpc>
              <a:buFont typeface="Wingdings" panose="05000000000000000000" pitchFamily="2" charset="2"/>
              <a:buNone/>
            </a:pPr>
            <a:r>
              <a:rPr lang="en-US" altLang="zh-CN" sz="2800" smtClean="0"/>
              <a:t>#include &lt;stdio.h&gt;</a:t>
            </a:r>
            <a:endParaRPr lang="zh-CN" altLang="zh-CN" sz="2800" smtClean="0"/>
          </a:p>
          <a:p>
            <a:pPr>
              <a:lnSpc>
                <a:spcPts val="3000"/>
              </a:lnSpc>
              <a:buFont typeface="Wingdings" panose="05000000000000000000" pitchFamily="2" charset="2"/>
              <a:buNone/>
            </a:pPr>
            <a:r>
              <a:rPr lang="en-US" altLang="zh-CN" sz="2800" smtClean="0"/>
              <a:t>int main()</a:t>
            </a:r>
            <a:endParaRPr lang="zh-CN" altLang="zh-CN" sz="2800" smtClean="0"/>
          </a:p>
          <a:p>
            <a:pPr>
              <a:lnSpc>
                <a:spcPts val="3000"/>
              </a:lnSpc>
              <a:buFont typeface="Wingdings" panose="05000000000000000000" pitchFamily="2" charset="2"/>
              <a:buNone/>
            </a:pPr>
            <a:r>
              <a:rPr lang="en-US" altLang="zh-CN" sz="2800" smtClean="0"/>
              <a:t>{enum Color{red,yellow,blue,white,black};</a:t>
            </a:r>
            <a:endParaRPr lang="en-US" altLang="zh-CN" sz="2800" smtClean="0"/>
          </a:p>
          <a:p>
            <a:pPr>
              <a:lnSpc>
                <a:spcPts val="3000"/>
              </a:lnSpc>
              <a:buFont typeface="Wingdings" panose="05000000000000000000" pitchFamily="2" charset="2"/>
              <a:buNone/>
            </a:pPr>
            <a:r>
              <a:rPr lang="en-US" altLang="zh-CN" sz="2800" smtClean="0"/>
              <a:t>  enum Color i,j,k,pri; </a:t>
            </a:r>
            <a:endParaRPr lang="zh-CN" altLang="zh-CN" sz="2800" smtClean="0"/>
          </a:p>
          <a:p>
            <a:pPr>
              <a:lnSpc>
                <a:spcPts val="3000"/>
              </a:lnSpc>
              <a:buFont typeface="Wingdings" panose="05000000000000000000" pitchFamily="2" charset="2"/>
              <a:buNone/>
            </a:pPr>
            <a:r>
              <a:rPr lang="en-US" altLang="zh-CN" sz="2800" smtClean="0"/>
              <a:t>  int n,loop;</a:t>
            </a:r>
            <a:endParaRPr lang="zh-CN" altLang="zh-CN" sz="2800" smtClean="0"/>
          </a:p>
          <a:p>
            <a:pPr>
              <a:lnSpc>
                <a:spcPts val="3000"/>
              </a:lnSpc>
              <a:buFont typeface="Wingdings" panose="05000000000000000000" pitchFamily="2" charset="2"/>
              <a:buNone/>
            </a:pPr>
            <a:r>
              <a:rPr lang="en-US" altLang="zh-CN" sz="2800" smtClean="0"/>
              <a:t>  n=0;</a:t>
            </a:r>
            <a:endParaRPr lang="en-US" altLang="zh-CN" sz="2800" smtClean="0"/>
          </a:p>
          <a:p>
            <a:pPr>
              <a:lnSpc>
                <a:spcPts val="3000"/>
              </a:lnSpc>
              <a:buFont typeface="Wingdings" panose="05000000000000000000" pitchFamily="2" charset="2"/>
              <a:buNone/>
            </a:pPr>
            <a:r>
              <a:rPr lang="en-US" altLang="zh-CN" sz="2800" smtClean="0"/>
              <a:t>  for (i=red;i&lt;=black;i++) </a:t>
            </a:r>
            <a:endParaRPr lang="zh-CN" altLang="zh-CN" sz="2800" smtClean="0"/>
          </a:p>
          <a:p>
            <a:pPr>
              <a:lnSpc>
                <a:spcPts val="3000"/>
              </a:lnSpc>
              <a:buFont typeface="Wingdings" panose="05000000000000000000" pitchFamily="2" charset="2"/>
              <a:buNone/>
            </a:pPr>
            <a:r>
              <a:rPr lang="en-US" altLang="zh-CN" sz="2800" smtClean="0"/>
              <a:t>    for (j=red;j&lt;=black;j++) </a:t>
            </a:r>
            <a:endParaRPr lang="zh-CN" altLang="zh-CN" sz="2800" smtClean="0"/>
          </a:p>
          <a:p>
            <a:pPr>
              <a:lnSpc>
                <a:spcPts val="3000"/>
              </a:lnSpc>
              <a:buFont typeface="Wingdings" panose="05000000000000000000" pitchFamily="2" charset="2"/>
              <a:buNone/>
            </a:pPr>
            <a:r>
              <a:rPr lang="en-US" altLang="zh-CN" sz="2800" smtClean="0"/>
              <a:t>      if (i!=j)</a:t>
            </a:r>
            <a:endParaRPr lang="en-US" altLang="zh-CN" sz="2800" smtClean="0"/>
          </a:p>
          <a:p>
            <a:pPr>
              <a:lnSpc>
                <a:spcPts val="3000"/>
              </a:lnSpc>
              <a:buFont typeface="Wingdings" panose="05000000000000000000" pitchFamily="2" charset="2"/>
              <a:buNone/>
            </a:pPr>
            <a:r>
              <a:rPr lang="en-US" altLang="zh-CN" sz="2800" smtClean="0"/>
              <a:t>      { for (k=red;k&lt;=black;k++) </a:t>
            </a:r>
            <a:endParaRPr lang="zh-CN" altLang="zh-CN" sz="2800" smtClean="0"/>
          </a:p>
          <a:p>
            <a:pPr>
              <a:lnSpc>
                <a:spcPts val="3000"/>
              </a:lnSpc>
              <a:buFont typeface="Wingdings" panose="05000000000000000000" pitchFamily="2" charset="2"/>
              <a:buNone/>
            </a:pPr>
            <a:r>
              <a:rPr lang="en-US" altLang="zh-CN" sz="2800" smtClean="0"/>
              <a:t>           if ((k!=i) &amp;&amp; (k!=j)) </a:t>
            </a:r>
            <a:endParaRPr lang="zh-CN" altLang="zh-CN" sz="2800" smtClean="0"/>
          </a:p>
          <a:p>
            <a:pPr>
              <a:lnSpc>
                <a:spcPts val="3000"/>
              </a:lnSpc>
              <a:buFont typeface="Wingdings" panose="05000000000000000000" pitchFamily="2" charset="2"/>
              <a:buNone/>
            </a:pPr>
            <a:r>
              <a:rPr lang="en-US" altLang="zh-CN" sz="2800" smtClean="0"/>
              <a:t>           { n=n+1; </a:t>
            </a:r>
            <a:endParaRPr lang="zh-CN" altLang="zh-CN" sz="2800" smtClean="0"/>
          </a:p>
          <a:p>
            <a:pPr>
              <a:lnSpc>
                <a:spcPts val="3000"/>
              </a:lnSpc>
              <a:buFont typeface="Wingdings" panose="05000000000000000000" pitchFamily="2" charset="2"/>
              <a:buNone/>
            </a:pPr>
            <a:r>
              <a:rPr lang="en-US" altLang="zh-CN" sz="2800" smtClean="0"/>
              <a:t>		      printf(“%-4d”,n); </a:t>
            </a:r>
            <a:endParaRPr lang="zh-CN" altLang="zh-CN" sz="2800" smtClean="0"/>
          </a:p>
          <a:p>
            <a:pPr>
              <a:lnSpc>
                <a:spcPts val="3000"/>
              </a:lnSpc>
              <a:buFont typeface="Wingdings" panose="05000000000000000000" pitchFamily="2" charset="2"/>
              <a:buNone/>
            </a:pPr>
            <a:endParaRPr lang="zh-CN" altLang="en-US" sz="2800" smtClean="0"/>
          </a:p>
        </p:txBody>
      </p:sp>
      <p:pic>
        <p:nvPicPr>
          <p:cNvPr id="140291" name="图片 2" descr="Untitled.png">
            <a:hlinkClick r:id="rId1" action="ppaction://hlinksldjump"/>
          </p:cNvPr>
          <p:cNvPicPr>
            <a:picLocks noChangeAspect="1"/>
          </p:cNvPicPr>
          <p:nvPr/>
        </p:nvPicPr>
        <p:blipFill>
          <a:blip r:embed="rId2"/>
          <a:srcRect/>
          <a:stretch>
            <a:fillRect/>
          </a:stretch>
        </p:blipFill>
        <p:spPr bwMode="auto">
          <a:xfrm>
            <a:off x="9740900" y="5937250"/>
            <a:ext cx="927100" cy="920750"/>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314" name="内容占位符 2"/>
          <p:cNvSpPr>
            <a:spLocks noGrp="1"/>
          </p:cNvSpPr>
          <p:nvPr>
            <p:ph idx="1"/>
          </p:nvPr>
        </p:nvSpPr>
        <p:spPr>
          <a:xfrm>
            <a:off x="1595438" y="1071563"/>
            <a:ext cx="9001125" cy="5053012"/>
          </a:xfrm>
        </p:spPr>
        <p:txBody>
          <a:bodyPr/>
          <a:lstStyle/>
          <a:p>
            <a:pPr>
              <a:lnSpc>
                <a:spcPct val="100000"/>
              </a:lnSpc>
              <a:buFont typeface="Wingdings" panose="05000000000000000000" pitchFamily="2" charset="2"/>
              <a:buNone/>
            </a:pPr>
            <a:r>
              <a:rPr lang="en-US" altLang="zh-CN" sz="2800" smtClean="0"/>
              <a:t>         for (loop=1;loop&lt;=3;loop++)</a:t>
            </a:r>
            <a:endParaRPr lang="en-US" altLang="zh-CN" sz="2800" smtClean="0"/>
          </a:p>
          <a:p>
            <a:pPr>
              <a:lnSpc>
                <a:spcPct val="100000"/>
              </a:lnSpc>
              <a:buFont typeface="Wingdings" panose="05000000000000000000" pitchFamily="2" charset="2"/>
              <a:buNone/>
            </a:pPr>
            <a:r>
              <a:rPr lang="en-US" altLang="zh-CN" sz="2800" smtClean="0"/>
              <a:t>         {switch (loop) </a:t>
            </a:r>
            <a:endParaRPr lang="zh-CN" altLang="zh-CN" sz="2800" smtClean="0"/>
          </a:p>
          <a:p>
            <a:pPr>
              <a:lnSpc>
                <a:spcPct val="100000"/>
              </a:lnSpc>
              <a:buFont typeface="Wingdings" panose="05000000000000000000" pitchFamily="2" charset="2"/>
              <a:buNone/>
            </a:pPr>
            <a:r>
              <a:rPr lang="en-US" altLang="zh-CN" sz="2800" smtClean="0"/>
              <a:t>	        { case 1: pri=i;break;       </a:t>
            </a:r>
            <a:endParaRPr lang="zh-CN" altLang="zh-CN" sz="2800" smtClean="0"/>
          </a:p>
          <a:p>
            <a:pPr>
              <a:lnSpc>
                <a:spcPct val="100000"/>
              </a:lnSpc>
              <a:buFont typeface="Wingdings" panose="05000000000000000000" pitchFamily="2" charset="2"/>
              <a:buNone/>
            </a:pPr>
            <a:r>
              <a:rPr lang="en-US" altLang="zh-CN" sz="2800" smtClean="0"/>
              <a:t>              case 2: pri=j;break;      </a:t>
            </a:r>
            <a:endParaRPr lang="zh-CN" altLang="zh-CN" sz="2800" smtClean="0"/>
          </a:p>
          <a:p>
            <a:pPr>
              <a:lnSpc>
                <a:spcPct val="100000"/>
              </a:lnSpc>
              <a:buFont typeface="Wingdings" panose="05000000000000000000" pitchFamily="2" charset="2"/>
              <a:buNone/>
            </a:pPr>
            <a:r>
              <a:rPr lang="en-US" altLang="zh-CN" sz="2800" smtClean="0"/>
              <a:t>              case 3: pri=k;break;     </a:t>
            </a:r>
            <a:endParaRPr lang="zh-CN" altLang="zh-CN" sz="2800" smtClean="0"/>
          </a:p>
          <a:p>
            <a:pPr>
              <a:lnSpc>
                <a:spcPct val="100000"/>
              </a:lnSpc>
              <a:buFont typeface="Wingdings" panose="05000000000000000000" pitchFamily="2" charset="2"/>
              <a:buNone/>
            </a:pPr>
            <a:r>
              <a:rPr lang="en-US" altLang="zh-CN" sz="2800" smtClean="0"/>
              <a:t>              default:break;</a:t>
            </a:r>
            <a:endParaRPr lang="zh-CN" altLang="zh-CN" sz="2800" smtClean="0"/>
          </a:p>
          <a:p>
            <a:pPr>
              <a:lnSpc>
                <a:spcPct val="100000"/>
              </a:lnSpc>
              <a:buFont typeface="Wingdings" panose="05000000000000000000" pitchFamily="2" charset="2"/>
              <a:buNone/>
            </a:pPr>
            <a:r>
              <a:rPr lang="en-US" altLang="zh-CN" sz="2800" smtClean="0"/>
              <a:t>		    }</a:t>
            </a:r>
            <a:endParaRPr lang="zh-CN" altLang="zh-CN" sz="2800" smtClean="0"/>
          </a:p>
          <a:p>
            <a:pPr>
              <a:lnSpc>
                <a:spcPct val="100000"/>
              </a:lnSpc>
              <a:buFont typeface="Wingdings" panose="05000000000000000000" pitchFamily="2" charset="2"/>
              <a:buNone/>
            </a:pPr>
            <a:endParaRPr lang="zh-CN" altLang="en-US" sz="2800" smtClean="0"/>
          </a:p>
        </p:txBody>
      </p:sp>
      <p:pic>
        <p:nvPicPr>
          <p:cNvPr id="141315" name="图片 2" descr="Untitled.png">
            <a:hlinkClick r:id="rId1" action="ppaction://hlinksldjump"/>
          </p:cNvPr>
          <p:cNvPicPr>
            <a:picLocks noChangeAspect="1"/>
          </p:cNvPicPr>
          <p:nvPr/>
        </p:nvPicPr>
        <p:blipFill>
          <a:blip r:embed="rId2"/>
          <a:srcRect/>
          <a:stretch>
            <a:fillRect/>
          </a:stretch>
        </p:blipFill>
        <p:spPr bwMode="auto">
          <a:xfrm>
            <a:off x="9740900" y="5937250"/>
            <a:ext cx="927100" cy="920750"/>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38" name="内容占位符 2"/>
          <p:cNvSpPr>
            <a:spLocks noGrp="1"/>
          </p:cNvSpPr>
          <p:nvPr>
            <p:ph idx="1"/>
          </p:nvPr>
        </p:nvSpPr>
        <p:spPr>
          <a:xfrm>
            <a:off x="1595438" y="642938"/>
            <a:ext cx="9001125" cy="5715000"/>
          </a:xfrm>
        </p:spPr>
        <p:txBody>
          <a:bodyPr/>
          <a:lstStyle/>
          <a:p>
            <a:pPr>
              <a:lnSpc>
                <a:spcPts val="3000"/>
              </a:lnSpc>
              <a:buFont typeface="Wingdings" panose="05000000000000000000" pitchFamily="2" charset="2"/>
              <a:buNone/>
            </a:pPr>
            <a:r>
              <a:rPr lang="en-US" altLang="zh-CN" sz="2800" smtClean="0"/>
              <a:t>      switch (pri) </a:t>
            </a:r>
            <a:endParaRPr lang="zh-CN" altLang="zh-CN" sz="2800" smtClean="0"/>
          </a:p>
          <a:p>
            <a:pPr>
              <a:lnSpc>
                <a:spcPts val="3000"/>
              </a:lnSpc>
              <a:buFont typeface="Wingdings" panose="05000000000000000000" pitchFamily="2" charset="2"/>
              <a:buNone/>
            </a:pPr>
            <a:r>
              <a:rPr lang="en-US" altLang="zh-CN" sz="2800" smtClean="0"/>
              <a:t>	   {case red: printf(“%-10s”,“red”);</a:t>
            </a:r>
            <a:endParaRPr lang="en-US" altLang="zh-CN" sz="2800" smtClean="0"/>
          </a:p>
          <a:p>
            <a:pPr>
              <a:lnSpc>
                <a:spcPts val="3000"/>
              </a:lnSpc>
              <a:buFont typeface="Wingdings" panose="05000000000000000000" pitchFamily="2" charset="2"/>
              <a:buNone/>
            </a:pPr>
            <a:r>
              <a:rPr lang="en-US" altLang="zh-CN" sz="2800" smtClean="0"/>
              <a:t>                          break; </a:t>
            </a:r>
            <a:endParaRPr lang="zh-CN" altLang="zh-CN" sz="2800" smtClean="0"/>
          </a:p>
          <a:p>
            <a:pPr>
              <a:lnSpc>
                <a:spcPts val="3000"/>
              </a:lnSpc>
              <a:buFont typeface="Wingdings" panose="05000000000000000000" pitchFamily="2" charset="2"/>
              <a:buNone/>
            </a:pPr>
            <a:r>
              <a:rPr lang="en-US" altLang="zh-CN" sz="2800" smtClean="0"/>
              <a:t>        case yellow:printf("%-10s","yellow");</a:t>
            </a:r>
            <a:endParaRPr lang="en-US" altLang="zh-CN" sz="2800" smtClean="0"/>
          </a:p>
          <a:p>
            <a:pPr>
              <a:lnSpc>
                <a:spcPts val="3000"/>
              </a:lnSpc>
              <a:buFont typeface="Wingdings" panose="05000000000000000000" pitchFamily="2" charset="2"/>
              <a:buNone/>
            </a:pPr>
            <a:r>
              <a:rPr lang="en-US" altLang="zh-CN" sz="2800" smtClean="0"/>
              <a:t>                            break;    </a:t>
            </a:r>
            <a:endParaRPr lang="zh-CN" altLang="zh-CN" sz="2800" smtClean="0"/>
          </a:p>
          <a:p>
            <a:pPr>
              <a:lnSpc>
                <a:spcPts val="3000"/>
              </a:lnSpc>
              <a:buFont typeface="Wingdings" panose="05000000000000000000" pitchFamily="2" charset="2"/>
              <a:buNone/>
            </a:pPr>
            <a:r>
              <a:rPr lang="en-US" altLang="zh-CN" sz="2800" smtClean="0"/>
              <a:t>        case blue: printf(“%-10s”,“blue”);</a:t>
            </a:r>
            <a:endParaRPr lang="en-US" altLang="zh-CN" sz="2800" smtClean="0"/>
          </a:p>
          <a:p>
            <a:pPr>
              <a:lnSpc>
                <a:spcPts val="3000"/>
              </a:lnSpc>
              <a:buFont typeface="Wingdings" panose="05000000000000000000" pitchFamily="2" charset="2"/>
              <a:buNone/>
            </a:pPr>
            <a:r>
              <a:rPr lang="en-US" altLang="zh-CN" sz="2800" smtClean="0"/>
              <a:t>                         break;      </a:t>
            </a:r>
            <a:endParaRPr lang="zh-CN" altLang="zh-CN" sz="2800" smtClean="0"/>
          </a:p>
          <a:p>
            <a:pPr>
              <a:lnSpc>
                <a:spcPts val="3000"/>
              </a:lnSpc>
              <a:buFont typeface="Wingdings" panose="05000000000000000000" pitchFamily="2" charset="2"/>
              <a:buNone/>
            </a:pPr>
            <a:r>
              <a:rPr lang="en-US" altLang="zh-CN" sz="2800" smtClean="0"/>
              <a:t>        case white: printf(“%-10s”,“white”);</a:t>
            </a:r>
            <a:endParaRPr lang="en-US" altLang="zh-CN" sz="2800" smtClean="0"/>
          </a:p>
          <a:p>
            <a:pPr>
              <a:lnSpc>
                <a:spcPts val="3000"/>
              </a:lnSpc>
              <a:buFont typeface="Wingdings" panose="05000000000000000000" pitchFamily="2" charset="2"/>
              <a:buNone/>
            </a:pPr>
            <a:r>
              <a:rPr lang="en-US" altLang="zh-CN" sz="2800" smtClean="0"/>
              <a:t>                           break;     </a:t>
            </a:r>
            <a:endParaRPr lang="zh-CN" altLang="zh-CN" sz="2800" smtClean="0"/>
          </a:p>
          <a:p>
            <a:pPr>
              <a:lnSpc>
                <a:spcPts val="3000"/>
              </a:lnSpc>
              <a:buFont typeface="Wingdings" panose="05000000000000000000" pitchFamily="2" charset="2"/>
              <a:buNone/>
            </a:pPr>
            <a:r>
              <a:rPr lang="en-US" altLang="zh-CN" sz="2800" smtClean="0"/>
              <a:t>        case black: printf("%-10s","black");</a:t>
            </a:r>
            <a:endParaRPr lang="en-US" altLang="zh-CN" sz="2800" smtClean="0"/>
          </a:p>
          <a:p>
            <a:pPr>
              <a:lnSpc>
                <a:spcPts val="3000"/>
              </a:lnSpc>
              <a:buFont typeface="Wingdings" panose="05000000000000000000" pitchFamily="2" charset="2"/>
              <a:buNone/>
            </a:pPr>
            <a:r>
              <a:rPr lang="en-US" altLang="zh-CN" sz="2800" smtClean="0"/>
              <a:t>                           break;     </a:t>
            </a:r>
            <a:endParaRPr lang="zh-CN" altLang="zh-CN" sz="2800" smtClean="0"/>
          </a:p>
          <a:p>
            <a:pPr>
              <a:lnSpc>
                <a:spcPts val="3000"/>
              </a:lnSpc>
              <a:buFont typeface="Wingdings" panose="05000000000000000000" pitchFamily="2" charset="2"/>
              <a:buNone/>
            </a:pPr>
            <a:r>
              <a:rPr lang="en-US" altLang="zh-CN" sz="2800" smtClean="0"/>
              <a:t>     }</a:t>
            </a:r>
            <a:endParaRPr lang="zh-CN" altLang="zh-CN" sz="2800" smtClean="0"/>
          </a:p>
          <a:p>
            <a:pPr>
              <a:lnSpc>
                <a:spcPts val="3000"/>
              </a:lnSpc>
              <a:buFont typeface="Wingdings" panose="05000000000000000000" pitchFamily="2" charset="2"/>
              <a:buNone/>
            </a:pPr>
            <a:endParaRPr lang="zh-CN" altLang="en-US" sz="2800" smtClean="0"/>
          </a:p>
        </p:txBody>
      </p:sp>
      <p:pic>
        <p:nvPicPr>
          <p:cNvPr id="142339" name="图片 2" descr="Untitled.png">
            <a:hlinkClick r:id="rId1" action="ppaction://hlinksldjump"/>
          </p:cNvPr>
          <p:cNvPicPr>
            <a:picLocks noChangeAspect="1"/>
          </p:cNvPicPr>
          <p:nvPr/>
        </p:nvPicPr>
        <p:blipFill>
          <a:blip r:embed="rId2"/>
          <a:srcRect/>
          <a:stretch>
            <a:fillRect/>
          </a:stretch>
        </p:blipFill>
        <p:spPr bwMode="auto">
          <a:xfrm>
            <a:off x="9740900" y="5937250"/>
            <a:ext cx="927100" cy="920750"/>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15042" name="Rectangle 2"/>
          <p:cNvSpPr>
            <a:spLocks noGrp="1" noChangeArrowheads="1"/>
          </p:cNvSpPr>
          <p:nvPr>
            <p:ph type="title"/>
          </p:nvPr>
        </p:nvSpPr>
        <p:spPr>
          <a:xfrm>
            <a:off x="1666875" y="652463"/>
            <a:ext cx="8858250" cy="769937"/>
          </a:xfrm>
          <a:effectLst/>
        </p:spPr>
        <p:txBody>
          <a:bodyPr anchor="ctr"/>
          <a:lstStyle/>
          <a:p>
            <a:pPr eaLnBrk="1" hangingPunct="1">
              <a:defRPr/>
            </a:pPr>
            <a:r>
              <a:rPr lang="en-US" altLang="zh-CN" dirty="0" smtClean="0">
                <a:solidFill>
                  <a:srgbClr val="800000"/>
                </a:solidFill>
                <a:effectLst>
                  <a:outerShdw blurRad="38100" dist="38100" dir="2700000" algn="tl">
                    <a:srgbClr val="000000"/>
                  </a:outerShdw>
                </a:effectLst>
                <a:latin typeface="Arial" panose="020B0604020202020204" pitchFamily="34" charset="0"/>
                <a:ea typeface="黑体" panose="02010609060101010101" pitchFamily="2" charset="-122"/>
              </a:rPr>
              <a:t>8.1.2 </a:t>
            </a:r>
            <a:r>
              <a:rPr lang="zh-CN" altLang="zh-CN" dirty="0" smtClean="0">
                <a:solidFill>
                  <a:srgbClr val="800000"/>
                </a:solidFill>
                <a:effectLst>
                  <a:outerShdw blurRad="38100" dist="38100" dir="2700000" algn="tl">
                    <a:srgbClr val="000000"/>
                  </a:outerShdw>
                </a:effectLst>
                <a:latin typeface="Arial" panose="020B0604020202020204" pitchFamily="34" charset="0"/>
                <a:ea typeface="黑体" panose="02010609060101010101" pitchFamily="2" charset="-122"/>
              </a:rPr>
              <a:t>定义结构体类型变量</a:t>
            </a:r>
            <a:endParaRPr lang="zh-CN" altLang="en-US" dirty="0" smtClean="0">
              <a:solidFill>
                <a:srgbClr val="800000"/>
              </a:solidFill>
              <a:effectLst>
                <a:outerShdw blurRad="38100" dist="38100" dir="2700000" algn="tl">
                  <a:srgbClr val="000000"/>
                </a:outerShdw>
              </a:effectLst>
              <a:latin typeface="Arial" panose="020B0604020202020204" pitchFamily="34" charset="0"/>
              <a:ea typeface="黑体" panose="02010609060101010101" pitchFamily="2" charset="-122"/>
            </a:endParaRPr>
          </a:p>
        </p:txBody>
      </p:sp>
      <p:sp>
        <p:nvSpPr>
          <p:cNvPr id="5123" name="Rectangle 3"/>
          <p:cNvSpPr>
            <a:spLocks noGrp="1" noChangeArrowheads="1"/>
          </p:cNvSpPr>
          <p:nvPr>
            <p:ph type="body" idx="1"/>
          </p:nvPr>
        </p:nvSpPr>
        <p:spPr>
          <a:xfrm>
            <a:off x="2166938" y="1571625"/>
            <a:ext cx="7858125" cy="5000625"/>
          </a:xfrm>
        </p:spPr>
        <p:txBody>
          <a:bodyPr/>
          <a:lstStyle/>
          <a:p>
            <a:pPr>
              <a:buFont typeface="Wingdings" panose="05000000000000000000" pitchFamily="2" charset="2"/>
              <a:buNone/>
            </a:pPr>
            <a:r>
              <a:rPr lang="en-US" altLang="zh-CN" smtClean="0"/>
              <a:t>2.</a:t>
            </a:r>
            <a:r>
              <a:rPr lang="zh-CN" altLang="zh-CN" smtClean="0"/>
              <a:t>在声明类型的同时定义变量</a:t>
            </a:r>
            <a:endParaRPr lang="en-US" altLang="zh-CN" smtClean="0"/>
          </a:p>
          <a:p>
            <a:pPr lvl="1">
              <a:lnSpc>
                <a:spcPct val="100000"/>
              </a:lnSpc>
              <a:buFont typeface="Wingdings" panose="05000000000000000000" pitchFamily="2" charset="2"/>
              <a:buNone/>
            </a:pPr>
            <a:r>
              <a:rPr lang="en-US" altLang="zh-CN" smtClean="0"/>
              <a:t>struct Student</a:t>
            </a:r>
            <a:endParaRPr lang="zh-CN" altLang="zh-CN" smtClean="0"/>
          </a:p>
          <a:p>
            <a:pPr lvl="1">
              <a:lnSpc>
                <a:spcPct val="100000"/>
              </a:lnSpc>
              <a:buFont typeface="Wingdings" panose="05000000000000000000" pitchFamily="2" charset="2"/>
              <a:buNone/>
            </a:pPr>
            <a:r>
              <a:rPr lang="en-US" altLang="zh-CN" smtClean="0"/>
              <a:t>{  int num; </a:t>
            </a:r>
            <a:endParaRPr lang="zh-CN" altLang="zh-CN" smtClean="0"/>
          </a:p>
          <a:p>
            <a:pPr lvl="1">
              <a:lnSpc>
                <a:spcPct val="100000"/>
              </a:lnSpc>
              <a:buFont typeface="Wingdings" panose="05000000000000000000" pitchFamily="2" charset="2"/>
              <a:buNone/>
            </a:pPr>
            <a:r>
              <a:rPr lang="en-US" altLang="zh-CN" smtClean="0"/>
              <a:t>    char name[20]; </a:t>
            </a:r>
            <a:endParaRPr lang="zh-CN" altLang="zh-CN" smtClean="0"/>
          </a:p>
          <a:p>
            <a:pPr lvl="1">
              <a:lnSpc>
                <a:spcPct val="100000"/>
              </a:lnSpc>
              <a:buFont typeface="Wingdings" panose="05000000000000000000" pitchFamily="2" charset="2"/>
              <a:buNone/>
            </a:pPr>
            <a:r>
              <a:rPr lang="en-US" altLang="zh-CN" smtClean="0"/>
              <a:t>    char sex; </a:t>
            </a:r>
            <a:endParaRPr lang="zh-CN" altLang="zh-CN" smtClean="0"/>
          </a:p>
          <a:p>
            <a:pPr lvl="1">
              <a:lnSpc>
                <a:spcPct val="100000"/>
              </a:lnSpc>
              <a:buFont typeface="Wingdings" panose="05000000000000000000" pitchFamily="2" charset="2"/>
              <a:buNone/>
            </a:pPr>
            <a:r>
              <a:rPr lang="en-US" altLang="zh-CN" smtClean="0"/>
              <a:t>    int age;  </a:t>
            </a:r>
            <a:endParaRPr lang="zh-CN" altLang="zh-CN" smtClean="0"/>
          </a:p>
          <a:p>
            <a:pPr lvl="1">
              <a:lnSpc>
                <a:spcPct val="100000"/>
              </a:lnSpc>
              <a:buFont typeface="Wingdings" panose="05000000000000000000" pitchFamily="2" charset="2"/>
              <a:buNone/>
            </a:pPr>
            <a:r>
              <a:rPr lang="en-US" altLang="zh-CN" smtClean="0"/>
              <a:t>    float score; </a:t>
            </a:r>
            <a:endParaRPr lang="zh-CN" altLang="zh-CN" smtClean="0"/>
          </a:p>
          <a:p>
            <a:pPr lvl="1">
              <a:lnSpc>
                <a:spcPct val="100000"/>
              </a:lnSpc>
              <a:buFont typeface="Wingdings" panose="05000000000000000000" pitchFamily="2" charset="2"/>
              <a:buNone/>
            </a:pPr>
            <a:r>
              <a:rPr lang="en-US" altLang="zh-CN" smtClean="0"/>
              <a:t>    char addr[30]; </a:t>
            </a:r>
            <a:endParaRPr lang="zh-CN" altLang="zh-CN" smtClean="0"/>
          </a:p>
          <a:p>
            <a:pPr lvl="1">
              <a:lnSpc>
                <a:spcPct val="100000"/>
              </a:lnSpc>
              <a:buFont typeface="Wingdings" panose="05000000000000000000" pitchFamily="2" charset="2"/>
              <a:buNone/>
            </a:pPr>
            <a:r>
              <a:rPr lang="en-US" altLang="zh-CN" smtClean="0"/>
              <a:t>} student1,student2</a:t>
            </a:r>
            <a:r>
              <a:rPr lang="en-US" altLang="zh-CN" sz="2400" smtClean="0"/>
              <a:t>;</a:t>
            </a:r>
            <a:endParaRPr lang="en-US" altLang="zh-CN" sz="2400" smtClean="0">
              <a:solidFill>
                <a:srgbClr val="FF0000"/>
              </a:solidFill>
            </a:endParaRPr>
          </a:p>
        </p:txBody>
      </p:sp>
      <p:pic>
        <p:nvPicPr>
          <p:cNvPr id="14340" name="图片 3" descr="Untitled2.png">
            <a:hlinkClick r:id="rId1" action="ppaction://hlinksldjump"/>
          </p:cNvPr>
          <p:cNvPicPr>
            <a:picLocks noChangeAspect="1"/>
          </p:cNvPicPr>
          <p:nvPr/>
        </p:nvPicPr>
        <p:blipFill>
          <a:blip r:embed="rId2"/>
          <a:srcRect/>
          <a:stretch>
            <a:fillRect/>
          </a:stretch>
        </p:blipFill>
        <p:spPr bwMode="auto">
          <a:xfrm>
            <a:off x="9953625" y="6143625"/>
            <a:ext cx="469900" cy="469900"/>
          </a:xfrm>
          <a:prstGeom prst="rect">
            <a:avLst/>
          </a:prstGeom>
          <a:noFill/>
          <a:ln w="9525">
            <a:noFill/>
            <a:miter lim="800000"/>
            <a:headEnd/>
            <a:tailEnd/>
          </a:ln>
        </p:spPr>
      </p:pic>
    </p:spTree>
  </p:cSld>
  <p:clrMapOvr>
    <a:masterClrMapping/>
  </p:clrMapOvr>
  <p:transition spd="med">
    <p:blind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5123">
                                            <p:txEl>
                                              <p:pRg st="1" end="1"/>
                                            </p:txEl>
                                          </p:spTgt>
                                        </p:tgtEl>
                                        <p:attrNameLst>
                                          <p:attrName>style.visibility</p:attrName>
                                        </p:attrNameLst>
                                      </p:cBhvr>
                                      <p:to>
                                        <p:strVal val="visible"/>
                                      </p:to>
                                    </p:set>
                                    <p:animEffect transition="in" filter="blinds(horizontal)">
                                      <p:cBhvr>
                                        <p:cTn id="7" dur="500"/>
                                        <p:tgtEl>
                                          <p:spTgt spid="5123">
                                            <p:txEl>
                                              <p:pRg st="1" end="1"/>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5123">
                                            <p:txEl>
                                              <p:pRg st="2" end="2"/>
                                            </p:txEl>
                                          </p:spTgt>
                                        </p:tgtEl>
                                        <p:attrNameLst>
                                          <p:attrName>style.visibility</p:attrName>
                                        </p:attrNameLst>
                                      </p:cBhvr>
                                      <p:to>
                                        <p:strVal val="visible"/>
                                      </p:to>
                                    </p:set>
                                    <p:animEffect transition="in" filter="blinds(horizontal)">
                                      <p:cBhvr>
                                        <p:cTn id="10" dur="500"/>
                                        <p:tgtEl>
                                          <p:spTgt spid="5123">
                                            <p:txEl>
                                              <p:pRg st="2" end="2"/>
                                            </p:txEl>
                                          </p:spTgt>
                                        </p:tgtEl>
                                      </p:cBhvr>
                                    </p:animEffect>
                                  </p:childTnLst>
                                </p:cTn>
                              </p:par>
                              <p:par>
                                <p:cTn id="11" presetID="3" presetClass="entr" presetSubtype="10" fill="hold" nodeType="withEffect">
                                  <p:stCondLst>
                                    <p:cond delay="0"/>
                                  </p:stCondLst>
                                  <p:childTnLst>
                                    <p:set>
                                      <p:cBhvr>
                                        <p:cTn id="12" dur="1" fill="hold">
                                          <p:stCondLst>
                                            <p:cond delay="0"/>
                                          </p:stCondLst>
                                        </p:cTn>
                                        <p:tgtEl>
                                          <p:spTgt spid="5123">
                                            <p:txEl>
                                              <p:pRg st="3" end="3"/>
                                            </p:txEl>
                                          </p:spTgt>
                                        </p:tgtEl>
                                        <p:attrNameLst>
                                          <p:attrName>style.visibility</p:attrName>
                                        </p:attrNameLst>
                                      </p:cBhvr>
                                      <p:to>
                                        <p:strVal val="visible"/>
                                      </p:to>
                                    </p:set>
                                    <p:animEffect transition="in" filter="blinds(horizontal)">
                                      <p:cBhvr>
                                        <p:cTn id="13" dur="500"/>
                                        <p:tgtEl>
                                          <p:spTgt spid="5123">
                                            <p:txEl>
                                              <p:pRg st="3" end="3"/>
                                            </p:txEl>
                                          </p:spTgt>
                                        </p:tgtEl>
                                      </p:cBhvr>
                                    </p:animEffect>
                                  </p:childTnLst>
                                </p:cTn>
                              </p:par>
                              <p:par>
                                <p:cTn id="14" presetID="3" presetClass="entr" presetSubtype="10" fill="hold" nodeType="withEffect">
                                  <p:stCondLst>
                                    <p:cond delay="0"/>
                                  </p:stCondLst>
                                  <p:childTnLst>
                                    <p:set>
                                      <p:cBhvr>
                                        <p:cTn id="15" dur="1" fill="hold">
                                          <p:stCondLst>
                                            <p:cond delay="0"/>
                                          </p:stCondLst>
                                        </p:cTn>
                                        <p:tgtEl>
                                          <p:spTgt spid="5123">
                                            <p:txEl>
                                              <p:pRg st="4" end="4"/>
                                            </p:txEl>
                                          </p:spTgt>
                                        </p:tgtEl>
                                        <p:attrNameLst>
                                          <p:attrName>style.visibility</p:attrName>
                                        </p:attrNameLst>
                                      </p:cBhvr>
                                      <p:to>
                                        <p:strVal val="visible"/>
                                      </p:to>
                                    </p:set>
                                    <p:animEffect transition="in" filter="blinds(horizontal)">
                                      <p:cBhvr>
                                        <p:cTn id="16" dur="500"/>
                                        <p:tgtEl>
                                          <p:spTgt spid="5123">
                                            <p:txEl>
                                              <p:pRg st="4" end="4"/>
                                            </p:txEl>
                                          </p:spTgt>
                                        </p:tgtEl>
                                      </p:cBhvr>
                                    </p:animEffect>
                                  </p:childTnLst>
                                </p:cTn>
                              </p:par>
                              <p:par>
                                <p:cTn id="17" presetID="3" presetClass="entr" presetSubtype="10" fill="hold" nodeType="withEffect">
                                  <p:stCondLst>
                                    <p:cond delay="0"/>
                                  </p:stCondLst>
                                  <p:childTnLst>
                                    <p:set>
                                      <p:cBhvr>
                                        <p:cTn id="18" dur="1" fill="hold">
                                          <p:stCondLst>
                                            <p:cond delay="0"/>
                                          </p:stCondLst>
                                        </p:cTn>
                                        <p:tgtEl>
                                          <p:spTgt spid="5123">
                                            <p:txEl>
                                              <p:pRg st="5" end="5"/>
                                            </p:txEl>
                                          </p:spTgt>
                                        </p:tgtEl>
                                        <p:attrNameLst>
                                          <p:attrName>style.visibility</p:attrName>
                                        </p:attrNameLst>
                                      </p:cBhvr>
                                      <p:to>
                                        <p:strVal val="visible"/>
                                      </p:to>
                                    </p:set>
                                    <p:animEffect transition="in" filter="blinds(horizontal)">
                                      <p:cBhvr>
                                        <p:cTn id="19" dur="500"/>
                                        <p:tgtEl>
                                          <p:spTgt spid="5123">
                                            <p:txEl>
                                              <p:pRg st="5" end="5"/>
                                            </p:txEl>
                                          </p:spTgt>
                                        </p:tgtEl>
                                      </p:cBhvr>
                                    </p:animEffect>
                                  </p:childTnLst>
                                </p:cTn>
                              </p:par>
                              <p:par>
                                <p:cTn id="20" presetID="3" presetClass="entr" presetSubtype="10" fill="hold" nodeType="withEffect">
                                  <p:stCondLst>
                                    <p:cond delay="0"/>
                                  </p:stCondLst>
                                  <p:childTnLst>
                                    <p:set>
                                      <p:cBhvr>
                                        <p:cTn id="21" dur="1" fill="hold">
                                          <p:stCondLst>
                                            <p:cond delay="0"/>
                                          </p:stCondLst>
                                        </p:cTn>
                                        <p:tgtEl>
                                          <p:spTgt spid="5123">
                                            <p:txEl>
                                              <p:pRg st="6" end="6"/>
                                            </p:txEl>
                                          </p:spTgt>
                                        </p:tgtEl>
                                        <p:attrNameLst>
                                          <p:attrName>style.visibility</p:attrName>
                                        </p:attrNameLst>
                                      </p:cBhvr>
                                      <p:to>
                                        <p:strVal val="visible"/>
                                      </p:to>
                                    </p:set>
                                    <p:animEffect transition="in" filter="blinds(horizontal)">
                                      <p:cBhvr>
                                        <p:cTn id="22" dur="500"/>
                                        <p:tgtEl>
                                          <p:spTgt spid="5123">
                                            <p:txEl>
                                              <p:pRg st="6" end="6"/>
                                            </p:txEl>
                                          </p:spTgt>
                                        </p:tgtEl>
                                      </p:cBhvr>
                                    </p:animEffect>
                                  </p:childTnLst>
                                </p:cTn>
                              </p:par>
                              <p:par>
                                <p:cTn id="23" presetID="3" presetClass="entr" presetSubtype="10" fill="hold" nodeType="withEffect">
                                  <p:stCondLst>
                                    <p:cond delay="0"/>
                                  </p:stCondLst>
                                  <p:childTnLst>
                                    <p:set>
                                      <p:cBhvr>
                                        <p:cTn id="24" dur="1" fill="hold">
                                          <p:stCondLst>
                                            <p:cond delay="0"/>
                                          </p:stCondLst>
                                        </p:cTn>
                                        <p:tgtEl>
                                          <p:spTgt spid="5123">
                                            <p:txEl>
                                              <p:pRg st="7" end="7"/>
                                            </p:txEl>
                                          </p:spTgt>
                                        </p:tgtEl>
                                        <p:attrNameLst>
                                          <p:attrName>style.visibility</p:attrName>
                                        </p:attrNameLst>
                                      </p:cBhvr>
                                      <p:to>
                                        <p:strVal val="visible"/>
                                      </p:to>
                                    </p:set>
                                    <p:animEffect transition="in" filter="blinds(horizontal)">
                                      <p:cBhvr>
                                        <p:cTn id="25" dur="500"/>
                                        <p:tgtEl>
                                          <p:spTgt spid="5123">
                                            <p:txEl>
                                              <p:pRg st="7" end="7"/>
                                            </p:txEl>
                                          </p:spTgt>
                                        </p:tgtEl>
                                      </p:cBhvr>
                                    </p:animEffect>
                                  </p:childTnLst>
                                </p:cTn>
                              </p:par>
                              <p:par>
                                <p:cTn id="26" presetID="3" presetClass="entr" presetSubtype="10" fill="hold" nodeType="withEffect">
                                  <p:stCondLst>
                                    <p:cond delay="0"/>
                                  </p:stCondLst>
                                  <p:childTnLst>
                                    <p:set>
                                      <p:cBhvr>
                                        <p:cTn id="27" dur="1" fill="hold">
                                          <p:stCondLst>
                                            <p:cond delay="0"/>
                                          </p:stCondLst>
                                        </p:cTn>
                                        <p:tgtEl>
                                          <p:spTgt spid="5123">
                                            <p:txEl>
                                              <p:pRg st="8" end="8"/>
                                            </p:txEl>
                                          </p:spTgt>
                                        </p:tgtEl>
                                        <p:attrNameLst>
                                          <p:attrName>style.visibility</p:attrName>
                                        </p:attrNameLst>
                                      </p:cBhvr>
                                      <p:to>
                                        <p:strVal val="visible"/>
                                      </p:to>
                                    </p:set>
                                    <p:animEffect transition="in" filter="blinds(horizontal)">
                                      <p:cBhvr>
                                        <p:cTn id="28" dur="500"/>
                                        <p:tgtEl>
                                          <p:spTgt spid="5123">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62" name="内容占位符 2"/>
          <p:cNvSpPr>
            <a:spLocks noGrp="1"/>
          </p:cNvSpPr>
          <p:nvPr>
            <p:ph idx="1"/>
          </p:nvPr>
        </p:nvSpPr>
        <p:spPr>
          <a:xfrm>
            <a:off x="2095500" y="1071563"/>
            <a:ext cx="6786563" cy="4000500"/>
          </a:xfrm>
        </p:spPr>
        <p:txBody>
          <a:bodyPr/>
          <a:lstStyle/>
          <a:p>
            <a:pPr>
              <a:lnSpc>
                <a:spcPct val="100000"/>
              </a:lnSpc>
              <a:buFont typeface="Wingdings" panose="05000000000000000000" pitchFamily="2" charset="2"/>
              <a:buNone/>
            </a:pPr>
            <a:r>
              <a:rPr lang="en-US" altLang="zh-CN" sz="2800" smtClean="0"/>
              <a:t>              }</a:t>
            </a:r>
            <a:endParaRPr lang="zh-CN" altLang="zh-CN" sz="2800" smtClean="0"/>
          </a:p>
          <a:p>
            <a:pPr>
              <a:lnSpc>
                <a:spcPct val="100000"/>
              </a:lnSpc>
              <a:buFont typeface="Wingdings" panose="05000000000000000000" pitchFamily="2" charset="2"/>
              <a:buNone/>
            </a:pPr>
            <a:r>
              <a:rPr lang="en-US" altLang="zh-CN" sz="2800" smtClean="0"/>
              <a:t>             printf("\n");</a:t>
            </a:r>
            <a:endParaRPr lang="zh-CN" altLang="zh-CN" sz="2800" smtClean="0"/>
          </a:p>
          <a:p>
            <a:pPr>
              <a:lnSpc>
                <a:spcPct val="100000"/>
              </a:lnSpc>
              <a:buFont typeface="Wingdings" panose="05000000000000000000" pitchFamily="2" charset="2"/>
              <a:buNone/>
            </a:pPr>
            <a:r>
              <a:rPr lang="en-US" altLang="zh-CN" sz="2800" smtClean="0"/>
              <a:t>		   }</a:t>
            </a:r>
            <a:endParaRPr lang="zh-CN" altLang="zh-CN" sz="2800" smtClean="0"/>
          </a:p>
          <a:p>
            <a:pPr>
              <a:lnSpc>
                <a:spcPct val="100000"/>
              </a:lnSpc>
              <a:buFont typeface="Wingdings" panose="05000000000000000000" pitchFamily="2" charset="2"/>
              <a:buNone/>
            </a:pPr>
            <a:r>
              <a:rPr lang="en-US" altLang="zh-CN" sz="2800" smtClean="0"/>
              <a:t>	    }</a:t>
            </a:r>
            <a:endParaRPr lang="zh-CN" altLang="zh-CN" sz="2800" smtClean="0"/>
          </a:p>
          <a:p>
            <a:pPr>
              <a:lnSpc>
                <a:spcPct val="100000"/>
              </a:lnSpc>
              <a:buFont typeface="Wingdings" panose="05000000000000000000" pitchFamily="2" charset="2"/>
              <a:buNone/>
            </a:pPr>
            <a:r>
              <a:rPr lang="en-US" altLang="zh-CN" sz="2800" smtClean="0"/>
              <a:t>  printf("\ntotal:%5d\n",n);</a:t>
            </a:r>
            <a:endParaRPr lang="zh-CN" altLang="zh-CN" sz="2800" smtClean="0"/>
          </a:p>
          <a:p>
            <a:pPr>
              <a:lnSpc>
                <a:spcPct val="100000"/>
              </a:lnSpc>
              <a:buFont typeface="Wingdings" panose="05000000000000000000" pitchFamily="2" charset="2"/>
              <a:buNone/>
            </a:pPr>
            <a:r>
              <a:rPr lang="en-US" altLang="zh-CN" sz="2800" smtClean="0"/>
              <a:t>  return 0;</a:t>
            </a:r>
            <a:endParaRPr lang="zh-CN" altLang="zh-CN" sz="2800" smtClean="0"/>
          </a:p>
          <a:p>
            <a:pPr>
              <a:lnSpc>
                <a:spcPct val="100000"/>
              </a:lnSpc>
              <a:buFont typeface="Wingdings" panose="05000000000000000000" pitchFamily="2" charset="2"/>
              <a:buNone/>
            </a:pPr>
            <a:r>
              <a:rPr lang="en-US" altLang="zh-CN" sz="2800" smtClean="0"/>
              <a:t>}</a:t>
            </a:r>
            <a:endParaRPr lang="zh-CN" altLang="zh-CN" sz="2800" smtClean="0"/>
          </a:p>
          <a:p>
            <a:pPr>
              <a:lnSpc>
                <a:spcPct val="100000"/>
              </a:lnSpc>
              <a:buFont typeface="Wingdings" panose="05000000000000000000" pitchFamily="2" charset="2"/>
              <a:buNone/>
            </a:pPr>
            <a:endParaRPr lang="zh-CN" altLang="en-US" sz="2800" smtClean="0"/>
          </a:p>
        </p:txBody>
      </p:sp>
      <p:pic>
        <p:nvPicPr>
          <p:cNvPr id="143363" name="图片 2" descr="Untitled.png">
            <a:hlinkClick r:id="rId1" action="ppaction://hlinksldjump"/>
          </p:cNvPr>
          <p:cNvPicPr>
            <a:picLocks noChangeAspect="1"/>
          </p:cNvPicPr>
          <p:nvPr/>
        </p:nvPicPr>
        <p:blipFill>
          <a:blip r:embed="rId2"/>
          <a:srcRect/>
          <a:stretch>
            <a:fillRect/>
          </a:stretch>
        </p:blipFill>
        <p:spPr bwMode="auto">
          <a:xfrm>
            <a:off x="9740900" y="5937250"/>
            <a:ext cx="927100" cy="920750"/>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14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15042" name="Rectangle 2"/>
          <p:cNvSpPr>
            <a:spLocks noGrp="1" noChangeArrowheads="1"/>
          </p:cNvSpPr>
          <p:nvPr>
            <p:ph type="title"/>
          </p:nvPr>
        </p:nvSpPr>
        <p:spPr>
          <a:xfrm>
            <a:off x="1809750" y="909638"/>
            <a:ext cx="8358188" cy="769937"/>
          </a:xfrm>
          <a:effectLst/>
        </p:spPr>
        <p:txBody>
          <a:bodyPr anchor="ctr"/>
          <a:lstStyle/>
          <a:p>
            <a:pPr eaLnBrk="1" hangingPunct="1">
              <a:defRPr/>
            </a:pPr>
            <a:r>
              <a:rPr lang="en-US" altLang="zh-CN" dirty="0" smtClean="0">
                <a:solidFill>
                  <a:srgbClr val="800000"/>
                </a:solidFill>
                <a:effectLst>
                  <a:outerShdw blurRad="38100" dist="38100" dir="2700000" algn="tl">
                    <a:srgbClr val="000000"/>
                  </a:outerShdw>
                </a:effectLst>
                <a:latin typeface="Arial" panose="020B0604020202020204" pitchFamily="34" charset="0"/>
                <a:ea typeface="黑体" panose="02010609060101010101" pitchFamily="2" charset="-122"/>
              </a:rPr>
              <a:t>8.7 </a:t>
            </a:r>
            <a:r>
              <a:rPr lang="zh-CN" altLang="zh-CN" dirty="0" smtClean="0">
                <a:solidFill>
                  <a:srgbClr val="800000"/>
                </a:solidFill>
                <a:effectLst>
                  <a:outerShdw blurRad="38100" dist="38100" dir="2700000" algn="tl">
                    <a:srgbClr val="000000"/>
                  </a:outerShdw>
                </a:effectLst>
                <a:latin typeface="Arial" panose="020B0604020202020204" pitchFamily="34" charset="0"/>
                <a:ea typeface="黑体" panose="02010609060101010101" pitchFamily="2" charset="-122"/>
              </a:rPr>
              <a:t>用</a:t>
            </a:r>
            <a:r>
              <a:rPr lang="en-US" altLang="zh-CN" dirty="0" err="1" smtClean="0">
                <a:solidFill>
                  <a:srgbClr val="800000"/>
                </a:solidFill>
                <a:effectLst>
                  <a:outerShdw blurRad="38100" dist="38100" dir="2700000" algn="tl">
                    <a:srgbClr val="000000"/>
                  </a:outerShdw>
                </a:effectLst>
                <a:latin typeface="Arial" panose="020B0604020202020204" pitchFamily="34" charset="0"/>
                <a:ea typeface="黑体" panose="02010609060101010101" pitchFamily="2" charset="-122"/>
              </a:rPr>
              <a:t>typedef</a:t>
            </a:r>
            <a:r>
              <a:rPr lang="zh-CN" altLang="zh-CN" dirty="0" smtClean="0">
                <a:solidFill>
                  <a:srgbClr val="800000"/>
                </a:solidFill>
                <a:effectLst>
                  <a:outerShdw blurRad="38100" dist="38100" dir="2700000" algn="tl">
                    <a:srgbClr val="000000"/>
                  </a:outerShdw>
                </a:effectLst>
                <a:latin typeface="Arial" panose="020B0604020202020204" pitchFamily="34" charset="0"/>
                <a:ea typeface="黑体" panose="02010609060101010101" pitchFamily="2" charset="-122"/>
              </a:rPr>
              <a:t>声明新类型名</a:t>
            </a:r>
            <a:endParaRPr lang="zh-CN" altLang="en-US" dirty="0" smtClean="0">
              <a:solidFill>
                <a:srgbClr val="800000"/>
              </a:solidFill>
              <a:effectLst>
                <a:outerShdw blurRad="38100" dist="38100" dir="2700000" algn="tl">
                  <a:srgbClr val="000000"/>
                </a:outerShdw>
              </a:effectLst>
              <a:latin typeface="Arial" panose="020B0604020202020204" pitchFamily="34" charset="0"/>
              <a:ea typeface="黑体" panose="02010609060101010101" pitchFamily="2" charset="-122"/>
            </a:endParaRPr>
          </a:p>
        </p:txBody>
      </p:sp>
      <p:sp>
        <p:nvSpPr>
          <p:cNvPr id="144387" name="Rectangle 3"/>
          <p:cNvSpPr>
            <a:spLocks noGrp="1" noChangeArrowheads="1"/>
          </p:cNvSpPr>
          <p:nvPr>
            <p:ph type="body" idx="1"/>
          </p:nvPr>
        </p:nvSpPr>
        <p:spPr>
          <a:xfrm>
            <a:off x="2309813" y="1785938"/>
            <a:ext cx="7429500" cy="4286250"/>
          </a:xfrm>
        </p:spPr>
        <p:txBody>
          <a:bodyPr/>
          <a:lstStyle/>
          <a:p>
            <a:pPr>
              <a:buFont typeface="Wingdings" panose="05000000000000000000" pitchFamily="2" charset="2"/>
              <a:buNone/>
            </a:pPr>
            <a:r>
              <a:rPr lang="en-US" altLang="zh-CN" smtClean="0"/>
              <a:t>1.</a:t>
            </a:r>
            <a:r>
              <a:rPr lang="zh-CN" altLang="zh-CN" smtClean="0"/>
              <a:t>简单地用一个新的类型名代替原有的类型名</a:t>
            </a:r>
            <a:endParaRPr lang="en-US" altLang="zh-CN" smtClean="0"/>
          </a:p>
          <a:p>
            <a:pPr lvl="1">
              <a:buFont typeface="Wingdings" panose="05000000000000000000" pitchFamily="2" charset="2"/>
              <a:buNone/>
            </a:pPr>
            <a:r>
              <a:rPr lang="en-US" altLang="zh-CN" smtClean="0"/>
              <a:t>typedef int Integer; </a:t>
            </a:r>
            <a:endParaRPr lang="zh-CN" altLang="zh-CN" smtClean="0"/>
          </a:p>
          <a:p>
            <a:pPr lvl="1">
              <a:buFont typeface="Wingdings" panose="05000000000000000000" pitchFamily="2" charset="2"/>
              <a:buNone/>
            </a:pPr>
            <a:r>
              <a:rPr lang="en-US" altLang="zh-CN" smtClean="0"/>
              <a:t>typedef float  Real;</a:t>
            </a:r>
            <a:endParaRPr lang="en-US" altLang="zh-CN" smtClean="0"/>
          </a:p>
          <a:p>
            <a:pPr lvl="1">
              <a:buFont typeface="Wingdings" panose="05000000000000000000" pitchFamily="2" charset="2"/>
              <a:buNone/>
            </a:pPr>
            <a:r>
              <a:rPr lang="en-US" altLang="zh-CN" smtClean="0">
                <a:solidFill>
                  <a:srgbClr val="00B050"/>
                </a:solidFill>
              </a:rPr>
              <a:t>int i,j;  float a,b;</a:t>
            </a:r>
            <a:r>
              <a:rPr lang="zh-CN" altLang="zh-CN" smtClean="0"/>
              <a:t></a:t>
            </a:r>
            <a:r>
              <a:rPr lang="en-US" altLang="zh-CN" smtClean="0"/>
              <a:t> </a:t>
            </a:r>
            <a:r>
              <a:rPr lang="zh-CN" altLang="en-US" smtClean="0"/>
              <a:t>与</a:t>
            </a:r>
            <a:endParaRPr lang="zh-CN" altLang="zh-CN" smtClean="0"/>
          </a:p>
          <a:p>
            <a:pPr lvl="1">
              <a:buFont typeface="Wingdings" panose="05000000000000000000" pitchFamily="2" charset="2"/>
              <a:buNone/>
            </a:pPr>
            <a:r>
              <a:rPr lang="en-US" altLang="zh-CN" smtClean="0">
                <a:solidFill>
                  <a:srgbClr val="00B050"/>
                </a:solidFill>
              </a:rPr>
              <a:t>Integer i,j</a:t>
            </a:r>
            <a:r>
              <a:rPr lang="zh-CN" altLang="zh-CN" smtClean="0">
                <a:solidFill>
                  <a:srgbClr val="00B050"/>
                </a:solidFill>
              </a:rPr>
              <a:t>；</a:t>
            </a:r>
            <a:r>
              <a:rPr lang="en-US" altLang="zh-CN" smtClean="0">
                <a:solidFill>
                  <a:srgbClr val="00B050"/>
                </a:solidFill>
              </a:rPr>
              <a:t>  Real a,b;</a:t>
            </a:r>
            <a:r>
              <a:rPr lang="zh-CN" altLang="zh-CN" smtClean="0"/>
              <a:t></a:t>
            </a:r>
            <a:endParaRPr lang="en-US" altLang="zh-CN" smtClean="0"/>
          </a:p>
          <a:p>
            <a:pPr lvl="1">
              <a:buFont typeface="Wingdings" panose="05000000000000000000" pitchFamily="2" charset="2"/>
              <a:buNone/>
            </a:pPr>
            <a:r>
              <a:rPr lang="zh-CN" altLang="en-US" smtClean="0"/>
              <a:t>等价</a:t>
            </a:r>
            <a:endParaRPr lang="zh-CN" altLang="zh-CN" smtClean="0"/>
          </a:p>
          <a:p>
            <a:pPr lvl="1">
              <a:buFont typeface="Wingdings" panose="05000000000000000000" pitchFamily="2" charset="2"/>
              <a:buNone/>
            </a:pPr>
            <a:endParaRPr lang="zh-CN" altLang="zh-CN" smtClean="0"/>
          </a:p>
        </p:txBody>
      </p:sp>
      <p:pic>
        <p:nvPicPr>
          <p:cNvPr id="144388" name="图片 3" descr="Untitled.png">
            <a:hlinkClick r:id="rId1" action="ppaction://hlinksldjump"/>
          </p:cNvPr>
          <p:cNvPicPr>
            <a:picLocks noChangeAspect="1"/>
          </p:cNvPicPr>
          <p:nvPr/>
        </p:nvPicPr>
        <p:blipFill>
          <a:blip r:embed="rId2"/>
          <a:srcRect/>
          <a:stretch>
            <a:fillRect/>
          </a:stretch>
        </p:blipFill>
        <p:spPr bwMode="auto">
          <a:xfrm>
            <a:off x="9740900" y="5937250"/>
            <a:ext cx="927100" cy="920750"/>
          </a:xfrm>
          <a:prstGeom prst="rect">
            <a:avLst/>
          </a:prstGeom>
          <a:noFill/>
          <a:ln w="9525">
            <a:noFill/>
            <a:miter lim="800000"/>
            <a:headEnd/>
            <a:tailEnd/>
          </a:ln>
        </p:spPr>
      </p:pic>
    </p:spTree>
  </p:cSld>
  <p:clrMapOvr>
    <a:masterClrMapping/>
  </p:clrMapOvr>
  <p:transition spd="med">
    <p:blinds/>
  </p:transition>
  <p:timing>
    <p:tnLst>
      <p:par>
        <p:cTn id="1" dur="indefinite" restart="never" nodeType="tmRoot"/>
      </p:par>
    </p:tnLst>
  </p:timing>
</p:sld>
</file>

<file path=ppt/slides/slide14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15042" name="Rectangle 2"/>
          <p:cNvSpPr>
            <a:spLocks noGrp="1" noChangeArrowheads="1"/>
          </p:cNvSpPr>
          <p:nvPr>
            <p:ph type="title"/>
          </p:nvPr>
        </p:nvSpPr>
        <p:spPr>
          <a:xfrm>
            <a:off x="1809750" y="909638"/>
            <a:ext cx="8358188" cy="769937"/>
          </a:xfrm>
          <a:effectLst/>
        </p:spPr>
        <p:txBody>
          <a:bodyPr anchor="ctr"/>
          <a:lstStyle/>
          <a:p>
            <a:pPr eaLnBrk="1" hangingPunct="1">
              <a:defRPr/>
            </a:pPr>
            <a:r>
              <a:rPr lang="en-US" altLang="zh-CN" dirty="0" smtClean="0">
                <a:solidFill>
                  <a:srgbClr val="800000"/>
                </a:solidFill>
                <a:effectLst>
                  <a:outerShdw blurRad="38100" dist="38100" dir="2700000" algn="tl">
                    <a:srgbClr val="000000"/>
                  </a:outerShdw>
                </a:effectLst>
                <a:latin typeface="Arial" panose="020B0604020202020204" pitchFamily="34" charset="0"/>
                <a:ea typeface="黑体" panose="02010609060101010101" pitchFamily="2" charset="-122"/>
              </a:rPr>
              <a:t>8.7 </a:t>
            </a:r>
            <a:r>
              <a:rPr lang="zh-CN" altLang="zh-CN" dirty="0" smtClean="0">
                <a:solidFill>
                  <a:srgbClr val="800000"/>
                </a:solidFill>
                <a:effectLst>
                  <a:outerShdw blurRad="38100" dist="38100" dir="2700000" algn="tl">
                    <a:srgbClr val="000000"/>
                  </a:outerShdw>
                </a:effectLst>
                <a:latin typeface="Arial" panose="020B0604020202020204" pitchFamily="34" charset="0"/>
                <a:ea typeface="黑体" panose="02010609060101010101" pitchFamily="2" charset="-122"/>
              </a:rPr>
              <a:t>用</a:t>
            </a:r>
            <a:r>
              <a:rPr lang="en-US" altLang="zh-CN" dirty="0" err="1" smtClean="0">
                <a:solidFill>
                  <a:srgbClr val="800000"/>
                </a:solidFill>
                <a:effectLst>
                  <a:outerShdw blurRad="38100" dist="38100" dir="2700000" algn="tl">
                    <a:srgbClr val="000000"/>
                  </a:outerShdw>
                </a:effectLst>
                <a:latin typeface="Arial" panose="020B0604020202020204" pitchFamily="34" charset="0"/>
                <a:ea typeface="黑体" panose="02010609060101010101" pitchFamily="2" charset="-122"/>
              </a:rPr>
              <a:t>typedef</a:t>
            </a:r>
            <a:r>
              <a:rPr lang="zh-CN" altLang="zh-CN" dirty="0" smtClean="0">
                <a:solidFill>
                  <a:srgbClr val="800000"/>
                </a:solidFill>
                <a:effectLst>
                  <a:outerShdw blurRad="38100" dist="38100" dir="2700000" algn="tl">
                    <a:srgbClr val="000000"/>
                  </a:outerShdw>
                </a:effectLst>
                <a:latin typeface="Arial" panose="020B0604020202020204" pitchFamily="34" charset="0"/>
                <a:ea typeface="黑体" panose="02010609060101010101" pitchFamily="2" charset="-122"/>
              </a:rPr>
              <a:t>声明新类型名</a:t>
            </a:r>
            <a:endParaRPr lang="zh-CN" altLang="en-US" dirty="0" smtClean="0">
              <a:solidFill>
                <a:srgbClr val="800000"/>
              </a:solidFill>
              <a:effectLst>
                <a:outerShdw blurRad="38100" dist="38100" dir="2700000" algn="tl">
                  <a:srgbClr val="000000"/>
                </a:outerShdw>
              </a:effectLst>
              <a:latin typeface="Arial" panose="020B0604020202020204" pitchFamily="34" charset="0"/>
              <a:ea typeface="黑体" panose="02010609060101010101" pitchFamily="2" charset="-122"/>
            </a:endParaRPr>
          </a:p>
        </p:txBody>
      </p:sp>
      <p:sp>
        <p:nvSpPr>
          <p:cNvPr id="145411" name="Rectangle 3"/>
          <p:cNvSpPr>
            <a:spLocks noGrp="1" noChangeArrowheads="1"/>
          </p:cNvSpPr>
          <p:nvPr>
            <p:ph type="body" idx="1"/>
          </p:nvPr>
        </p:nvSpPr>
        <p:spPr>
          <a:xfrm>
            <a:off x="2309813" y="1785938"/>
            <a:ext cx="8072437" cy="4286250"/>
          </a:xfrm>
        </p:spPr>
        <p:txBody>
          <a:bodyPr/>
          <a:lstStyle/>
          <a:p>
            <a:pPr>
              <a:buFont typeface="Wingdings" panose="05000000000000000000" pitchFamily="2" charset="2"/>
              <a:buNone/>
            </a:pPr>
            <a:r>
              <a:rPr lang="en-US" altLang="zh-CN" smtClean="0"/>
              <a:t>2.</a:t>
            </a:r>
            <a:r>
              <a:rPr lang="zh-CN" altLang="zh-CN" smtClean="0"/>
              <a:t>命名一个简单的类型名代替复杂的类型表示方法</a:t>
            </a:r>
            <a:endParaRPr lang="en-US" altLang="zh-CN" smtClean="0"/>
          </a:p>
          <a:p>
            <a:pPr lvl="1">
              <a:buFont typeface="Wingdings" panose="05000000000000000000" pitchFamily="2" charset="2"/>
              <a:buNone/>
            </a:pPr>
            <a:r>
              <a:rPr lang="en-US" altLang="zh-CN" smtClean="0"/>
              <a:t>(1)</a:t>
            </a:r>
            <a:r>
              <a:rPr lang="zh-CN" altLang="zh-CN" smtClean="0"/>
              <a:t>命名一个新的类型名代表结构体类型：</a:t>
            </a:r>
            <a:r>
              <a:rPr lang="en-US" altLang="zh-CN" smtClean="0"/>
              <a:t> </a:t>
            </a:r>
            <a:endParaRPr lang="zh-CN" altLang="zh-CN" smtClean="0"/>
          </a:p>
          <a:p>
            <a:pPr lvl="1">
              <a:buFont typeface="Wingdings" panose="05000000000000000000" pitchFamily="2" charset="2"/>
              <a:buNone/>
            </a:pPr>
            <a:r>
              <a:rPr lang="en-US" altLang="zh-CN" smtClean="0"/>
              <a:t>typedef struct</a:t>
            </a:r>
            <a:endParaRPr lang="zh-CN" altLang="zh-CN" smtClean="0"/>
          </a:p>
          <a:p>
            <a:pPr lvl="1">
              <a:buFont typeface="Wingdings" panose="05000000000000000000" pitchFamily="2" charset="2"/>
              <a:buNone/>
            </a:pPr>
            <a:r>
              <a:rPr lang="en-US" altLang="zh-CN" smtClean="0"/>
              <a:t>{ int month; int day; int year; }Date;</a:t>
            </a:r>
            <a:endParaRPr lang="en-US" altLang="zh-CN" smtClean="0"/>
          </a:p>
          <a:p>
            <a:pPr lvl="1">
              <a:buFont typeface="Wingdings" panose="05000000000000000000" pitchFamily="2" charset="2"/>
              <a:buNone/>
            </a:pPr>
            <a:r>
              <a:rPr lang="en-US" altLang="zh-CN" smtClean="0"/>
              <a:t>Date birthday; </a:t>
            </a:r>
            <a:endParaRPr lang="zh-CN" altLang="zh-CN" smtClean="0"/>
          </a:p>
          <a:p>
            <a:pPr lvl="1">
              <a:buFont typeface="Wingdings" panose="05000000000000000000" pitchFamily="2" charset="2"/>
              <a:buNone/>
            </a:pPr>
            <a:r>
              <a:rPr lang="en-US" altLang="zh-CN" smtClean="0"/>
              <a:t>Date *p;  </a:t>
            </a:r>
            <a:endParaRPr lang="zh-CN" altLang="zh-CN" smtClean="0"/>
          </a:p>
        </p:txBody>
      </p:sp>
      <p:pic>
        <p:nvPicPr>
          <p:cNvPr id="145412" name="图片 3" descr="Untitled.png">
            <a:hlinkClick r:id="rId1" action="ppaction://hlinksldjump"/>
          </p:cNvPr>
          <p:cNvPicPr>
            <a:picLocks noChangeAspect="1"/>
          </p:cNvPicPr>
          <p:nvPr/>
        </p:nvPicPr>
        <p:blipFill>
          <a:blip r:embed="rId2"/>
          <a:srcRect/>
          <a:stretch>
            <a:fillRect/>
          </a:stretch>
        </p:blipFill>
        <p:spPr bwMode="auto">
          <a:xfrm>
            <a:off x="9740900" y="5937250"/>
            <a:ext cx="927100" cy="920750"/>
          </a:xfrm>
          <a:prstGeom prst="rect">
            <a:avLst/>
          </a:prstGeom>
          <a:noFill/>
          <a:ln w="9525">
            <a:noFill/>
            <a:miter lim="800000"/>
            <a:headEnd/>
            <a:tailEnd/>
          </a:ln>
        </p:spPr>
      </p:pic>
    </p:spTree>
  </p:cSld>
  <p:clrMapOvr>
    <a:masterClrMapping/>
  </p:clrMapOvr>
  <p:transition spd="med">
    <p:blinds/>
  </p:transition>
  <p:timing>
    <p:tnLst>
      <p:par>
        <p:cTn id="1" dur="indefinite" restart="never" nodeType="tmRoot"/>
      </p:par>
    </p:tnLst>
  </p:timing>
</p:sld>
</file>

<file path=ppt/slides/slide14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15042" name="Rectangle 2"/>
          <p:cNvSpPr>
            <a:spLocks noGrp="1" noChangeArrowheads="1"/>
          </p:cNvSpPr>
          <p:nvPr>
            <p:ph type="title"/>
          </p:nvPr>
        </p:nvSpPr>
        <p:spPr>
          <a:xfrm>
            <a:off x="1809750" y="909638"/>
            <a:ext cx="8358188" cy="769937"/>
          </a:xfrm>
          <a:effectLst/>
        </p:spPr>
        <p:txBody>
          <a:bodyPr anchor="ctr"/>
          <a:lstStyle/>
          <a:p>
            <a:pPr eaLnBrk="1" hangingPunct="1">
              <a:defRPr/>
            </a:pPr>
            <a:r>
              <a:rPr lang="en-US" altLang="zh-CN" dirty="0" smtClean="0">
                <a:solidFill>
                  <a:srgbClr val="800000"/>
                </a:solidFill>
                <a:effectLst>
                  <a:outerShdw blurRad="38100" dist="38100" dir="2700000" algn="tl">
                    <a:srgbClr val="000000"/>
                  </a:outerShdw>
                </a:effectLst>
                <a:latin typeface="Arial" panose="020B0604020202020204" pitchFamily="34" charset="0"/>
                <a:ea typeface="黑体" panose="02010609060101010101" pitchFamily="2" charset="-122"/>
              </a:rPr>
              <a:t>8.7 </a:t>
            </a:r>
            <a:r>
              <a:rPr lang="zh-CN" altLang="zh-CN" dirty="0" smtClean="0">
                <a:solidFill>
                  <a:srgbClr val="800000"/>
                </a:solidFill>
                <a:effectLst>
                  <a:outerShdw blurRad="38100" dist="38100" dir="2700000" algn="tl">
                    <a:srgbClr val="000000"/>
                  </a:outerShdw>
                </a:effectLst>
                <a:latin typeface="Arial" panose="020B0604020202020204" pitchFamily="34" charset="0"/>
                <a:ea typeface="黑体" panose="02010609060101010101" pitchFamily="2" charset="-122"/>
              </a:rPr>
              <a:t>用</a:t>
            </a:r>
            <a:r>
              <a:rPr lang="en-US" altLang="zh-CN" dirty="0" err="1" smtClean="0">
                <a:solidFill>
                  <a:srgbClr val="800000"/>
                </a:solidFill>
                <a:effectLst>
                  <a:outerShdw blurRad="38100" dist="38100" dir="2700000" algn="tl">
                    <a:srgbClr val="000000"/>
                  </a:outerShdw>
                </a:effectLst>
                <a:latin typeface="Arial" panose="020B0604020202020204" pitchFamily="34" charset="0"/>
                <a:ea typeface="黑体" panose="02010609060101010101" pitchFamily="2" charset="-122"/>
              </a:rPr>
              <a:t>typedef</a:t>
            </a:r>
            <a:r>
              <a:rPr lang="zh-CN" altLang="zh-CN" dirty="0" smtClean="0">
                <a:solidFill>
                  <a:srgbClr val="800000"/>
                </a:solidFill>
                <a:effectLst>
                  <a:outerShdw blurRad="38100" dist="38100" dir="2700000" algn="tl">
                    <a:srgbClr val="000000"/>
                  </a:outerShdw>
                </a:effectLst>
                <a:latin typeface="Arial" panose="020B0604020202020204" pitchFamily="34" charset="0"/>
                <a:ea typeface="黑体" panose="02010609060101010101" pitchFamily="2" charset="-122"/>
              </a:rPr>
              <a:t>声明新类型名</a:t>
            </a:r>
            <a:endParaRPr lang="zh-CN" altLang="en-US" dirty="0" smtClean="0">
              <a:solidFill>
                <a:srgbClr val="800000"/>
              </a:solidFill>
              <a:effectLst>
                <a:outerShdw blurRad="38100" dist="38100" dir="2700000" algn="tl">
                  <a:srgbClr val="000000"/>
                </a:outerShdw>
              </a:effectLst>
              <a:latin typeface="Arial" panose="020B0604020202020204" pitchFamily="34" charset="0"/>
              <a:ea typeface="黑体" panose="02010609060101010101" pitchFamily="2" charset="-122"/>
            </a:endParaRPr>
          </a:p>
        </p:txBody>
      </p:sp>
      <p:sp>
        <p:nvSpPr>
          <p:cNvPr id="146435" name="Rectangle 3"/>
          <p:cNvSpPr>
            <a:spLocks noGrp="1" noChangeArrowheads="1"/>
          </p:cNvSpPr>
          <p:nvPr>
            <p:ph type="body" idx="1"/>
          </p:nvPr>
        </p:nvSpPr>
        <p:spPr>
          <a:xfrm>
            <a:off x="2309813" y="1785938"/>
            <a:ext cx="8072437" cy="3571875"/>
          </a:xfrm>
        </p:spPr>
        <p:txBody>
          <a:bodyPr/>
          <a:lstStyle/>
          <a:p>
            <a:pPr>
              <a:buFont typeface="Wingdings" panose="05000000000000000000" pitchFamily="2" charset="2"/>
              <a:buNone/>
            </a:pPr>
            <a:r>
              <a:rPr lang="en-US" altLang="zh-CN" smtClean="0"/>
              <a:t>2.</a:t>
            </a:r>
            <a:r>
              <a:rPr lang="zh-CN" altLang="zh-CN" smtClean="0"/>
              <a:t>命名一个简单的类型名代替复杂的类型表示方法</a:t>
            </a:r>
            <a:endParaRPr lang="en-US" altLang="zh-CN" smtClean="0"/>
          </a:p>
          <a:p>
            <a:pPr lvl="1">
              <a:buFont typeface="Wingdings" panose="05000000000000000000" pitchFamily="2" charset="2"/>
              <a:buNone/>
            </a:pPr>
            <a:r>
              <a:rPr lang="en-US" altLang="zh-CN" smtClean="0"/>
              <a:t>(2) </a:t>
            </a:r>
            <a:r>
              <a:rPr lang="zh-CN" altLang="zh-CN" smtClean="0"/>
              <a:t>命名一个新的类型名代表数组类型</a:t>
            </a:r>
            <a:endParaRPr lang="zh-CN" altLang="zh-CN" smtClean="0"/>
          </a:p>
          <a:p>
            <a:pPr lvl="1">
              <a:buFont typeface="Wingdings" panose="05000000000000000000" pitchFamily="2" charset="2"/>
              <a:buNone/>
            </a:pPr>
            <a:r>
              <a:rPr lang="en-US" altLang="zh-CN" smtClean="0"/>
              <a:t>typedef int Num[100]; </a:t>
            </a:r>
            <a:endParaRPr lang="zh-CN" altLang="zh-CN" smtClean="0"/>
          </a:p>
          <a:p>
            <a:pPr lvl="1">
              <a:buFont typeface="Wingdings" panose="05000000000000000000" pitchFamily="2" charset="2"/>
              <a:buNone/>
            </a:pPr>
            <a:r>
              <a:rPr lang="en-US" altLang="zh-CN" smtClean="0"/>
              <a:t>Num a; </a:t>
            </a:r>
            <a:endParaRPr lang="zh-CN" altLang="zh-CN" smtClean="0"/>
          </a:p>
        </p:txBody>
      </p:sp>
      <p:pic>
        <p:nvPicPr>
          <p:cNvPr id="146436" name="图片 3" descr="Untitled.png">
            <a:hlinkClick r:id="rId1" action="ppaction://hlinksldjump"/>
          </p:cNvPr>
          <p:cNvPicPr>
            <a:picLocks noChangeAspect="1"/>
          </p:cNvPicPr>
          <p:nvPr/>
        </p:nvPicPr>
        <p:blipFill>
          <a:blip r:embed="rId2"/>
          <a:srcRect/>
          <a:stretch>
            <a:fillRect/>
          </a:stretch>
        </p:blipFill>
        <p:spPr bwMode="auto">
          <a:xfrm>
            <a:off x="9740900" y="5937250"/>
            <a:ext cx="927100" cy="920750"/>
          </a:xfrm>
          <a:prstGeom prst="rect">
            <a:avLst/>
          </a:prstGeom>
          <a:noFill/>
          <a:ln w="9525">
            <a:noFill/>
            <a:miter lim="800000"/>
            <a:headEnd/>
            <a:tailEnd/>
          </a:ln>
        </p:spPr>
      </p:pic>
    </p:spTree>
  </p:cSld>
  <p:clrMapOvr>
    <a:masterClrMapping/>
  </p:clrMapOvr>
  <p:transition spd="med">
    <p:blinds/>
  </p:transition>
  <p:timing>
    <p:tnLst>
      <p:par>
        <p:cTn id="1" dur="indefinite" restart="never" nodeType="tmRoot"/>
      </p:par>
    </p:tnLst>
  </p:timing>
</p:sld>
</file>

<file path=ppt/slides/slide14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15042" name="Rectangle 2"/>
          <p:cNvSpPr>
            <a:spLocks noGrp="1" noChangeArrowheads="1"/>
          </p:cNvSpPr>
          <p:nvPr>
            <p:ph type="title"/>
          </p:nvPr>
        </p:nvSpPr>
        <p:spPr>
          <a:xfrm>
            <a:off x="1809750" y="909638"/>
            <a:ext cx="8358188" cy="769937"/>
          </a:xfrm>
          <a:effectLst/>
        </p:spPr>
        <p:txBody>
          <a:bodyPr anchor="ctr"/>
          <a:lstStyle/>
          <a:p>
            <a:pPr eaLnBrk="1" hangingPunct="1">
              <a:defRPr/>
            </a:pPr>
            <a:r>
              <a:rPr lang="en-US" altLang="zh-CN" dirty="0" smtClean="0">
                <a:solidFill>
                  <a:srgbClr val="800000"/>
                </a:solidFill>
                <a:effectLst>
                  <a:outerShdw blurRad="38100" dist="38100" dir="2700000" algn="tl">
                    <a:srgbClr val="000000"/>
                  </a:outerShdw>
                </a:effectLst>
                <a:latin typeface="Arial" panose="020B0604020202020204" pitchFamily="34" charset="0"/>
                <a:ea typeface="黑体" panose="02010609060101010101" pitchFamily="2" charset="-122"/>
              </a:rPr>
              <a:t>8.7 </a:t>
            </a:r>
            <a:r>
              <a:rPr lang="zh-CN" altLang="zh-CN" dirty="0" smtClean="0">
                <a:solidFill>
                  <a:srgbClr val="800000"/>
                </a:solidFill>
                <a:effectLst>
                  <a:outerShdw blurRad="38100" dist="38100" dir="2700000" algn="tl">
                    <a:srgbClr val="000000"/>
                  </a:outerShdw>
                </a:effectLst>
                <a:latin typeface="Arial" panose="020B0604020202020204" pitchFamily="34" charset="0"/>
                <a:ea typeface="黑体" panose="02010609060101010101" pitchFamily="2" charset="-122"/>
              </a:rPr>
              <a:t>用</a:t>
            </a:r>
            <a:r>
              <a:rPr lang="en-US" altLang="zh-CN" dirty="0" err="1" smtClean="0">
                <a:solidFill>
                  <a:srgbClr val="800000"/>
                </a:solidFill>
                <a:effectLst>
                  <a:outerShdw blurRad="38100" dist="38100" dir="2700000" algn="tl">
                    <a:srgbClr val="000000"/>
                  </a:outerShdw>
                </a:effectLst>
                <a:latin typeface="Arial" panose="020B0604020202020204" pitchFamily="34" charset="0"/>
                <a:ea typeface="黑体" panose="02010609060101010101" pitchFamily="2" charset="-122"/>
              </a:rPr>
              <a:t>typedef</a:t>
            </a:r>
            <a:r>
              <a:rPr lang="zh-CN" altLang="zh-CN" dirty="0" smtClean="0">
                <a:solidFill>
                  <a:srgbClr val="800000"/>
                </a:solidFill>
                <a:effectLst>
                  <a:outerShdw blurRad="38100" dist="38100" dir="2700000" algn="tl">
                    <a:srgbClr val="000000"/>
                  </a:outerShdw>
                </a:effectLst>
                <a:latin typeface="Arial" panose="020B0604020202020204" pitchFamily="34" charset="0"/>
                <a:ea typeface="黑体" panose="02010609060101010101" pitchFamily="2" charset="-122"/>
              </a:rPr>
              <a:t>声明新类型名</a:t>
            </a:r>
            <a:endParaRPr lang="zh-CN" altLang="en-US" dirty="0" smtClean="0">
              <a:solidFill>
                <a:srgbClr val="800000"/>
              </a:solidFill>
              <a:effectLst>
                <a:outerShdw blurRad="38100" dist="38100" dir="2700000" algn="tl">
                  <a:srgbClr val="000000"/>
                </a:outerShdw>
              </a:effectLst>
              <a:latin typeface="Arial" panose="020B0604020202020204" pitchFamily="34" charset="0"/>
              <a:ea typeface="黑体" panose="02010609060101010101" pitchFamily="2" charset="-122"/>
            </a:endParaRPr>
          </a:p>
        </p:txBody>
      </p:sp>
      <p:sp>
        <p:nvSpPr>
          <p:cNvPr id="147459" name="Rectangle 3"/>
          <p:cNvSpPr>
            <a:spLocks noGrp="1" noChangeArrowheads="1"/>
          </p:cNvSpPr>
          <p:nvPr>
            <p:ph type="body" idx="1"/>
          </p:nvPr>
        </p:nvSpPr>
        <p:spPr>
          <a:xfrm>
            <a:off x="2309813" y="1785938"/>
            <a:ext cx="8072437" cy="3571875"/>
          </a:xfrm>
        </p:spPr>
        <p:txBody>
          <a:bodyPr/>
          <a:lstStyle/>
          <a:p>
            <a:pPr>
              <a:buFont typeface="Wingdings" panose="05000000000000000000" pitchFamily="2" charset="2"/>
              <a:buNone/>
            </a:pPr>
            <a:r>
              <a:rPr lang="en-US" altLang="zh-CN" smtClean="0"/>
              <a:t>2.</a:t>
            </a:r>
            <a:r>
              <a:rPr lang="zh-CN" altLang="zh-CN" smtClean="0"/>
              <a:t>命名一个简单的类型名代替复杂的类型表示方法</a:t>
            </a:r>
            <a:endParaRPr lang="en-US" altLang="zh-CN" smtClean="0"/>
          </a:p>
          <a:p>
            <a:pPr lvl="1">
              <a:buFont typeface="Wingdings" panose="05000000000000000000" pitchFamily="2" charset="2"/>
              <a:buNone/>
            </a:pPr>
            <a:r>
              <a:rPr lang="en-US" altLang="zh-CN" smtClean="0"/>
              <a:t>(3)</a:t>
            </a:r>
            <a:r>
              <a:rPr lang="zh-CN" altLang="zh-CN" smtClean="0"/>
              <a:t>命名一个新的类型名代表</a:t>
            </a:r>
            <a:r>
              <a:rPr lang="zh-CN" altLang="en-US" smtClean="0"/>
              <a:t>一个</a:t>
            </a:r>
            <a:r>
              <a:rPr lang="zh-CN" altLang="zh-CN" smtClean="0"/>
              <a:t>指针类型</a:t>
            </a:r>
            <a:endParaRPr lang="zh-CN" altLang="zh-CN" smtClean="0"/>
          </a:p>
          <a:p>
            <a:pPr lvl="1">
              <a:buFont typeface="Wingdings" panose="05000000000000000000" pitchFamily="2" charset="2"/>
              <a:buNone/>
            </a:pPr>
            <a:r>
              <a:rPr lang="en-US" altLang="zh-CN" smtClean="0"/>
              <a:t>typedef char *String;        </a:t>
            </a:r>
            <a:r>
              <a:rPr lang="zh-CN" altLang="zh-CN" smtClean="0"/>
              <a:t></a:t>
            </a:r>
            <a:endParaRPr lang="zh-CN" altLang="zh-CN" smtClean="0"/>
          </a:p>
          <a:p>
            <a:pPr lvl="1">
              <a:buFont typeface="Wingdings" panose="05000000000000000000" pitchFamily="2" charset="2"/>
              <a:buNone/>
            </a:pPr>
            <a:r>
              <a:rPr lang="en-US" altLang="zh-CN" smtClean="0"/>
              <a:t>String p,s[10]; </a:t>
            </a:r>
            <a:endParaRPr lang="zh-CN" altLang="zh-CN" smtClean="0"/>
          </a:p>
        </p:txBody>
      </p:sp>
      <p:pic>
        <p:nvPicPr>
          <p:cNvPr id="147460" name="图片 3" descr="Untitled.png">
            <a:hlinkClick r:id="rId1" action="ppaction://hlinksldjump"/>
          </p:cNvPr>
          <p:cNvPicPr>
            <a:picLocks noChangeAspect="1"/>
          </p:cNvPicPr>
          <p:nvPr/>
        </p:nvPicPr>
        <p:blipFill>
          <a:blip r:embed="rId2"/>
          <a:srcRect/>
          <a:stretch>
            <a:fillRect/>
          </a:stretch>
        </p:blipFill>
        <p:spPr bwMode="auto">
          <a:xfrm>
            <a:off x="9740900" y="5937250"/>
            <a:ext cx="927100" cy="920750"/>
          </a:xfrm>
          <a:prstGeom prst="rect">
            <a:avLst/>
          </a:prstGeom>
          <a:noFill/>
          <a:ln w="9525">
            <a:noFill/>
            <a:miter lim="800000"/>
            <a:headEnd/>
            <a:tailEnd/>
          </a:ln>
        </p:spPr>
      </p:pic>
    </p:spTree>
  </p:cSld>
  <p:clrMapOvr>
    <a:masterClrMapping/>
  </p:clrMapOvr>
  <p:transition spd="med">
    <p:blinds/>
  </p:transition>
  <p:timing>
    <p:tnLst>
      <p:par>
        <p:cTn id="1" dur="indefinite" restart="never" nodeType="tmRoot"/>
      </p:par>
    </p:tnLst>
  </p:timing>
</p:sld>
</file>

<file path=ppt/slides/slide14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15042" name="Rectangle 2"/>
          <p:cNvSpPr>
            <a:spLocks noGrp="1" noChangeArrowheads="1"/>
          </p:cNvSpPr>
          <p:nvPr>
            <p:ph type="title"/>
          </p:nvPr>
        </p:nvSpPr>
        <p:spPr>
          <a:xfrm>
            <a:off x="1809750" y="909638"/>
            <a:ext cx="8358188" cy="769937"/>
          </a:xfrm>
          <a:effectLst/>
        </p:spPr>
        <p:txBody>
          <a:bodyPr anchor="ctr"/>
          <a:lstStyle/>
          <a:p>
            <a:pPr eaLnBrk="1" hangingPunct="1">
              <a:defRPr/>
            </a:pPr>
            <a:r>
              <a:rPr lang="en-US" altLang="zh-CN" dirty="0" smtClean="0">
                <a:solidFill>
                  <a:srgbClr val="800000"/>
                </a:solidFill>
                <a:effectLst>
                  <a:outerShdw blurRad="38100" dist="38100" dir="2700000" algn="tl">
                    <a:srgbClr val="000000"/>
                  </a:outerShdw>
                </a:effectLst>
                <a:latin typeface="Arial" panose="020B0604020202020204" pitchFamily="34" charset="0"/>
                <a:ea typeface="黑体" panose="02010609060101010101" pitchFamily="2" charset="-122"/>
              </a:rPr>
              <a:t>8.7 </a:t>
            </a:r>
            <a:r>
              <a:rPr lang="zh-CN" altLang="zh-CN" dirty="0" smtClean="0">
                <a:solidFill>
                  <a:srgbClr val="800000"/>
                </a:solidFill>
                <a:effectLst>
                  <a:outerShdw blurRad="38100" dist="38100" dir="2700000" algn="tl">
                    <a:srgbClr val="000000"/>
                  </a:outerShdw>
                </a:effectLst>
                <a:latin typeface="Arial" panose="020B0604020202020204" pitchFamily="34" charset="0"/>
                <a:ea typeface="黑体" panose="02010609060101010101" pitchFamily="2" charset="-122"/>
              </a:rPr>
              <a:t>用</a:t>
            </a:r>
            <a:r>
              <a:rPr lang="en-US" altLang="zh-CN" dirty="0" err="1" smtClean="0">
                <a:solidFill>
                  <a:srgbClr val="800000"/>
                </a:solidFill>
                <a:effectLst>
                  <a:outerShdw blurRad="38100" dist="38100" dir="2700000" algn="tl">
                    <a:srgbClr val="000000"/>
                  </a:outerShdw>
                </a:effectLst>
                <a:latin typeface="Arial" panose="020B0604020202020204" pitchFamily="34" charset="0"/>
                <a:ea typeface="黑体" panose="02010609060101010101" pitchFamily="2" charset="-122"/>
              </a:rPr>
              <a:t>typedef</a:t>
            </a:r>
            <a:r>
              <a:rPr lang="zh-CN" altLang="zh-CN" dirty="0" smtClean="0">
                <a:solidFill>
                  <a:srgbClr val="800000"/>
                </a:solidFill>
                <a:effectLst>
                  <a:outerShdw blurRad="38100" dist="38100" dir="2700000" algn="tl">
                    <a:srgbClr val="000000"/>
                  </a:outerShdw>
                </a:effectLst>
                <a:latin typeface="Arial" panose="020B0604020202020204" pitchFamily="34" charset="0"/>
                <a:ea typeface="黑体" panose="02010609060101010101" pitchFamily="2" charset="-122"/>
              </a:rPr>
              <a:t>声明新类型名</a:t>
            </a:r>
            <a:endParaRPr lang="zh-CN" altLang="en-US" dirty="0" smtClean="0">
              <a:solidFill>
                <a:srgbClr val="800000"/>
              </a:solidFill>
              <a:effectLst>
                <a:outerShdw blurRad="38100" dist="38100" dir="2700000" algn="tl">
                  <a:srgbClr val="000000"/>
                </a:outerShdw>
              </a:effectLst>
              <a:latin typeface="Arial" panose="020B0604020202020204" pitchFamily="34" charset="0"/>
              <a:ea typeface="黑体" panose="02010609060101010101" pitchFamily="2" charset="-122"/>
            </a:endParaRPr>
          </a:p>
        </p:txBody>
      </p:sp>
      <p:sp>
        <p:nvSpPr>
          <p:cNvPr id="148483" name="Rectangle 3"/>
          <p:cNvSpPr>
            <a:spLocks noGrp="1" noChangeArrowheads="1"/>
          </p:cNvSpPr>
          <p:nvPr>
            <p:ph type="body" idx="1"/>
          </p:nvPr>
        </p:nvSpPr>
        <p:spPr>
          <a:xfrm>
            <a:off x="2309813" y="1785938"/>
            <a:ext cx="8072437" cy="3571875"/>
          </a:xfrm>
        </p:spPr>
        <p:txBody>
          <a:bodyPr/>
          <a:lstStyle/>
          <a:p>
            <a:pPr>
              <a:buFont typeface="Wingdings" panose="05000000000000000000" pitchFamily="2" charset="2"/>
              <a:buNone/>
            </a:pPr>
            <a:r>
              <a:rPr lang="en-US" altLang="zh-CN" smtClean="0"/>
              <a:t>2.</a:t>
            </a:r>
            <a:r>
              <a:rPr lang="zh-CN" altLang="zh-CN" smtClean="0"/>
              <a:t>命名一个简单的类型名代替复杂的类型表示方法</a:t>
            </a:r>
            <a:endParaRPr lang="en-US" altLang="zh-CN" smtClean="0"/>
          </a:p>
          <a:p>
            <a:pPr lvl="1">
              <a:buFont typeface="Wingdings" panose="05000000000000000000" pitchFamily="2" charset="2"/>
              <a:buNone/>
            </a:pPr>
            <a:r>
              <a:rPr lang="en-US" altLang="zh-CN" smtClean="0"/>
              <a:t>(4)</a:t>
            </a:r>
            <a:r>
              <a:rPr lang="zh-CN" altLang="zh-CN" smtClean="0"/>
              <a:t>命名一个新的类型名代表指向函数的指针类型</a:t>
            </a:r>
            <a:endParaRPr lang="zh-CN" altLang="zh-CN" smtClean="0"/>
          </a:p>
          <a:p>
            <a:pPr lvl="1">
              <a:buFont typeface="Wingdings" panose="05000000000000000000" pitchFamily="2" charset="2"/>
              <a:buNone/>
            </a:pPr>
            <a:r>
              <a:rPr lang="en-US" altLang="zh-CN" smtClean="0"/>
              <a:t>typedef int (*Pointer)(); </a:t>
            </a:r>
            <a:r>
              <a:rPr lang="zh-CN" altLang="zh-CN" smtClean="0"/>
              <a:t></a:t>
            </a:r>
            <a:r>
              <a:rPr lang="en-US" altLang="zh-CN" smtClean="0"/>
              <a:t>    </a:t>
            </a:r>
            <a:endParaRPr lang="en-US" altLang="zh-CN" smtClean="0"/>
          </a:p>
          <a:p>
            <a:pPr lvl="1">
              <a:buFont typeface="Wingdings" panose="05000000000000000000" pitchFamily="2" charset="2"/>
              <a:buNone/>
            </a:pPr>
            <a:r>
              <a:rPr lang="en-US" altLang="zh-CN" smtClean="0"/>
              <a:t>Pointer p1,p2; </a:t>
            </a:r>
            <a:endParaRPr lang="zh-CN" altLang="zh-CN" smtClean="0"/>
          </a:p>
        </p:txBody>
      </p:sp>
      <p:pic>
        <p:nvPicPr>
          <p:cNvPr id="148484" name="图片 3" descr="Untitled.png">
            <a:hlinkClick r:id="rId1" action="ppaction://hlinksldjump"/>
          </p:cNvPr>
          <p:cNvPicPr>
            <a:picLocks noChangeAspect="1"/>
          </p:cNvPicPr>
          <p:nvPr/>
        </p:nvPicPr>
        <p:blipFill>
          <a:blip r:embed="rId2"/>
          <a:srcRect/>
          <a:stretch>
            <a:fillRect/>
          </a:stretch>
        </p:blipFill>
        <p:spPr bwMode="auto">
          <a:xfrm>
            <a:off x="9740900" y="5937250"/>
            <a:ext cx="927100" cy="920750"/>
          </a:xfrm>
          <a:prstGeom prst="rect">
            <a:avLst/>
          </a:prstGeom>
          <a:noFill/>
          <a:ln w="9525">
            <a:noFill/>
            <a:miter lim="800000"/>
            <a:headEnd/>
            <a:tailEnd/>
          </a:ln>
        </p:spPr>
      </p:pic>
    </p:spTree>
  </p:cSld>
  <p:clrMapOvr>
    <a:masterClrMapping/>
  </p:clrMapOvr>
  <p:transition spd="med">
    <p:blinds/>
  </p:transition>
  <p:timing>
    <p:tnLst>
      <p:par>
        <p:cTn id="1" dur="indefinite" restart="never" nodeType="tmRoot"/>
      </p:par>
    </p:tnLst>
  </p:timing>
</p:sld>
</file>

<file path=ppt/slides/slide14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15042" name="Rectangle 2"/>
          <p:cNvSpPr>
            <a:spLocks noGrp="1" noChangeArrowheads="1"/>
          </p:cNvSpPr>
          <p:nvPr>
            <p:ph type="title"/>
          </p:nvPr>
        </p:nvSpPr>
        <p:spPr>
          <a:xfrm>
            <a:off x="1809750" y="909638"/>
            <a:ext cx="8358188" cy="769937"/>
          </a:xfrm>
          <a:effectLst/>
        </p:spPr>
        <p:txBody>
          <a:bodyPr anchor="ctr"/>
          <a:lstStyle/>
          <a:p>
            <a:pPr eaLnBrk="1" hangingPunct="1">
              <a:defRPr/>
            </a:pPr>
            <a:r>
              <a:rPr lang="en-US" altLang="zh-CN" dirty="0" smtClean="0">
                <a:solidFill>
                  <a:srgbClr val="800000"/>
                </a:solidFill>
                <a:effectLst>
                  <a:outerShdw blurRad="38100" dist="38100" dir="2700000" algn="tl">
                    <a:srgbClr val="000000"/>
                  </a:outerShdw>
                </a:effectLst>
                <a:latin typeface="Arial" panose="020B0604020202020204" pitchFamily="34" charset="0"/>
                <a:ea typeface="黑体" panose="02010609060101010101" pitchFamily="2" charset="-122"/>
              </a:rPr>
              <a:t>8.7 </a:t>
            </a:r>
            <a:r>
              <a:rPr lang="zh-CN" altLang="zh-CN" dirty="0" smtClean="0">
                <a:solidFill>
                  <a:srgbClr val="800000"/>
                </a:solidFill>
                <a:effectLst>
                  <a:outerShdw blurRad="38100" dist="38100" dir="2700000" algn="tl">
                    <a:srgbClr val="000000"/>
                  </a:outerShdw>
                </a:effectLst>
                <a:latin typeface="Arial" panose="020B0604020202020204" pitchFamily="34" charset="0"/>
                <a:ea typeface="黑体" panose="02010609060101010101" pitchFamily="2" charset="-122"/>
              </a:rPr>
              <a:t>用</a:t>
            </a:r>
            <a:r>
              <a:rPr lang="en-US" altLang="zh-CN" dirty="0" err="1" smtClean="0">
                <a:solidFill>
                  <a:srgbClr val="800000"/>
                </a:solidFill>
                <a:effectLst>
                  <a:outerShdw blurRad="38100" dist="38100" dir="2700000" algn="tl">
                    <a:srgbClr val="000000"/>
                  </a:outerShdw>
                </a:effectLst>
                <a:latin typeface="Arial" panose="020B0604020202020204" pitchFamily="34" charset="0"/>
                <a:ea typeface="黑体" panose="02010609060101010101" pitchFamily="2" charset="-122"/>
              </a:rPr>
              <a:t>typedef</a:t>
            </a:r>
            <a:r>
              <a:rPr lang="zh-CN" altLang="zh-CN" dirty="0" smtClean="0">
                <a:solidFill>
                  <a:srgbClr val="800000"/>
                </a:solidFill>
                <a:effectLst>
                  <a:outerShdw blurRad="38100" dist="38100" dir="2700000" algn="tl">
                    <a:srgbClr val="000000"/>
                  </a:outerShdw>
                </a:effectLst>
                <a:latin typeface="Arial" panose="020B0604020202020204" pitchFamily="34" charset="0"/>
                <a:ea typeface="黑体" panose="02010609060101010101" pitchFamily="2" charset="-122"/>
              </a:rPr>
              <a:t>声明新类型名</a:t>
            </a:r>
            <a:endParaRPr lang="zh-CN" altLang="en-US" dirty="0" smtClean="0">
              <a:solidFill>
                <a:srgbClr val="800000"/>
              </a:solidFill>
              <a:effectLst>
                <a:outerShdw blurRad="38100" dist="38100" dir="2700000" algn="tl">
                  <a:srgbClr val="000000"/>
                </a:outerShdw>
              </a:effectLst>
              <a:latin typeface="Arial" panose="020B0604020202020204" pitchFamily="34" charset="0"/>
              <a:ea typeface="黑体" panose="02010609060101010101" pitchFamily="2" charset="-122"/>
            </a:endParaRPr>
          </a:p>
        </p:txBody>
      </p:sp>
      <p:sp>
        <p:nvSpPr>
          <p:cNvPr id="149507" name="Rectangle 3"/>
          <p:cNvSpPr>
            <a:spLocks noGrp="1" noChangeArrowheads="1"/>
          </p:cNvSpPr>
          <p:nvPr>
            <p:ph type="body" idx="1"/>
          </p:nvPr>
        </p:nvSpPr>
        <p:spPr>
          <a:xfrm>
            <a:off x="2309813" y="1785938"/>
            <a:ext cx="8072437" cy="3929062"/>
          </a:xfrm>
        </p:spPr>
        <p:txBody>
          <a:bodyPr/>
          <a:lstStyle/>
          <a:p>
            <a:r>
              <a:rPr lang="zh-CN" altLang="zh-CN" smtClean="0"/>
              <a:t>归纳起来，声明一个新的类型名的方法是</a:t>
            </a:r>
            <a:endParaRPr lang="zh-CN" altLang="zh-CN" smtClean="0"/>
          </a:p>
          <a:p>
            <a:pPr lvl="1">
              <a:buFont typeface="Wingdings" panose="05000000000000000000" pitchFamily="2" charset="2"/>
              <a:buNone/>
            </a:pPr>
            <a:r>
              <a:rPr lang="zh-CN" altLang="zh-CN" smtClean="0"/>
              <a:t>① 先按定义变量的方法写出定义体（</a:t>
            </a:r>
            <a:r>
              <a:rPr lang="en-US" altLang="zh-CN" smtClean="0"/>
              <a:t>int i;</a:t>
            </a:r>
            <a:r>
              <a:rPr lang="zh-CN" altLang="zh-CN" smtClean="0"/>
              <a:t>）</a:t>
            </a:r>
            <a:endParaRPr lang="en-US" altLang="zh-CN" smtClean="0"/>
          </a:p>
          <a:p>
            <a:pPr lvl="1">
              <a:buFont typeface="Wingdings" panose="05000000000000000000" pitchFamily="2" charset="2"/>
              <a:buNone/>
            </a:pPr>
            <a:r>
              <a:rPr lang="zh-CN" altLang="zh-CN" smtClean="0"/>
              <a:t>② 将变量名换成新类型名（将</a:t>
            </a:r>
            <a:r>
              <a:rPr lang="en-US" altLang="zh-CN" smtClean="0"/>
              <a:t>i</a:t>
            </a:r>
            <a:r>
              <a:rPr lang="zh-CN" altLang="zh-CN" smtClean="0"/>
              <a:t>换成</a:t>
            </a:r>
            <a:r>
              <a:rPr lang="en-US" altLang="zh-CN" smtClean="0"/>
              <a:t>Count</a:t>
            </a:r>
            <a:r>
              <a:rPr lang="zh-CN" altLang="zh-CN" smtClean="0"/>
              <a:t>）</a:t>
            </a:r>
            <a:endParaRPr lang="zh-CN" altLang="zh-CN" smtClean="0"/>
          </a:p>
          <a:p>
            <a:pPr lvl="1">
              <a:buFont typeface="Wingdings" panose="05000000000000000000" pitchFamily="2" charset="2"/>
              <a:buNone/>
            </a:pPr>
            <a:r>
              <a:rPr lang="zh-CN" altLang="zh-CN" smtClean="0"/>
              <a:t>③ 在最前面加</a:t>
            </a:r>
            <a:r>
              <a:rPr lang="en-US" altLang="zh-CN" smtClean="0"/>
              <a:t>typedef</a:t>
            </a:r>
            <a:endParaRPr lang="en-US" altLang="zh-CN" smtClean="0"/>
          </a:p>
          <a:p>
            <a:pPr lvl="1">
              <a:buFont typeface="Wingdings" panose="05000000000000000000" pitchFamily="2" charset="2"/>
              <a:buNone/>
            </a:pPr>
            <a:r>
              <a:rPr lang="en-US" altLang="zh-CN" smtClean="0"/>
              <a:t>        </a:t>
            </a:r>
            <a:r>
              <a:rPr lang="zh-CN" altLang="zh-CN" smtClean="0"/>
              <a:t>（</a:t>
            </a:r>
            <a:r>
              <a:rPr lang="en-US" altLang="zh-CN" smtClean="0"/>
              <a:t>typedef int Count</a:t>
            </a:r>
            <a:r>
              <a:rPr lang="zh-CN" altLang="zh-CN" smtClean="0"/>
              <a:t>）</a:t>
            </a:r>
            <a:endParaRPr lang="zh-CN" altLang="zh-CN" smtClean="0"/>
          </a:p>
          <a:p>
            <a:pPr lvl="1">
              <a:buFont typeface="Wingdings" panose="05000000000000000000" pitchFamily="2" charset="2"/>
              <a:buNone/>
            </a:pPr>
            <a:r>
              <a:rPr lang="zh-CN" altLang="en-US" smtClean="0"/>
              <a:t>④ </a:t>
            </a:r>
            <a:r>
              <a:rPr lang="zh-CN" altLang="zh-CN" smtClean="0"/>
              <a:t>用新类型名去定义变量</a:t>
            </a:r>
            <a:endParaRPr lang="zh-CN" altLang="zh-CN" smtClean="0"/>
          </a:p>
        </p:txBody>
      </p:sp>
      <p:pic>
        <p:nvPicPr>
          <p:cNvPr id="149508" name="图片 3" descr="Untitled.png">
            <a:hlinkClick r:id="rId1" action="ppaction://hlinksldjump"/>
          </p:cNvPr>
          <p:cNvPicPr>
            <a:picLocks noChangeAspect="1"/>
          </p:cNvPicPr>
          <p:nvPr/>
        </p:nvPicPr>
        <p:blipFill>
          <a:blip r:embed="rId2"/>
          <a:srcRect/>
          <a:stretch>
            <a:fillRect/>
          </a:stretch>
        </p:blipFill>
        <p:spPr bwMode="auto">
          <a:xfrm>
            <a:off x="9740900" y="5937250"/>
            <a:ext cx="927100" cy="920750"/>
          </a:xfrm>
          <a:prstGeom prst="rect">
            <a:avLst/>
          </a:prstGeom>
          <a:noFill/>
          <a:ln w="9525">
            <a:noFill/>
            <a:miter lim="800000"/>
            <a:headEnd/>
            <a:tailEnd/>
          </a:ln>
        </p:spPr>
      </p:pic>
    </p:spTree>
  </p:cSld>
  <p:clrMapOvr>
    <a:masterClrMapping/>
  </p:clrMapOvr>
  <p:transition spd="med">
    <p:blind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49507">
                                            <p:txEl>
                                              <p:pRg st="1" end="1"/>
                                            </p:txEl>
                                          </p:spTgt>
                                        </p:tgtEl>
                                        <p:attrNameLst>
                                          <p:attrName>style.visibility</p:attrName>
                                        </p:attrNameLst>
                                      </p:cBhvr>
                                      <p:to>
                                        <p:strVal val="visible"/>
                                      </p:to>
                                    </p:set>
                                    <p:animEffect transition="in" filter="blinds(horizontal)">
                                      <p:cBhvr>
                                        <p:cTn id="7" dur="500"/>
                                        <p:tgtEl>
                                          <p:spTgt spid="149507">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49507">
                                            <p:txEl>
                                              <p:pRg st="2" end="2"/>
                                            </p:txEl>
                                          </p:spTgt>
                                        </p:tgtEl>
                                        <p:attrNameLst>
                                          <p:attrName>style.visibility</p:attrName>
                                        </p:attrNameLst>
                                      </p:cBhvr>
                                      <p:to>
                                        <p:strVal val="visible"/>
                                      </p:to>
                                    </p:set>
                                    <p:animEffect transition="in" filter="blinds(horizontal)">
                                      <p:cBhvr>
                                        <p:cTn id="12" dur="500"/>
                                        <p:tgtEl>
                                          <p:spTgt spid="149507">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149507">
                                            <p:txEl>
                                              <p:pRg st="3" end="3"/>
                                            </p:txEl>
                                          </p:spTgt>
                                        </p:tgtEl>
                                        <p:attrNameLst>
                                          <p:attrName>style.visibility</p:attrName>
                                        </p:attrNameLst>
                                      </p:cBhvr>
                                      <p:to>
                                        <p:strVal val="visible"/>
                                      </p:to>
                                    </p:set>
                                    <p:animEffect transition="in" filter="blinds(horizontal)">
                                      <p:cBhvr>
                                        <p:cTn id="17" dur="500"/>
                                        <p:tgtEl>
                                          <p:spTgt spid="149507">
                                            <p:txEl>
                                              <p:pRg st="3" end="3"/>
                                            </p:txEl>
                                          </p:spTgt>
                                        </p:tgtEl>
                                      </p:cBhvr>
                                    </p:animEffect>
                                  </p:childTnLst>
                                </p:cTn>
                              </p:par>
                              <p:par>
                                <p:cTn id="18" presetID="3" presetClass="entr" presetSubtype="10" fill="hold" nodeType="withEffect">
                                  <p:stCondLst>
                                    <p:cond delay="0"/>
                                  </p:stCondLst>
                                  <p:childTnLst>
                                    <p:set>
                                      <p:cBhvr>
                                        <p:cTn id="19" dur="1" fill="hold">
                                          <p:stCondLst>
                                            <p:cond delay="0"/>
                                          </p:stCondLst>
                                        </p:cTn>
                                        <p:tgtEl>
                                          <p:spTgt spid="149507">
                                            <p:txEl>
                                              <p:pRg st="4" end="4"/>
                                            </p:txEl>
                                          </p:spTgt>
                                        </p:tgtEl>
                                        <p:attrNameLst>
                                          <p:attrName>style.visibility</p:attrName>
                                        </p:attrNameLst>
                                      </p:cBhvr>
                                      <p:to>
                                        <p:strVal val="visible"/>
                                      </p:to>
                                    </p:set>
                                    <p:animEffect transition="in" filter="blinds(horizontal)">
                                      <p:cBhvr>
                                        <p:cTn id="20" dur="500"/>
                                        <p:tgtEl>
                                          <p:spTgt spid="149507">
                                            <p:txEl>
                                              <p:pRg st="4" end="4"/>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3" presetClass="entr" presetSubtype="10" fill="hold" nodeType="clickEffect">
                                  <p:stCondLst>
                                    <p:cond delay="0"/>
                                  </p:stCondLst>
                                  <p:childTnLst>
                                    <p:set>
                                      <p:cBhvr>
                                        <p:cTn id="24" dur="1" fill="hold">
                                          <p:stCondLst>
                                            <p:cond delay="0"/>
                                          </p:stCondLst>
                                        </p:cTn>
                                        <p:tgtEl>
                                          <p:spTgt spid="149507">
                                            <p:txEl>
                                              <p:pRg st="5" end="5"/>
                                            </p:txEl>
                                          </p:spTgt>
                                        </p:tgtEl>
                                        <p:attrNameLst>
                                          <p:attrName>style.visibility</p:attrName>
                                        </p:attrNameLst>
                                      </p:cBhvr>
                                      <p:to>
                                        <p:strVal val="visible"/>
                                      </p:to>
                                    </p:set>
                                    <p:animEffect transition="in" filter="blinds(horizontal)">
                                      <p:cBhvr>
                                        <p:cTn id="25" dur="500"/>
                                        <p:tgtEl>
                                          <p:spTgt spid="149507">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15042" name="Rectangle 2"/>
          <p:cNvSpPr>
            <a:spLocks noGrp="1" noChangeArrowheads="1"/>
          </p:cNvSpPr>
          <p:nvPr>
            <p:ph type="title"/>
          </p:nvPr>
        </p:nvSpPr>
        <p:spPr>
          <a:xfrm>
            <a:off x="1809750" y="909638"/>
            <a:ext cx="8358188" cy="769937"/>
          </a:xfrm>
          <a:effectLst/>
        </p:spPr>
        <p:txBody>
          <a:bodyPr anchor="ctr"/>
          <a:lstStyle/>
          <a:p>
            <a:pPr eaLnBrk="1" hangingPunct="1">
              <a:defRPr/>
            </a:pPr>
            <a:r>
              <a:rPr lang="en-US" altLang="zh-CN" dirty="0" smtClean="0">
                <a:solidFill>
                  <a:srgbClr val="800000"/>
                </a:solidFill>
                <a:effectLst>
                  <a:outerShdw blurRad="38100" dist="38100" dir="2700000" algn="tl">
                    <a:srgbClr val="000000"/>
                  </a:outerShdw>
                </a:effectLst>
                <a:latin typeface="Arial" panose="020B0604020202020204" pitchFamily="34" charset="0"/>
                <a:ea typeface="黑体" panose="02010609060101010101" pitchFamily="2" charset="-122"/>
              </a:rPr>
              <a:t>8.7 </a:t>
            </a:r>
            <a:r>
              <a:rPr lang="zh-CN" altLang="zh-CN" dirty="0" smtClean="0">
                <a:solidFill>
                  <a:srgbClr val="800000"/>
                </a:solidFill>
                <a:effectLst>
                  <a:outerShdw blurRad="38100" dist="38100" dir="2700000" algn="tl">
                    <a:srgbClr val="000000"/>
                  </a:outerShdw>
                </a:effectLst>
                <a:latin typeface="Arial" panose="020B0604020202020204" pitchFamily="34" charset="0"/>
                <a:ea typeface="黑体" panose="02010609060101010101" pitchFamily="2" charset="-122"/>
              </a:rPr>
              <a:t>用</a:t>
            </a:r>
            <a:r>
              <a:rPr lang="en-US" altLang="zh-CN" dirty="0" err="1" smtClean="0">
                <a:solidFill>
                  <a:srgbClr val="800000"/>
                </a:solidFill>
                <a:effectLst>
                  <a:outerShdw blurRad="38100" dist="38100" dir="2700000" algn="tl">
                    <a:srgbClr val="000000"/>
                  </a:outerShdw>
                </a:effectLst>
                <a:latin typeface="Arial" panose="020B0604020202020204" pitchFamily="34" charset="0"/>
                <a:ea typeface="黑体" panose="02010609060101010101" pitchFamily="2" charset="-122"/>
              </a:rPr>
              <a:t>typedef</a:t>
            </a:r>
            <a:r>
              <a:rPr lang="zh-CN" altLang="zh-CN" dirty="0" smtClean="0">
                <a:solidFill>
                  <a:srgbClr val="800000"/>
                </a:solidFill>
                <a:effectLst>
                  <a:outerShdw blurRad="38100" dist="38100" dir="2700000" algn="tl">
                    <a:srgbClr val="000000"/>
                  </a:outerShdw>
                </a:effectLst>
                <a:latin typeface="Arial" panose="020B0604020202020204" pitchFamily="34" charset="0"/>
                <a:ea typeface="黑体" panose="02010609060101010101" pitchFamily="2" charset="-122"/>
              </a:rPr>
              <a:t>声明新类型名</a:t>
            </a:r>
            <a:endParaRPr lang="zh-CN" altLang="en-US" dirty="0" smtClean="0">
              <a:solidFill>
                <a:srgbClr val="800000"/>
              </a:solidFill>
              <a:effectLst>
                <a:outerShdw blurRad="38100" dist="38100" dir="2700000" algn="tl">
                  <a:srgbClr val="000000"/>
                </a:outerShdw>
              </a:effectLst>
              <a:latin typeface="Arial" panose="020B0604020202020204" pitchFamily="34" charset="0"/>
              <a:ea typeface="黑体" panose="02010609060101010101" pitchFamily="2" charset="-122"/>
            </a:endParaRPr>
          </a:p>
        </p:txBody>
      </p:sp>
      <p:sp>
        <p:nvSpPr>
          <p:cNvPr id="150531" name="Rectangle 3"/>
          <p:cNvSpPr>
            <a:spLocks noGrp="1" noChangeArrowheads="1"/>
          </p:cNvSpPr>
          <p:nvPr>
            <p:ph type="body" idx="1"/>
          </p:nvPr>
        </p:nvSpPr>
        <p:spPr>
          <a:xfrm>
            <a:off x="2309813" y="1785938"/>
            <a:ext cx="8072437" cy="4643437"/>
          </a:xfrm>
        </p:spPr>
        <p:txBody>
          <a:bodyPr/>
          <a:lstStyle/>
          <a:p>
            <a:r>
              <a:rPr lang="zh-CN" altLang="zh-CN" smtClean="0"/>
              <a:t>以定义上述的数组类型为例来说明：</a:t>
            </a:r>
            <a:endParaRPr lang="zh-CN" altLang="zh-CN" smtClean="0"/>
          </a:p>
          <a:p>
            <a:pPr lvl="1">
              <a:buFont typeface="Wingdings" panose="05000000000000000000" pitchFamily="2" charset="2"/>
              <a:buNone/>
            </a:pPr>
            <a:r>
              <a:rPr lang="zh-CN" altLang="zh-CN" smtClean="0"/>
              <a:t>① 先按定义数组变量形式书写：</a:t>
            </a:r>
            <a:r>
              <a:rPr lang="en-US" altLang="zh-CN" smtClean="0"/>
              <a:t>int a[100];</a:t>
            </a:r>
            <a:endParaRPr lang="zh-CN" altLang="zh-CN" smtClean="0"/>
          </a:p>
          <a:p>
            <a:pPr lvl="1">
              <a:buFont typeface="Wingdings" panose="05000000000000000000" pitchFamily="2" charset="2"/>
              <a:buNone/>
            </a:pPr>
            <a:r>
              <a:rPr lang="zh-CN" altLang="zh-CN" smtClean="0"/>
              <a:t>② 将变量名</a:t>
            </a:r>
            <a:r>
              <a:rPr lang="en-US" altLang="zh-CN" smtClean="0"/>
              <a:t>a</a:t>
            </a:r>
            <a:r>
              <a:rPr lang="zh-CN" altLang="zh-CN" smtClean="0"/>
              <a:t>换成自己命名的类型名：</a:t>
            </a:r>
            <a:r>
              <a:rPr lang="en-US" altLang="zh-CN" smtClean="0"/>
              <a:t>int Num[100];</a:t>
            </a:r>
            <a:r>
              <a:rPr lang="zh-CN" altLang="zh-CN" smtClean="0"/>
              <a:t></a:t>
            </a:r>
            <a:endParaRPr lang="zh-CN" altLang="zh-CN" smtClean="0"/>
          </a:p>
          <a:p>
            <a:pPr lvl="1">
              <a:buFont typeface="Wingdings" panose="05000000000000000000" pitchFamily="2" charset="2"/>
              <a:buNone/>
            </a:pPr>
            <a:r>
              <a:rPr lang="zh-CN" altLang="zh-CN" smtClean="0"/>
              <a:t>③ 在前面加上</a:t>
            </a:r>
            <a:r>
              <a:rPr lang="en-US" altLang="zh-CN" smtClean="0"/>
              <a:t>typedef</a:t>
            </a:r>
            <a:r>
              <a:rPr lang="zh-CN" altLang="zh-CN" smtClean="0"/>
              <a:t>，得到</a:t>
            </a:r>
            <a:r>
              <a:rPr lang="en-US" altLang="zh-CN" smtClean="0"/>
              <a:t>typedef int Num[100];</a:t>
            </a:r>
            <a:r>
              <a:rPr lang="zh-CN" altLang="zh-CN" smtClean="0"/>
              <a:t></a:t>
            </a:r>
            <a:endParaRPr lang="zh-CN" altLang="zh-CN" smtClean="0"/>
          </a:p>
          <a:p>
            <a:pPr lvl="1">
              <a:buFont typeface="Wingdings" panose="05000000000000000000" pitchFamily="2" charset="2"/>
              <a:buNone/>
            </a:pPr>
            <a:r>
              <a:rPr lang="zh-CN" altLang="zh-CN" smtClean="0"/>
              <a:t>用来定义变量：</a:t>
            </a:r>
            <a:r>
              <a:rPr lang="en-US" altLang="zh-CN" smtClean="0"/>
              <a:t>Num a;</a:t>
            </a:r>
            <a:r>
              <a:rPr lang="zh-CN" altLang="zh-CN" smtClean="0"/>
              <a:t></a:t>
            </a:r>
            <a:r>
              <a:rPr lang="en-US" altLang="zh-CN" smtClean="0"/>
              <a:t>          </a:t>
            </a:r>
            <a:endParaRPr lang="zh-CN" altLang="zh-CN" smtClean="0"/>
          </a:p>
          <a:p>
            <a:pPr lvl="1">
              <a:buFont typeface="Wingdings" panose="05000000000000000000" pitchFamily="2" charset="2"/>
              <a:buNone/>
            </a:pPr>
            <a:r>
              <a:rPr lang="zh-CN" altLang="zh-CN" smtClean="0"/>
              <a:t>相当于定义了：</a:t>
            </a:r>
            <a:r>
              <a:rPr lang="en-US" altLang="zh-CN" smtClean="0"/>
              <a:t>int a[100];</a:t>
            </a:r>
            <a:endParaRPr lang="zh-CN" altLang="zh-CN" smtClean="0"/>
          </a:p>
        </p:txBody>
      </p:sp>
      <p:pic>
        <p:nvPicPr>
          <p:cNvPr id="150532" name="图片 3" descr="Untitled.png">
            <a:hlinkClick r:id="rId1" action="ppaction://hlinksldjump"/>
          </p:cNvPr>
          <p:cNvPicPr>
            <a:picLocks noChangeAspect="1"/>
          </p:cNvPicPr>
          <p:nvPr/>
        </p:nvPicPr>
        <p:blipFill>
          <a:blip r:embed="rId2"/>
          <a:srcRect/>
          <a:stretch>
            <a:fillRect/>
          </a:stretch>
        </p:blipFill>
        <p:spPr bwMode="auto">
          <a:xfrm>
            <a:off x="9740900" y="5937250"/>
            <a:ext cx="927100" cy="920750"/>
          </a:xfrm>
          <a:prstGeom prst="rect">
            <a:avLst/>
          </a:prstGeom>
          <a:noFill/>
          <a:ln w="9525">
            <a:noFill/>
            <a:miter lim="800000"/>
            <a:headEnd/>
            <a:tailEnd/>
          </a:ln>
        </p:spPr>
      </p:pic>
    </p:spTree>
  </p:cSld>
  <p:clrMapOvr>
    <a:masterClrMapping/>
  </p:clrMapOvr>
  <p:transition spd="med">
    <p:blind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50531">
                                            <p:txEl>
                                              <p:pRg st="1" end="1"/>
                                            </p:txEl>
                                          </p:spTgt>
                                        </p:tgtEl>
                                        <p:attrNameLst>
                                          <p:attrName>style.visibility</p:attrName>
                                        </p:attrNameLst>
                                      </p:cBhvr>
                                      <p:to>
                                        <p:strVal val="visible"/>
                                      </p:to>
                                    </p:set>
                                    <p:animEffect transition="in" filter="blinds(horizontal)">
                                      <p:cBhvr>
                                        <p:cTn id="7" dur="500"/>
                                        <p:tgtEl>
                                          <p:spTgt spid="150531">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50531">
                                            <p:txEl>
                                              <p:pRg st="2" end="2"/>
                                            </p:txEl>
                                          </p:spTgt>
                                        </p:tgtEl>
                                        <p:attrNameLst>
                                          <p:attrName>style.visibility</p:attrName>
                                        </p:attrNameLst>
                                      </p:cBhvr>
                                      <p:to>
                                        <p:strVal val="visible"/>
                                      </p:to>
                                    </p:set>
                                    <p:animEffect transition="in" filter="blinds(horizontal)">
                                      <p:cBhvr>
                                        <p:cTn id="12" dur="500"/>
                                        <p:tgtEl>
                                          <p:spTgt spid="150531">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150531">
                                            <p:txEl>
                                              <p:pRg st="3" end="3"/>
                                            </p:txEl>
                                          </p:spTgt>
                                        </p:tgtEl>
                                        <p:attrNameLst>
                                          <p:attrName>style.visibility</p:attrName>
                                        </p:attrNameLst>
                                      </p:cBhvr>
                                      <p:to>
                                        <p:strVal val="visible"/>
                                      </p:to>
                                    </p:set>
                                    <p:animEffect transition="in" filter="blinds(horizontal)">
                                      <p:cBhvr>
                                        <p:cTn id="17" dur="500"/>
                                        <p:tgtEl>
                                          <p:spTgt spid="150531">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150531">
                                            <p:txEl>
                                              <p:pRg st="4" end="4"/>
                                            </p:txEl>
                                          </p:spTgt>
                                        </p:tgtEl>
                                        <p:attrNameLst>
                                          <p:attrName>style.visibility</p:attrName>
                                        </p:attrNameLst>
                                      </p:cBhvr>
                                      <p:to>
                                        <p:strVal val="visible"/>
                                      </p:to>
                                    </p:set>
                                    <p:animEffect transition="in" filter="blinds(horizontal)">
                                      <p:cBhvr>
                                        <p:cTn id="22" dur="500"/>
                                        <p:tgtEl>
                                          <p:spTgt spid="150531">
                                            <p:txEl>
                                              <p:pRg st="4" end="4"/>
                                            </p:txEl>
                                          </p:spTgt>
                                        </p:tgtEl>
                                      </p:cBhvr>
                                    </p:animEffect>
                                  </p:childTnLst>
                                </p:cTn>
                              </p:par>
                              <p:par>
                                <p:cTn id="23" presetID="3" presetClass="entr" presetSubtype="10" fill="hold" nodeType="withEffect">
                                  <p:stCondLst>
                                    <p:cond delay="0"/>
                                  </p:stCondLst>
                                  <p:childTnLst>
                                    <p:set>
                                      <p:cBhvr>
                                        <p:cTn id="24" dur="1" fill="hold">
                                          <p:stCondLst>
                                            <p:cond delay="0"/>
                                          </p:stCondLst>
                                        </p:cTn>
                                        <p:tgtEl>
                                          <p:spTgt spid="150531">
                                            <p:txEl>
                                              <p:pRg st="5" end="5"/>
                                            </p:txEl>
                                          </p:spTgt>
                                        </p:tgtEl>
                                        <p:attrNameLst>
                                          <p:attrName>style.visibility</p:attrName>
                                        </p:attrNameLst>
                                      </p:cBhvr>
                                      <p:to>
                                        <p:strVal val="visible"/>
                                      </p:to>
                                    </p:set>
                                    <p:animEffect transition="in" filter="blinds(horizontal)">
                                      <p:cBhvr>
                                        <p:cTn id="25" dur="500"/>
                                        <p:tgtEl>
                                          <p:spTgt spid="150531">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15042" name="Rectangle 2"/>
          <p:cNvSpPr>
            <a:spLocks noGrp="1" noChangeArrowheads="1"/>
          </p:cNvSpPr>
          <p:nvPr>
            <p:ph type="title"/>
          </p:nvPr>
        </p:nvSpPr>
        <p:spPr>
          <a:xfrm>
            <a:off x="1809750" y="909638"/>
            <a:ext cx="8358188" cy="769937"/>
          </a:xfrm>
          <a:effectLst/>
        </p:spPr>
        <p:txBody>
          <a:bodyPr anchor="ctr"/>
          <a:lstStyle/>
          <a:p>
            <a:pPr eaLnBrk="1" hangingPunct="1">
              <a:defRPr/>
            </a:pPr>
            <a:r>
              <a:rPr lang="en-US" altLang="zh-CN" dirty="0" smtClean="0">
                <a:solidFill>
                  <a:srgbClr val="800000"/>
                </a:solidFill>
                <a:effectLst>
                  <a:outerShdw blurRad="38100" dist="38100" dir="2700000" algn="tl">
                    <a:srgbClr val="000000"/>
                  </a:outerShdw>
                </a:effectLst>
                <a:latin typeface="Arial" panose="020B0604020202020204" pitchFamily="34" charset="0"/>
                <a:ea typeface="黑体" panose="02010609060101010101" pitchFamily="2" charset="-122"/>
              </a:rPr>
              <a:t>8.7 </a:t>
            </a:r>
            <a:r>
              <a:rPr lang="zh-CN" altLang="zh-CN" dirty="0" smtClean="0">
                <a:solidFill>
                  <a:srgbClr val="800000"/>
                </a:solidFill>
                <a:effectLst>
                  <a:outerShdw blurRad="38100" dist="38100" dir="2700000" algn="tl">
                    <a:srgbClr val="000000"/>
                  </a:outerShdw>
                </a:effectLst>
                <a:latin typeface="Arial" panose="020B0604020202020204" pitchFamily="34" charset="0"/>
                <a:ea typeface="黑体" panose="02010609060101010101" pitchFamily="2" charset="-122"/>
              </a:rPr>
              <a:t>用</a:t>
            </a:r>
            <a:r>
              <a:rPr lang="en-US" altLang="zh-CN" dirty="0" err="1" smtClean="0">
                <a:solidFill>
                  <a:srgbClr val="800000"/>
                </a:solidFill>
                <a:effectLst>
                  <a:outerShdw blurRad="38100" dist="38100" dir="2700000" algn="tl">
                    <a:srgbClr val="000000"/>
                  </a:outerShdw>
                </a:effectLst>
                <a:latin typeface="Arial" panose="020B0604020202020204" pitchFamily="34" charset="0"/>
                <a:ea typeface="黑体" panose="02010609060101010101" pitchFamily="2" charset="-122"/>
              </a:rPr>
              <a:t>typedef</a:t>
            </a:r>
            <a:r>
              <a:rPr lang="zh-CN" altLang="zh-CN" dirty="0" smtClean="0">
                <a:solidFill>
                  <a:srgbClr val="800000"/>
                </a:solidFill>
                <a:effectLst>
                  <a:outerShdw blurRad="38100" dist="38100" dir="2700000" algn="tl">
                    <a:srgbClr val="000000"/>
                  </a:outerShdw>
                </a:effectLst>
                <a:latin typeface="Arial" panose="020B0604020202020204" pitchFamily="34" charset="0"/>
                <a:ea typeface="黑体" panose="02010609060101010101" pitchFamily="2" charset="-122"/>
              </a:rPr>
              <a:t>声明新类型名</a:t>
            </a:r>
            <a:endParaRPr lang="zh-CN" altLang="en-US" dirty="0" smtClean="0">
              <a:solidFill>
                <a:srgbClr val="800000"/>
              </a:solidFill>
              <a:effectLst>
                <a:outerShdw blurRad="38100" dist="38100" dir="2700000" algn="tl">
                  <a:srgbClr val="000000"/>
                </a:outerShdw>
              </a:effectLst>
              <a:latin typeface="Arial" panose="020B0604020202020204" pitchFamily="34" charset="0"/>
              <a:ea typeface="黑体" panose="02010609060101010101" pitchFamily="2" charset="-122"/>
            </a:endParaRPr>
          </a:p>
        </p:txBody>
      </p:sp>
      <p:sp>
        <p:nvSpPr>
          <p:cNvPr id="151555" name="Rectangle 3"/>
          <p:cNvSpPr>
            <a:spLocks noGrp="1" noChangeArrowheads="1"/>
          </p:cNvSpPr>
          <p:nvPr>
            <p:ph type="body" idx="1"/>
          </p:nvPr>
        </p:nvSpPr>
        <p:spPr>
          <a:xfrm>
            <a:off x="2309813" y="1785938"/>
            <a:ext cx="7215187" cy="3643312"/>
          </a:xfrm>
        </p:spPr>
        <p:txBody>
          <a:bodyPr/>
          <a:lstStyle/>
          <a:p>
            <a:r>
              <a:rPr lang="zh-CN" altLang="zh-CN" smtClean="0"/>
              <a:t>对字符指针类型，也是：</a:t>
            </a:r>
            <a:endParaRPr lang="zh-CN" altLang="zh-CN" smtClean="0"/>
          </a:p>
          <a:p>
            <a:pPr lvl="1">
              <a:buFont typeface="Wingdings" panose="05000000000000000000" pitchFamily="2" charset="2"/>
              <a:buNone/>
            </a:pPr>
            <a:r>
              <a:rPr lang="en-US" altLang="zh-CN" smtClean="0"/>
              <a:t>char *p</a:t>
            </a:r>
            <a:r>
              <a:rPr lang="zh-CN" altLang="zh-CN" smtClean="0"/>
              <a:t>；</a:t>
            </a:r>
            <a:r>
              <a:rPr lang="en-US" altLang="zh-CN" smtClean="0"/>
              <a:t>                     </a:t>
            </a:r>
            <a:endParaRPr lang="zh-CN" altLang="zh-CN" smtClean="0"/>
          </a:p>
          <a:p>
            <a:pPr lvl="1">
              <a:buFont typeface="Wingdings" panose="05000000000000000000" pitchFamily="2" charset="2"/>
              <a:buNone/>
            </a:pPr>
            <a:r>
              <a:rPr lang="en-US" altLang="zh-CN" smtClean="0"/>
              <a:t>char *String; </a:t>
            </a:r>
            <a:endParaRPr lang="zh-CN" altLang="zh-CN" smtClean="0"/>
          </a:p>
          <a:p>
            <a:pPr lvl="1">
              <a:buFont typeface="Wingdings" panose="05000000000000000000" pitchFamily="2" charset="2"/>
              <a:buNone/>
            </a:pPr>
            <a:r>
              <a:rPr lang="en-US" altLang="zh-CN" smtClean="0"/>
              <a:t>typedef char *String; </a:t>
            </a:r>
            <a:endParaRPr lang="zh-CN" altLang="zh-CN" smtClean="0"/>
          </a:p>
          <a:p>
            <a:pPr lvl="1">
              <a:buFont typeface="Wingdings" panose="05000000000000000000" pitchFamily="2" charset="2"/>
              <a:buNone/>
            </a:pPr>
            <a:r>
              <a:rPr lang="en-US" altLang="zh-CN" smtClean="0"/>
              <a:t>String p; </a:t>
            </a:r>
            <a:endParaRPr lang="zh-CN" altLang="zh-CN" smtClean="0"/>
          </a:p>
        </p:txBody>
      </p:sp>
      <p:pic>
        <p:nvPicPr>
          <p:cNvPr id="151556" name="图片 3" descr="Untitled.png">
            <a:hlinkClick r:id="rId1" action="ppaction://hlinksldjump"/>
          </p:cNvPr>
          <p:cNvPicPr>
            <a:picLocks noChangeAspect="1"/>
          </p:cNvPicPr>
          <p:nvPr/>
        </p:nvPicPr>
        <p:blipFill>
          <a:blip r:embed="rId2"/>
          <a:srcRect/>
          <a:stretch>
            <a:fillRect/>
          </a:stretch>
        </p:blipFill>
        <p:spPr bwMode="auto">
          <a:xfrm>
            <a:off x="9740900" y="5937250"/>
            <a:ext cx="927100" cy="920750"/>
          </a:xfrm>
          <a:prstGeom prst="rect">
            <a:avLst/>
          </a:prstGeom>
          <a:noFill/>
          <a:ln w="9525">
            <a:noFill/>
            <a:miter lim="800000"/>
            <a:headEnd/>
            <a:tailEnd/>
          </a:ln>
        </p:spPr>
      </p:pic>
    </p:spTree>
  </p:cSld>
  <p:clrMapOvr>
    <a:masterClrMapping/>
  </p:clrMapOvr>
  <p:transition spd="med">
    <p:blinds/>
  </p:transition>
  <p:timing>
    <p:tnLst>
      <p:par>
        <p:cTn id="1" dur="indefinite" restart="never" nodeType="tmRoot"/>
      </p:par>
    </p:tnLst>
  </p:timing>
</p:sld>
</file>

<file path=ppt/slides/slide14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15042" name="Rectangle 2"/>
          <p:cNvSpPr>
            <a:spLocks noGrp="1" noChangeArrowheads="1"/>
          </p:cNvSpPr>
          <p:nvPr>
            <p:ph type="title"/>
          </p:nvPr>
        </p:nvSpPr>
        <p:spPr>
          <a:xfrm>
            <a:off x="1809750" y="909638"/>
            <a:ext cx="8358188" cy="769937"/>
          </a:xfrm>
          <a:effectLst/>
        </p:spPr>
        <p:txBody>
          <a:bodyPr anchor="ctr"/>
          <a:lstStyle/>
          <a:p>
            <a:pPr eaLnBrk="1" hangingPunct="1">
              <a:defRPr/>
            </a:pPr>
            <a:r>
              <a:rPr lang="en-US" altLang="zh-CN" dirty="0" smtClean="0">
                <a:solidFill>
                  <a:srgbClr val="800000"/>
                </a:solidFill>
                <a:effectLst>
                  <a:outerShdw blurRad="38100" dist="38100" dir="2700000" algn="tl">
                    <a:srgbClr val="000000"/>
                  </a:outerShdw>
                </a:effectLst>
                <a:latin typeface="Arial" panose="020B0604020202020204" pitchFamily="34" charset="0"/>
                <a:ea typeface="黑体" panose="02010609060101010101" pitchFamily="2" charset="-122"/>
              </a:rPr>
              <a:t>8.7 </a:t>
            </a:r>
            <a:r>
              <a:rPr lang="zh-CN" altLang="zh-CN" dirty="0" smtClean="0">
                <a:solidFill>
                  <a:srgbClr val="800000"/>
                </a:solidFill>
                <a:effectLst>
                  <a:outerShdw blurRad="38100" dist="38100" dir="2700000" algn="tl">
                    <a:srgbClr val="000000"/>
                  </a:outerShdw>
                </a:effectLst>
                <a:latin typeface="Arial" panose="020B0604020202020204" pitchFamily="34" charset="0"/>
                <a:ea typeface="黑体" panose="02010609060101010101" pitchFamily="2" charset="-122"/>
              </a:rPr>
              <a:t>用</a:t>
            </a:r>
            <a:r>
              <a:rPr lang="en-US" altLang="zh-CN" dirty="0" err="1" smtClean="0">
                <a:solidFill>
                  <a:srgbClr val="800000"/>
                </a:solidFill>
                <a:effectLst>
                  <a:outerShdw blurRad="38100" dist="38100" dir="2700000" algn="tl">
                    <a:srgbClr val="000000"/>
                  </a:outerShdw>
                </a:effectLst>
                <a:latin typeface="Arial" panose="020B0604020202020204" pitchFamily="34" charset="0"/>
                <a:ea typeface="黑体" panose="02010609060101010101" pitchFamily="2" charset="-122"/>
              </a:rPr>
              <a:t>typedef</a:t>
            </a:r>
            <a:r>
              <a:rPr lang="zh-CN" altLang="zh-CN" dirty="0" smtClean="0">
                <a:solidFill>
                  <a:srgbClr val="800000"/>
                </a:solidFill>
                <a:effectLst>
                  <a:outerShdw blurRad="38100" dist="38100" dir="2700000" algn="tl">
                    <a:srgbClr val="000000"/>
                  </a:outerShdw>
                </a:effectLst>
                <a:latin typeface="Arial" panose="020B0604020202020204" pitchFamily="34" charset="0"/>
                <a:ea typeface="黑体" panose="02010609060101010101" pitchFamily="2" charset="-122"/>
              </a:rPr>
              <a:t>声明新类型名</a:t>
            </a:r>
            <a:endParaRPr lang="zh-CN" altLang="en-US" dirty="0" smtClean="0">
              <a:solidFill>
                <a:srgbClr val="800000"/>
              </a:solidFill>
              <a:effectLst>
                <a:outerShdw blurRad="38100" dist="38100" dir="2700000" algn="tl">
                  <a:srgbClr val="000000"/>
                </a:outerShdw>
              </a:effectLst>
              <a:latin typeface="Arial" panose="020B0604020202020204" pitchFamily="34" charset="0"/>
              <a:ea typeface="黑体" panose="02010609060101010101" pitchFamily="2" charset="-122"/>
            </a:endParaRPr>
          </a:p>
        </p:txBody>
      </p:sp>
      <p:sp>
        <p:nvSpPr>
          <p:cNvPr id="152579" name="Rectangle 3"/>
          <p:cNvSpPr>
            <a:spLocks noGrp="1" noChangeArrowheads="1"/>
          </p:cNvSpPr>
          <p:nvPr>
            <p:ph type="body" idx="1"/>
          </p:nvPr>
        </p:nvSpPr>
        <p:spPr>
          <a:xfrm>
            <a:off x="2024063" y="1785938"/>
            <a:ext cx="8286750" cy="4500562"/>
          </a:xfrm>
        </p:spPr>
        <p:txBody>
          <a:bodyPr/>
          <a:lstStyle/>
          <a:p>
            <a:r>
              <a:rPr lang="zh-CN" altLang="zh-CN" smtClean="0"/>
              <a:t>说明：</a:t>
            </a:r>
            <a:endParaRPr lang="zh-CN" altLang="zh-CN" smtClean="0"/>
          </a:p>
          <a:p>
            <a:pPr lvl="1">
              <a:buFont typeface="Wingdings" panose="05000000000000000000" pitchFamily="2" charset="2"/>
              <a:buNone/>
            </a:pPr>
            <a:r>
              <a:rPr lang="en-US" altLang="zh-CN" smtClean="0"/>
              <a:t>(1)</a:t>
            </a:r>
            <a:r>
              <a:rPr lang="zh-CN" altLang="zh-CN" smtClean="0"/>
              <a:t>以上的方法实际上是为特定的类型指定了一个同义字</a:t>
            </a:r>
            <a:r>
              <a:rPr lang="en-US" altLang="zh-CN" smtClean="0"/>
              <a:t>(synonyms)</a:t>
            </a:r>
            <a:r>
              <a:rPr lang="zh-CN" altLang="zh-CN" smtClean="0"/>
              <a:t>。例如</a:t>
            </a:r>
            <a:endParaRPr lang="zh-CN" altLang="zh-CN" smtClean="0"/>
          </a:p>
          <a:p>
            <a:pPr lvl="1">
              <a:buFont typeface="Wingdings" panose="05000000000000000000" pitchFamily="2" charset="2"/>
              <a:buNone/>
            </a:pPr>
            <a:r>
              <a:rPr lang="zh-CN" altLang="zh-CN" smtClean="0"/>
              <a:t>①</a:t>
            </a:r>
            <a:r>
              <a:rPr lang="en-US" altLang="zh-CN" smtClean="0"/>
              <a:t>typedef int Num[100]; </a:t>
            </a:r>
            <a:endParaRPr lang="zh-CN" altLang="zh-CN" smtClean="0"/>
          </a:p>
          <a:p>
            <a:pPr lvl="1">
              <a:buFont typeface="Wingdings" panose="05000000000000000000" pitchFamily="2" charset="2"/>
              <a:buNone/>
            </a:pPr>
            <a:r>
              <a:rPr lang="en-US" altLang="zh-CN" smtClean="0"/>
              <a:t>Num a;       </a:t>
            </a:r>
            <a:r>
              <a:rPr lang="en-US" altLang="zh-CN" smtClean="0">
                <a:solidFill>
                  <a:srgbClr val="00B050"/>
                </a:solidFill>
              </a:rPr>
              <a:t>Num</a:t>
            </a:r>
            <a:r>
              <a:rPr lang="zh-CN" altLang="zh-CN" smtClean="0">
                <a:solidFill>
                  <a:srgbClr val="00B050"/>
                </a:solidFill>
              </a:rPr>
              <a:t>是</a:t>
            </a:r>
            <a:r>
              <a:rPr lang="en-US" altLang="zh-CN" smtClean="0">
                <a:solidFill>
                  <a:srgbClr val="00B050"/>
                </a:solidFill>
              </a:rPr>
              <a:t>int [100]</a:t>
            </a:r>
            <a:r>
              <a:rPr lang="zh-CN" altLang="zh-CN" smtClean="0">
                <a:solidFill>
                  <a:srgbClr val="00B050"/>
                </a:solidFill>
              </a:rPr>
              <a:t>的同义词</a:t>
            </a:r>
            <a:endParaRPr lang="zh-CN" altLang="zh-CN" smtClean="0">
              <a:solidFill>
                <a:srgbClr val="00B050"/>
              </a:solidFill>
            </a:endParaRPr>
          </a:p>
          <a:p>
            <a:pPr lvl="1">
              <a:buFont typeface="Wingdings" panose="05000000000000000000" pitchFamily="2" charset="2"/>
              <a:buNone/>
            </a:pPr>
            <a:r>
              <a:rPr lang="zh-CN" altLang="zh-CN" smtClean="0"/>
              <a:t>②</a:t>
            </a:r>
            <a:r>
              <a:rPr lang="en-US" altLang="zh-CN" smtClean="0"/>
              <a:t>typedef int (*Pointer)();</a:t>
            </a:r>
            <a:endParaRPr lang="zh-CN" altLang="zh-CN" smtClean="0"/>
          </a:p>
          <a:p>
            <a:pPr lvl="1">
              <a:buFont typeface="Wingdings" panose="05000000000000000000" pitchFamily="2" charset="2"/>
              <a:buNone/>
            </a:pPr>
            <a:r>
              <a:rPr lang="en-US" altLang="zh-CN" smtClean="0"/>
              <a:t>Pointer  p1;  </a:t>
            </a:r>
            <a:r>
              <a:rPr lang="en-US" altLang="zh-CN" smtClean="0">
                <a:solidFill>
                  <a:srgbClr val="00B050"/>
                </a:solidFill>
              </a:rPr>
              <a:t>Pointer</a:t>
            </a:r>
            <a:r>
              <a:rPr lang="zh-CN" altLang="zh-CN" smtClean="0">
                <a:solidFill>
                  <a:srgbClr val="00B050"/>
                </a:solidFill>
              </a:rPr>
              <a:t>是</a:t>
            </a:r>
            <a:r>
              <a:rPr lang="en-US" altLang="zh-CN" smtClean="0">
                <a:solidFill>
                  <a:srgbClr val="00B050"/>
                </a:solidFill>
              </a:rPr>
              <a:t>int (*)()</a:t>
            </a:r>
            <a:r>
              <a:rPr lang="zh-CN" altLang="zh-CN" smtClean="0">
                <a:solidFill>
                  <a:srgbClr val="00B050"/>
                </a:solidFill>
              </a:rPr>
              <a:t>的同义词</a:t>
            </a:r>
            <a:endParaRPr lang="zh-CN" altLang="zh-CN" smtClean="0">
              <a:solidFill>
                <a:srgbClr val="00B050"/>
              </a:solidFill>
            </a:endParaRPr>
          </a:p>
        </p:txBody>
      </p:sp>
      <p:pic>
        <p:nvPicPr>
          <p:cNvPr id="152580" name="图片 3" descr="Untitled.png">
            <a:hlinkClick r:id="rId1" action="ppaction://hlinksldjump"/>
          </p:cNvPr>
          <p:cNvPicPr>
            <a:picLocks noChangeAspect="1"/>
          </p:cNvPicPr>
          <p:nvPr/>
        </p:nvPicPr>
        <p:blipFill>
          <a:blip r:embed="rId2"/>
          <a:srcRect/>
          <a:stretch>
            <a:fillRect/>
          </a:stretch>
        </p:blipFill>
        <p:spPr bwMode="auto">
          <a:xfrm>
            <a:off x="9740900" y="5937250"/>
            <a:ext cx="927100" cy="920750"/>
          </a:xfrm>
          <a:prstGeom prst="rect">
            <a:avLst/>
          </a:prstGeom>
          <a:noFill/>
          <a:ln w="9525">
            <a:noFill/>
            <a:miter lim="800000"/>
            <a:headEnd/>
            <a:tailEnd/>
          </a:ln>
        </p:spPr>
      </p:pic>
    </p:spTree>
  </p:cSld>
  <p:clrMapOvr>
    <a:masterClrMapping/>
  </p:clrMapOvr>
  <p:transition spd="med">
    <p:blind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52579">
                                            <p:txEl>
                                              <p:pRg st="2" end="2"/>
                                            </p:txEl>
                                          </p:spTgt>
                                        </p:tgtEl>
                                        <p:attrNameLst>
                                          <p:attrName>style.visibility</p:attrName>
                                        </p:attrNameLst>
                                      </p:cBhvr>
                                      <p:to>
                                        <p:strVal val="visible"/>
                                      </p:to>
                                    </p:set>
                                    <p:animEffect transition="in" filter="blinds(horizontal)">
                                      <p:cBhvr>
                                        <p:cTn id="7" dur="500"/>
                                        <p:tgtEl>
                                          <p:spTgt spid="152579">
                                            <p:txEl>
                                              <p:pRg st="2" end="2"/>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152579">
                                            <p:txEl>
                                              <p:pRg st="3" end="3"/>
                                            </p:txEl>
                                          </p:spTgt>
                                        </p:tgtEl>
                                        <p:attrNameLst>
                                          <p:attrName>style.visibility</p:attrName>
                                        </p:attrNameLst>
                                      </p:cBhvr>
                                      <p:to>
                                        <p:strVal val="visible"/>
                                      </p:to>
                                    </p:set>
                                    <p:animEffect transition="in" filter="blinds(horizontal)">
                                      <p:cBhvr>
                                        <p:cTn id="10" dur="500"/>
                                        <p:tgtEl>
                                          <p:spTgt spid="152579">
                                            <p:txEl>
                                              <p:pRg st="3" end="3"/>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nodeType="clickEffect">
                                  <p:stCondLst>
                                    <p:cond delay="0"/>
                                  </p:stCondLst>
                                  <p:childTnLst>
                                    <p:set>
                                      <p:cBhvr>
                                        <p:cTn id="14" dur="1" fill="hold">
                                          <p:stCondLst>
                                            <p:cond delay="0"/>
                                          </p:stCondLst>
                                        </p:cTn>
                                        <p:tgtEl>
                                          <p:spTgt spid="152579">
                                            <p:txEl>
                                              <p:pRg st="4" end="4"/>
                                            </p:txEl>
                                          </p:spTgt>
                                        </p:tgtEl>
                                        <p:attrNameLst>
                                          <p:attrName>style.visibility</p:attrName>
                                        </p:attrNameLst>
                                      </p:cBhvr>
                                      <p:to>
                                        <p:strVal val="visible"/>
                                      </p:to>
                                    </p:set>
                                    <p:animEffect transition="in" filter="blinds(horizontal)">
                                      <p:cBhvr>
                                        <p:cTn id="15" dur="500"/>
                                        <p:tgtEl>
                                          <p:spTgt spid="152579">
                                            <p:txEl>
                                              <p:pRg st="4" end="4"/>
                                            </p:txEl>
                                          </p:spTgt>
                                        </p:tgtEl>
                                      </p:cBhvr>
                                    </p:animEffect>
                                  </p:childTnLst>
                                </p:cTn>
                              </p:par>
                              <p:par>
                                <p:cTn id="16" presetID="3" presetClass="entr" presetSubtype="10" fill="hold" nodeType="withEffect">
                                  <p:stCondLst>
                                    <p:cond delay="0"/>
                                  </p:stCondLst>
                                  <p:childTnLst>
                                    <p:set>
                                      <p:cBhvr>
                                        <p:cTn id="17" dur="1" fill="hold">
                                          <p:stCondLst>
                                            <p:cond delay="0"/>
                                          </p:stCondLst>
                                        </p:cTn>
                                        <p:tgtEl>
                                          <p:spTgt spid="152579">
                                            <p:txEl>
                                              <p:pRg st="5" end="5"/>
                                            </p:txEl>
                                          </p:spTgt>
                                        </p:tgtEl>
                                        <p:attrNameLst>
                                          <p:attrName>style.visibility</p:attrName>
                                        </p:attrNameLst>
                                      </p:cBhvr>
                                      <p:to>
                                        <p:strVal val="visible"/>
                                      </p:to>
                                    </p:set>
                                    <p:animEffect transition="in" filter="blinds(horizontal)">
                                      <p:cBhvr>
                                        <p:cTn id="18" dur="500"/>
                                        <p:tgtEl>
                                          <p:spTgt spid="152579">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15042" name="Rectangle 2"/>
          <p:cNvSpPr>
            <a:spLocks noGrp="1" noChangeArrowheads="1"/>
          </p:cNvSpPr>
          <p:nvPr>
            <p:ph type="title"/>
          </p:nvPr>
        </p:nvSpPr>
        <p:spPr>
          <a:xfrm>
            <a:off x="1666875" y="652463"/>
            <a:ext cx="8858250" cy="769937"/>
          </a:xfrm>
          <a:effectLst/>
        </p:spPr>
        <p:txBody>
          <a:bodyPr anchor="ctr"/>
          <a:lstStyle/>
          <a:p>
            <a:pPr eaLnBrk="1" hangingPunct="1">
              <a:defRPr/>
            </a:pPr>
            <a:r>
              <a:rPr lang="en-US" altLang="zh-CN" dirty="0" smtClean="0">
                <a:solidFill>
                  <a:srgbClr val="800000"/>
                </a:solidFill>
                <a:effectLst>
                  <a:outerShdw blurRad="38100" dist="38100" dir="2700000" algn="tl">
                    <a:srgbClr val="000000"/>
                  </a:outerShdw>
                </a:effectLst>
                <a:latin typeface="Arial" panose="020B0604020202020204" pitchFamily="34" charset="0"/>
                <a:ea typeface="黑体" panose="02010609060101010101" pitchFamily="2" charset="-122"/>
              </a:rPr>
              <a:t>8.1.2 </a:t>
            </a:r>
            <a:r>
              <a:rPr lang="zh-CN" altLang="zh-CN" dirty="0" smtClean="0">
                <a:solidFill>
                  <a:srgbClr val="800000"/>
                </a:solidFill>
                <a:effectLst>
                  <a:outerShdw blurRad="38100" dist="38100" dir="2700000" algn="tl">
                    <a:srgbClr val="000000"/>
                  </a:outerShdw>
                </a:effectLst>
                <a:latin typeface="Arial" panose="020B0604020202020204" pitchFamily="34" charset="0"/>
                <a:ea typeface="黑体" panose="02010609060101010101" pitchFamily="2" charset="-122"/>
              </a:rPr>
              <a:t>定义结构体类型变量</a:t>
            </a:r>
            <a:endParaRPr lang="zh-CN" altLang="en-US" dirty="0" smtClean="0">
              <a:solidFill>
                <a:srgbClr val="800000"/>
              </a:solidFill>
              <a:effectLst>
                <a:outerShdw blurRad="38100" dist="38100" dir="2700000" algn="tl">
                  <a:srgbClr val="000000"/>
                </a:outerShdw>
              </a:effectLst>
              <a:latin typeface="Arial" panose="020B0604020202020204" pitchFamily="34" charset="0"/>
              <a:ea typeface="黑体" panose="02010609060101010101" pitchFamily="2" charset="-122"/>
            </a:endParaRPr>
          </a:p>
        </p:txBody>
      </p:sp>
      <p:sp>
        <p:nvSpPr>
          <p:cNvPr id="15363" name="Rectangle 3"/>
          <p:cNvSpPr>
            <a:spLocks noGrp="1" noChangeArrowheads="1"/>
          </p:cNvSpPr>
          <p:nvPr>
            <p:ph type="body" idx="1"/>
          </p:nvPr>
        </p:nvSpPr>
        <p:spPr>
          <a:xfrm>
            <a:off x="2166938" y="1571625"/>
            <a:ext cx="8143875" cy="4000500"/>
          </a:xfrm>
        </p:spPr>
        <p:txBody>
          <a:bodyPr/>
          <a:lstStyle/>
          <a:p>
            <a:pPr>
              <a:buFont typeface="Wingdings" panose="05000000000000000000" pitchFamily="2" charset="2"/>
              <a:buNone/>
            </a:pPr>
            <a:r>
              <a:rPr lang="en-US" altLang="zh-CN" smtClean="0"/>
              <a:t>3. </a:t>
            </a:r>
            <a:r>
              <a:rPr lang="zh-CN" altLang="zh-CN" smtClean="0"/>
              <a:t>不指定类型名而直接定义结构体类型变量</a:t>
            </a:r>
            <a:endParaRPr lang="en-US" altLang="zh-CN" smtClean="0"/>
          </a:p>
          <a:p>
            <a:r>
              <a:rPr lang="zh-CN" altLang="zh-CN" smtClean="0"/>
              <a:t>其一般形式为</a:t>
            </a:r>
            <a:r>
              <a:rPr lang="en-US" altLang="zh-CN" smtClean="0"/>
              <a:t>:</a:t>
            </a:r>
            <a:endParaRPr lang="zh-CN" altLang="zh-CN" smtClean="0"/>
          </a:p>
          <a:p>
            <a:pPr>
              <a:buFont typeface="Wingdings" panose="05000000000000000000" pitchFamily="2" charset="2"/>
              <a:buNone/>
            </a:pPr>
            <a:r>
              <a:rPr lang="en-US" altLang="zh-CN" smtClean="0"/>
              <a:t>       struct</a:t>
            </a:r>
            <a:endParaRPr lang="en-US" altLang="zh-CN" smtClean="0"/>
          </a:p>
          <a:p>
            <a:pPr>
              <a:buFont typeface="Wingdings" panose="05000000000000000000" pitchFamily="2" charset="2"/>
              <a:buNone/>
            </a:pPr>
            <a:r>
              <a:rPr lang="en-US" altLang="zh-CN" smtClean="0"/>
              <a:t>       {</a:t>
            </a:r>
            <a:r>
              <a:rPr lang="zh-CN" altLang="zh-CN" smtClean="0"/>
              <a:t> 成员表列 </a:t>
            </a:r>
            <a:r>
              <a:rPr lang="en-US" altLang="zh-CN" smtClean="0"/>
              <a:t>}</a:t>
            </a:r>
            <a:r>
              <a:rPr lang="zh-CN" altLang="zh-CN" smtClean="0"/>
              <a:t>变量名表列</a:t>
            </a:r>
            <a:r>
              <a:rPr lang="en-US" altLang="zh-CN" smtClean="0"/>
              <a:t>;</a:t>
            </a:r>
            <a:r>
              <a:rPr lang="zh-CN" altLang="zh-CN" smtClean="0"/>
              <a:t> </a:t>
            </a:r>
            <a:endParaRPr lang="zh-CN" altLang="zh-CN" smtClean="0"/>
          </a:p>
          <a:p>
            <a:pPr>
              <a:buFont typeface="Wingdings" panose="05000000000000000000" pitchFamily="2" charset="2"/>
              <a:buNone/>
            </a:pPr>
            <a:r>
              <a:rPr lang="zh-CN" altLang="zh-CN" smtClean="0"/>
              <a:t>指定了一个无名的结构体类型 。</a:t>
            </a:r>
            <a:endParaRPr lang="en-US" altLang="zh-CN" sz="2400" smtClean="0">
              <a:solidFill>
                <a:srgbClr val="FF0000"/>
              </a:solidFill>
            </a:endParaRPr>
          </a:p>
        </p:txBody>
      </p:sp>
      <p:pic>
        <p:nvPicPr>
          <p:cNvPr id="15364" name="图片 3" descr="Untitled2.png">
            <a:hlinkClick r:id="rId1" action="ppaction://hlinksldjump"/>
          </p:cNvPr>
          <p:cNvPicPr>
            <a:picLocks noChangeAspect="1"/>
          </p:cNvPicPr>
          <p:nvPr/>
        </p:nvPicPr>
        <p:blipFill>
          <a:blip r:embed="rId2"/>
          <a:srcRect/>
          <a:stretch>
            <a:fillRect/>
          </a:stretch>
        </p:blipFill>
        <p:spPr bwMode="auto">
          <a:xfrm>
            <a:off x="9953625" y="6143625"/>
            <a:ext cx="469900" cy="469900"/>
          </a:xfrm>
          <a:prstGeom prst="rect">
            <a:avLst/>
          </a:prstGeom>
          <a:noFill/>
          <a:ln w="9525">
            <a:noFill/>
            <a:miter lim="800000"/>
            <a:headEnd/>
            <a:tailEnd/>
          </a:ln>
        </p:spPr>
      </p:pic>
    </p:spTree>
  </p:cSld>
  <p:clrMapOvr>
    <a:masterClrMapping/>
  </p:clrMapOvr>
  <p:transition spd="med">
    <p:blinds/>
  </p:transition>
  <p:timing>
    <p:tnLst>
      <p:par>
        <p:cTn id="1" dur="indefinite" restart="never" nodeType="tmRoot"/>
      </p:par>
    </p:tnLst>
  </p:timing>
</p:sld>
</file>

<file path=ppt/slides/slide15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15042" name="Rectangle 2"/>
          <p:cNvSpPr>
            <a:spLocks noGrp="1" noChangeArrowheads="1"/>
          </p:cNvSpPr>
          <p:nvPr>
            <p:ph type="title"/>
          </p:nvPr>
        </p:nvSpPr>
        <p:spPr>
          <a:xfrm>
            <a:off x="1809750" y="909638"/>
            <a:ext cx="8358188" cy="769937"/>
          </a:xfrm>
          <a:effectLst/>
        </p:spPr>
        <p:txBody>
          <a:bodyPr anchor="ctr"/>
          <a:lstStyle/>
          <a:p>
            <a:pPr eaLnBrk="1" hangingPunct="1">
              <a:defRPr/>
            </a:pPr>
            <a:r>
              <a:rPr lang="en-US" altLang="zh-CN" dirty="0" smtClean="0">
                <a:solidFill>
                  <a:srgbClr val="800000"/>
                </a:solidFill>
                <a:effectLst>
                  <a:outerShdw blurRad="38100" dist="38100" dir="2700000" algn="tl">
                    <a:srgbClr val="000000"/>
                  </a:outerShdw>
                </a:effectLst>
                <a:latin typeface="Arial" panose="020B0604020202020204" pitchFamily="34" charset="0"/>
                <a:ea typeface="黑体" panose="02010609060101010101" pitchFamily="2" charset="-122"/>
              </a:rPr>
              <a:t>8.7 </a:t>
            </a:r>
            <a:r>
              <a:rPr lang="zh-CN" altLang="zh-CN" dirty="0" smtClean="0">
                <a:solidFill>
                  <a:srgbClr val="800000"/>
                </a:solidFill>
                <a:effectLst>
                  <a:outerShdw blurRad="38100" dist="38100" dir="2700000" algn="tl">
                    <a:srgbClr val="000000"/>
                  </a:outerShdw>
                </a:effectLst>
                <a:latin typeface="Arial" panose="020B0604020202020204" pitchFamily="34" charset="0"/>
                <a:ea typeface="黑体" panose="02010609060101010101" pitchFamily="2" charset="-122"/>
              </a:rPr>
              <a:t>用</a:t>
            </a:r>
            <a:r>
              <a:rPr lang="en-US" altLang="zh-CN" dirty="0" err="1" smtClean="0">
                <a:solidFill>
                  <a:srgbClr val="800000"/>
                </a:solidFill>
                <a:effectLst>
                  <a:outerShdw blurRad="38100" dist="38100" dir="2700000" algn="tl">
                    <a:srgbClr val="000000"/>
                  </a:outerShdw>
                </a:effectLst>
                <a:latin typeface="Arial" panose="020B0604020202020204" pitchFamily="34" charset="0"/>
                <a:ea typeface="黑体" panose="02010609060101010101" pitchFamily="2" charset="-122"/>
              </a:rPr>
              <a:t>typedef</a:t>
            </a:r>
            <a:r>
              <a:rPr lang="zh-CN" altLang="zh-CN" dirty="0" smtClean="0">
                <a:solidFill>
                  <a:srgbClr val="800000"/>
                </a:solidFill>
                <a:effectLst>
                  <a:outerShdw blurRad="38100" dist="38100" dir="2700000" algn="tl">
                    <a:srgbClr val="000000"/>
                  </a:outerShdw>
                </a:effectLst>
                <a:latin typeface="Arial" panose="020B0604020202020204" pitchFamily="34" charset="0"/>
                <a:ea typeface="黑体" panose="02010609060101010101" pitchFamily="2" charset="-122"/>
              </a:rPr>
              <a:t>声明新类型名</a:t>
            </a:r>
            <a:endParaRPr lang="zh-CN" altLang="en-US" dirty="0" smtClean="0">
              <a:solidFill>
                <a:srgbClr val="800000"/>
              </a:solidFill>
              <a:effectLst>
                <a:outerShdw blurRad="38100" dist="38100" dir="2700000" algn="tl">
                  <a:srgbClr val="000000"/>
                </a:outerShdw>
              </a:effectLst>
              <a:latin typeface="Arial" panose="020B0604020202020204" pitchFamily="34" charset="0"/>
              <a:ea typeface="黑体" panose="02010609060101010101" pitchFamily="2" charset="-122"/>
            </a:endParaRPr>
          </a:p>
        </p:txBody>
      </p:sp>
      <p:sp>
        <p:nvSpPr>
          <p:cNvPr id="83971" name="Rectangle 3"/>
          <p:cNvSpPr>
            <a:spLocks noGrp="1" noChangeArrowheads="1"/>
          </p:cNvSpPr>
          <p:nvPr>
            <p:ph type="body" idx="1"/>
          </p:nvPr>
        </p:nvSpPr>
        <p:spPr>
          <a:xfrm>
            <a:off x="2024063" y="1785938"/>
            <a:ext cx="8286750" cy="4500562"/>
          </a:xfrm>
        </p:spPr>
        <p:txBody>
          <a:bodyPr/>
          <a:lstStyle/>
          <a:p>
            <a:r>
              <a:rPr lang="zh-CN" altLang="zh-CN" smtClean="0"/>
              <a:t>说明：</a:t>
            </a:r>
            <a:endParaRPr lang="zh-CN" altLang="zh-CN" smtClean="0"/>
          </a:p>
          <a:p>
            <a:pPr lvl="1">
              <a:buFont typeface="Wingdings" panose="05000000000000000000" pitchFamily="2" charset="2"/>
              <a:buNone/>
            </a:pPr>
            <a:r>
              <a:rPr lang="en-US" altLang="zh-CN" smtClean="0"/>
              <a:t>(2) </a:t>
            </a:r>
            <a:r>
              <a:rPr lang="zh-CN" altLang="zh-CN" smtClean="0"/>
              <a:t>用</a:t>
            </a:r>
            <a:r>
              <a:rPr lang="en-US" altLang="zh-CN" smtClean="0"/>
              <a:t>typedef</a:t>
            </a:r>
            <a:r>
              <a:rPr lang="zh-CN" altLang="zh-CN" smtClean="0"/>
              <a:t>只是对已经存在的类型指定一个新的类型名，而没有创造新的类型。</a:t>
            </a:r>
            <a:endParaRPr lang="en-US" altLang="zh-CN" smtClean="0"/>
          </a:p>
          <a:p>
            <a:pPr lvl="1">
              <a:buFont typeface="Wingdings" panose="05000000000000000000" pitchFamily="2" charset="2"/>
              <a:buNone/>
            </a:pPr>
            <a:r>
              <a:rPr lang="en-US" altLang="zh-CN" smtClean="0"/>
              <a:t>(3)</a:t>
            </a:r>
            <a:r>
              <a:rPr lang="zh-CN" altLang="zh-CN" smtClean="0"/>
              <a:t>用</a:t>
            </a:r>
            <a:r>
              <a:rPr lang="en-US" altLang="zh-CN" smtClean="0"/>
              <a:t>tyoedef</a:t>
            </a:r>
            <a:r>
              <a:rPr lang="zh-CN" altLang="zh-CN" smtClean="0"/>
              <a:t>声明数组类型、指针类型，结构体类型、共用体类型、枚举类型等，使得编程更加方便。</a:t>
            </a:r>
            <a:endParaRPr lang="en-US" altLang="zh-CN" smtClean="0"/>
          </a:p>
          <a:p>
            <a:pPr lvl="1">
              <a:buFont typeface="Wingdings" panose="05000000000000000000" pitchFamily="2" charset="2"/>
              <a:buNone/>
            </a:pPr>
            <a:r>
              <a:rPr lang="en-US" altLang="zh-CN" smtClean="0"/>
              <a:t>(4)typedef</a:t>
            </a:r>
            <a:r>
              <a:rPr lang="zh-CN" altLang="zh-CN" smtClean="0"/>
              <a:t>与</a:t>
            </a:r>
            <a:r>
              <a:rPr lang="en-US" altLang="zh-CN" smtClean="0"/>
              <a:t>#define</a:t>
            </a:r>
            <a:r>
              <a:rPr lang="zh-CN" altLang="zh-CN" smtClean="0"/>
              <a:t>表面上有相似之处</a:t>
            </a:r>
            <a:endParaRPr lang="zh-CN" altLang="zh-CN" smtClean="0">
              <a:solidFill>
                <a:srgbClr val="00B050"/>
              </a:solidFill>
            </a:endParaRPr>
          </a:p>
        </p:txBody>
      </p:sp>
      <p:pic>
        <p:nvPicPr>
          <p:cNvPr id="153604" name="图片 3" descr="Untitled.png">
            <a:hlinkClick r:id="rId1" action="ppaction://hlinksldjump"/>
          </p:cNvPr>
          <p:cNvPicPr>
            <a:picLocks noChangeAspect="1"/>
          </p:cNvPicPr>
          <p:nvPr/>
        </p:nvPicPr>
        <p:blipFill>
          <a:blip r:embed="rId2"/>
          <a:srcRect/>
          <a:stretch>
            <a:fillRect/>
          </a:stretch>
        </p:blipFill>
        <p:spPr bwMode="auto">
          <a:xfrm>
            <a:off x="9740900" y="5937250"/>
            <a:ext cx="927100" cy="920750"/>
          </a:xfrm>
          <a:prstGeom prst="rect">
            <a:avLst/>
          </a:prstGeom>
          <a:noFill/>
          <a:ln w="9525">
            <a:noFill/>
            <a:miter lim="800000"/>
            <a:headEnd/>
            <a:tailEnd/>
          </a:ln>
        </p:spPr>
      </p:pic>
    </p:spTree>
  </p:cSld>
  <p:clrMapOvr>
    <a:masterClrMapping/>
  </p:clrMapOvr>
  <p:transition spd="med">
    <p:blind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83971">
                                            <p:txEl>
                                              <p:pRg st="2" end="2"/>
                                            </p:txEl>
                                          </p:spTgt>
                                        </p:tgtEl>
                                        <p:attrNameLst>
                                          <p:attrName>style.visibility</p:attrName>
                                        </p:attrNameLst>
                                      </p:cBhvr>
                                      <p:to>
                                        <p:strVal val="visible"/>
                                      </p:to>
                                    </p:set>
                                    <p:animEffect transition="in" filter="blinds(horizontal)">
                                      <p:cBhvr>
                                        <p:cTn id="7" dur="500"/>
                                        <p:tgtEl>
                                          <p:spTgt spid="83971">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83971">
                                            <p:txEl>
                                              <p:pRg st="3" end="3"/>
                                            </p:txEl>
                                          </p:spTgt>
                                        </p:tgtEl>
                                        <p:attrNameLst>
                                          <p:attrName>style.visibility</p:attrName>
                                        </p:attrNameLst>
                                      </p:cBhvr>
                                      <p:to>
                                        <p:strVal val="visible"/>
                                      </p:to>
                                    </p:set>
                                    <p:animEffect transition="in" filter="blinds(horizontal)">
                                      <p:cBhvr>
                                        <p:cTn id="12" dur="500"/>
                                        <p:tgtEl>
                                          <p:spTgt spid="83971">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15042" name="Rectangle 2"/>
          <p:cNvSpPr>
            <a:spLocks noGrp="1" noChangeArrowheads="1"/>
          </p:cNvSpPr>
          <p:nvPr>
            <p:ph type="title"/>
          </p:nvPr>
        </p:nvSpPr>
        <p:spPr>
          <a:xfrm>
            <a:off x="1809750" y="909638"/>
            <a:ext cx="8358188" cy="769937"/>
          </a:xfrm>
          <a:effectLst/>
        </p:spPr>
        <p:txBody>
          <a:bodyPr anchor="ctr"/>
          <a:lstStyle/>
          <a:p>
            <a:pPr eaLnBrk="1" hangingPunct="1">
              <a:defRPr/>
            </a:pPr>
            <a:r>
              <a:rPr lang="en-US" altLang="zh-CN" dirty="0" smtClean="0">
                <a:solidFill>
                  <a:srgbClr val="800000"/>
                </a:solidFill>
                <a:effectLst>
                  <a:outerShdw blurRad="38100" dist="38100" dir="2700000" algn="tl">
                    <a:srgbClr val="000000"/>
                  </a:outerShdw>
                </a:effectLst>
                <a:latin typeface="Arial" panose="020B0604020202020204" pitchFamily="34" charset="0"/>
                <a:ea typeface="黑体" panose="02010609060101010101" pitchFamily="2" charset="-122"/>
              </a:rPr>
              <a:t>8.7 </a:t>
            </a:r>
            <a:r>
              <a:rPr lang="zh-CN" altLang="zh-CN" dirty="0" smtClean="0">
                <a:solidFill>
                  <a:srgbClr val="800000"/>
                </a:solidFill>
                <a:effectLst>
                  <a:outerShdw blurRad="38100" dist="38100" dir="2700000" algn="tl">
                    <a:srgbClr val="000000"/>
                  </a:outerShdw>
                </a:effectLst>
                <a:latin typeface="Arial" panose="020B0604020202020204" pitchFamily="34" charset="0"/>
                <a:ea typeface="黑体" panose="02010609060101010101" pitchFamily="2" charset="-122"/>
              </a:rPr>
              <a:t>用</a:t>
            </a:r>
            <a:r>
              <a:rPr lang="en-US" altLang="zh-CN" dirty="0" err="1" smtClean="0">
                <a:solidFill>
                  <a:srgbClr val="800000"/>
                </a:solidFill>
                <a:effectLst>
                  <a:outerShdw blurRad="38100" dist="38100" dir="2700000" algn="tl">
                    <a:srgbClr val="000000"/>
                  </a:outerShdw>
                </a:effectLst>
                <a:latin typeface="Arial" panose="020B0604020202020204" pitchFamily="34" charset="0"/>
                <a:ea typeface="黑体" panose="02010609060101010101" pitchFamily="2" charset="-122"/>
              </a:rPr>
              <a:t>typedef</a:t>
            </a:r>
            <a:r>
              <a:rPr lang="zh-CN" altLang="zh-CN" dirty="0" smtClean="0">
                <a:solidFill>
                  <a:srgbClr val="800000"/>
                </a:solidFill>
                <a:effectLst>
                  <a:outerShdw blurRad="38100" dist="38100" dir="2700000" algn="tl">
                    <a:srgbClr val="000000"/>
                  </a:outerShdw>
                </a:effectLst>
                <a:latin typeface="Arial" panose="020B0604020202020204" pitchFamily="34" charset="0"/>
                <a:ea typeface="黑体" panose="02010609060101010101" pitchFamily="2" charset="-122"/>
              </a:rPr>
              <a:t>声明新类型名</a:t>
            </a:r>
            <a:endParaRPr lang="zh-CN" altLang="en-US" dirty="0" smtClean="0">
              <a:solidFill>
                <a:srgbClr val="800000"/>
              </a:solidFill>
              <a:effectLst>
                <a:outerShdw blurRad="38100" dist="38100" dir="2700000" algn="tl">
                  <a:srgbClr val="000000"/>
                </a:outerShdw>
              </a:effectLst>
              <a:latin typeface="Arial" panose="020B0604020202020204" pitchFamily="34" charset="0"/>
              <a:ea typeface="黑体" panose="02010609060101010101" pitchFamily="2" charset="-122"/>
            </a:endParaRPr>
          </a:p>
        </p:txBody>
      </p:sp>
      <p:sp>
        <p:nvSpPr>
          <p:cNvPr id="154627" name="Rectangle 3"/>
          <p:cNvSpPr>
            <a:spLocks noGrp="1" noChangeArrowheads="1"/>
          </p:cNvSpPr>
          <p:nvPr>
            <p:ph type="body" idx="1"/>
          </p:nvPr>
        </p:nvSpPr>
        <p:spPr>
          <a:xfrm>
            <a:off x="2024063" y="1785938"/>
            <a:ext cx="8286750" cy="4500562"/>
          </a:xfrm>
        </p:spPr>
        <p:txBody>
          <a:bodyPr/>
          <a:lstStyle/>
          <a:p>
            <a:r>
              <a:rPr lang="zh-CN" altLang="zh-CN" smtClean="0"/>
              <a:t>说明：</a:t>
            </a:r>
            <a:endParaRPr lang="zh-CN" altLang="zh-CN" smtClean="0"/>
          </a:p>
          <a:p>
            <a:pPr lvl="1">
              <a:buFont typeface="Wingdings" panose="05000000000000000000" pitchFamily="2" charset="2"/>
              <a:buNone/>
            </a:pPr>
            <a:r>
              <a:rPr lang="en-US" altLang="zh-CN" smtClean="0"/>
              <a:t>(5) </a:t>
            </a:r>
            <a:r>
              <a:rPr lang="zh-CN" altLang="zh-CN" smtClean="0"/>
              <a:t>当不同源文件中用到同一类型数据时，常用</a:t>
            </a:r>
            <a:r>
              <a:rPr lang="en-US" altLang="zh-CN" smtClean="0"/>
              <a:t>typedef</a:t>
            </a:r>
            <a:r>
              <a:rPr lang="zh-CN" altLang="zh-CN" smtClean="0"/>
              <a:t>声明一些数据类型。可以把所有的</a:t>
            </a:r>
            <a:r>
              <a:rPr lang="en-US" altLang="zh-CN" smtClean="0"/>
              <a:t>typedef</a:t>
            </a:r>
            <a:r>
              <a:rPr lang="zh-CN" altLang="zh-CN" smtClean="0"/>
              <a:t>名称声明单独放在一个头文件中，然后在需要用到它们的文件中用</a:t>
            </a:r>
            <a:r>
              <a:rPr lang="en-US" altLang="zh-CN" smtClean="0"/>
              <a:t>#include</a:t>
            </a:r>
            <a:r>
              <a:rPr lang="zh-CN" altLang="zh-CN" smtClean="0"/>
              <a:t>指令把它们包含到文件中。这样编程者就不需要在各文件中自己定义</a:t>
            </a:r>
            <a:r>
              <a:rPr lang="en-US" altLang="zh-CN" smtClean="0"/>
              <a:t>typefef</a:t>
            </a:r>
            <a:r>
              <a:rPr lang="zh-CN" altLang="zh-CN" smtClean="0"/>
              <a:t>名称了。</a:t>
            </a:r>
            <a:endParaRPr lang="zh-CN" altLang="zh-CN" smtClean="0">
              <a:solidFill>
                <a:srgbClr val="00B050"/>
              </a:solidFill>
            </a:endParaRPr>
          </a:p>
        </p:txBody>
      </p:sp>
      <p:pic>
        <p:nvPicPr>
          <p:cNvPr id="154628" name="图片 3" descr="Untitled.png">
            <a:hlinkClick r:id="rId1" action="ppaction://hlinksldjump"/>
          </p:cNvPr>
          <p:cNvPicPr>
            <a:picLocks noChangeAspect="1"/>
          </p:cNvPicPr>
          <p:nvPr/>
        </p:nvPicPr>
        <p:blipFill>
          <a:blip r:embed="rId2"/>
          <a:srcRect/>
          <a:stretch>
            <a:fillRect/>
          </a:stretch>
        </p:blipFill>
        <p:spPr bwMode="auto">
          <a:xfrm>
            <a:off x="9740900" y="5937250"/>
            <a:ext cx="927100" cy="920750"/>
          </a:xfrm>
          <a:prstGeom prst="rect">
            <a:avLst/>
          </a:prstGeom>
          <a:noFill/>
          <a:ln w="9525">
            <a:noFill/>
            <a:miter lim="800000"/>
            <a:headEnd/>
            <a:tailEnd/>
          </a:ln>
        </p:spPr>
      </p:pic>
    </p:spTree>
  </p:cSld>
  <p:clrMapOvr>
    <a:masterClrMapping/>
  </p:clrMapOvr>
  <p:transition spd="med">
    <p:blinds/>
  </p:transition>
  <p:timing>
    <p:tnLst>
      <p:par>
        <p:cTn id="1" dur="indefinite" restart="never" nodeType="tmRoot"/>
      </p:par>
    </p:tnLst>
  </p:timing>
</p:sld>
</file>

<file path=ppt/slides/slide15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15042" name="Rectangle 2"/>
          <p:cNvSpPr>
            <a:spLocks noGrp="1" noChangeArrowheads="1"/>
          </p:cNvSpPr>
          <p:nvPr>
            <p:ph type="title"/>
          </p:nvPr>
        </p:nvSpPr>
        <p:spPr>
          <a:xfrm>
            <a:off x="1809750" y="909638"/>
            <a:ext cx="8358188" cy="769937"/>
          </a:xfrm>
          <a:effectLst/>
        </p:spPr>
        <p:txBody>
          <a:bodyPr anchor="ctr"/>
          <a:lstStyle/>
          <a:p>
            <a:pPr eaLnBrk="1" hangingPunct="1">
              <a:defRPr/>
            </a:pPr>
            <a:r>
              <a:rPr lang="en-US" altLang="zh-CN" dirty="0" smtClean="0">
                <a:solidFill>
                  <a:srgbClr val="800000"/>
                </a:solidFill>
                <a:effectLst>
                  <a:outerShdw blurRad="38100" dist="38100" dir="2700000" algn="tl">
                    <a:srgbClr val="000000"/>
                  </a:outerShdw>
                </a:effectLst>
                <a:latin typeface="Arial" panose="020B0604020202020204" pitchFamily="34" charset="0"/>
                <a:ea typeface="黑体" panose="02010609060101010101" pitchFamily="2" charset="-122"/>
              </a:rPr>
              <a:t>8.7 </a:t>
            </a:r>
            <a:r>
              <a:rPr lang="zh-CN" altLang="zh-CN" dirty="0" smtClean="0">
                <a:solidFill>
                  <a:srgbClr val="800000"/>
                </a:solidFill>
                <a:effectLst>
                  <a:outerShdw blurRad="38100" dist="38100" dir="2700000" algn="tl">
                    <a:srgbClr val="000000"/>
                  </a:outerShdw>
                </a:effectLst>
                <a:latin typeface="Arial" panose="020B0604020202020204" pitchFamily="34" charset="0"/>
                <a:ea typeface="黑体" panose="02010609060101010101" pitchFamily="2" charset="-122"/>
              </a:rPr>
              <a:t>用</a:t>
            </a:r>
            <a:r>
              <a:rPr lang="en-US" altLang="zh-CN" dirty="0" err="1" smtClean="0">
                <a:solidFill>
                  <a:srgbClr val="800000"/>
                </a:solidFill>
                <a:effectLst>
                  <a:outerShdw blurRad="38100" dist="38100" dir="2700000" algn="tl">
                    <a:srgbClr val="000000"/>
                  </a:outerShdw>
                </a:effectLst>
                <a:latin typeface="Arial" panose="020B0604020202020204" pitchFamily="34" charset="0"/>
                <a:ea typeface="黑体" panose="02010609060101010101" pitchFamily="2" charset="-122"/>
              </a:rPr>
              <a:t>typedef</a:t>
            </a:r>
            <a:r>
              <a:rPr lang="zh-CN" altLang="zh-CN" dirty="0" smtClean="0">
                <a:solidFill>
                  <a:srgbClr val="800000"/>
                </a:solidFill>
                <a:effectLst>
                  <a:outerShdw blurRad="38100" dist="38100" dir="2700000" algn="tl">
                    <a:srgbClr val="000000"/>
                  </a:outerShdw>
                </a:effectLst>
                <a:latin typeface="Arial" panose="020B0604020202020204" pitchFamily="34" charset="0"/>
                <a:ea typeface="黑体" panose="02010609060101010101" pitchFamily="2" charset="-122"/>
              </a:rPr>
              <a:t>声明新类型名</a:t>
            </a:r>
            <a:endParaRPr lang="zh-CN" altLang="en-US" dirty="0" smtClean="0">
              <a:solidFill>
                <a:srgbClr val="800000"/>
              </a:solidFill>
              <a:effectLst>
                <a:outerShdw blurRad="38100" dist="38100" dir="2700000" algn="tl">
                  <a:srgbClr val="000000"/>
                </a:outerShdw>
              </a:effectLst>
              <a:latin typeface="Arial" panose="020B0604020202020204" pitchFamily="34" charset="0"/>
              <a:ea typeface="黑体" panose="02010609060101010101" pitchFamily="2" charset="-122"/>
            </a:endParaRPr>
          </a:p>
        </p:txBody>
      </p:sp>
      <p:sp>
        <p:nvSpPr>
          <p:cNvPr id="155651" name="Rectangle 3"/>
          <p:cNvSpPr>
            <a:spLocks noGrp="1" noChangeArrowheads="1"/>
          </p:cNvSpPr>
          <p:nvPr>
            <p:ph type="body" idx="1"/>
          </p:nvPr>
        </p:nvSpPr>
        <p:spPr>
          <a:xfrm>
            <a:off x="2024063" y="1785938"/>
            <a:ext cx="7643812" cy="3000375"/>
          </a:xfrm>
        </p:spPr>
        <p:txBody>
          <a:bodyPr/>
          <a:lstStyle/>
          <a:p>
            <a:r>
              <a:rPr lang="zh-CN" altLang="zh-CN" smtClean="0"/>
              <a:t>说明：</a:t>
            </a:r>
            <a:endParaRPr lang="zh-CN" altLang="zh-CN" smtClean="0"/>
          </a:p>
          <a:p>
            <a:pPr lvl="1">
              <a:buFont typeface="Wingdings" panose="05000000000000000000" pitchFamily="2" charset="2"/>
              <a:buNone/>
            </a:pPr>
            <a:r>
              <a:rPr lang="en-US" altLang="zh-CN" smtClean="0"/>
              <a:t>(6) </a:t>
            </a:r>
            <a:r>
              <a:rPr lang="zh-CN" altLang="zh-CN" smtClean="0"/>
              <a:t>使用</a:t>
            </a:r>
            <a:r>
              <a:rPr lang="en-US" altLang="zh-CN" smtClean="0"/>
              <a:t>typedef</a:t>
            </a:r>
            <a:r>
              <a:rPr lang="zh-CN" altLang="zh-CN" smtClean="0"/>
              <a:t>名称有利于程序的通用与移植。有时程序会依赖于硬件特性，用</a:t>
            </a:r>
            <a:r>
              <a:rPr lang="en-US" altLang="zh-CN" smtClean="0"/>
              <a:t>typedef</a:t>
            </a:r>
            <a:r>
              <a:rPr lang="zh-CN" altLang="zh-CN" smtClean="0"/>
              <a:t>类型就便于移植。</a:t>
            </a:r>
            <a:endParaRPr lang="zh-CN" altLang="zh-CN" smtClean="0">
              <a:solidFill>
                <a:srgbClr val="00B050"/>
              </a:solidFill>
            </a:endParaRPr>
          </a:p>
        </p:txBody>
      </p:sp>
      <p:pic>
        <p:nvPicPr>
          <p:cNvPr id="155652" name="图片 3" descr="Untitled.png">
            <a:hlinkClick r:id="rId1" action="ppaction://hlinksldjump"/>
          </p:cNvPr>
          <p:cNvPicPr>
            <a:picLocks noChangeAspect="1"/>
          </p:cNvPicPr>
          <p:nvPr/>
        </p:nvPicPr>
        <p:blipFill>
          <a:blip r:embed="rId2"/>
          <a:srcRect/>
          <a:stretch>
            <a:fillRect/>
          </a:stretch>
        </p:blipFill>
        <p:spPr bwMode="auto">
          <a:xfrm>
            <a:off x="9740900" y="5937250"/>
            <a:ext cx="927100" cy="920750"/>
          </a:xfrm>
          <a:prstGeom prst="rect">
            <a:avLst/>
          </a:prstGeom>
          <a:noFill/>
          <a:ln w="9525">
            <a:noFill/>
            <a:miter lim="800000"/>
            <a:headEnd/>
            <a:tailEnd/>
          </a:ln>
        </p:spPr>
      </p:pic>
    </p:spTree>
  </p:cSld>
  <p:clrMapOvr>
    <a:masterClrMapping/>
  </p:clrMapOvr>
  <p:transition spd="med">
    <p:blinds/>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15042" name="Rectangle 2"/>
          <p:cNvSpPr>
            <a:spLocks noGrp="1" noChangeArrowheads="1"/>
          </p:cNvSpPr>
          <p:nvPr>
            <p:ph type="title"/>
          </p:nvPr>
        </p:nvSpPr>
        <p:spPr>
          <a:xfrm>
            <a:off x="1666875" y="652463"/>
            <a:ext cx="8858250" cy="769937"/>
          </a:xfrm>
          <a:effectLst/>
        </p:spPr>
        <p:txBody>
          <a:bodyPr anchor="ctr"/>
          <a:lstStyle/>
          <a:p>
            <a:pPr eaLnBrk="1" hangingPunct="1">
              <a:defRPr/>
            </a:pPr>
            <a:r>
              <a:rPr lang="en-US" altLang="zh-CN" dirty="0" smtClean="0">
                <a:solidFill>
                  <a:srgbClr val="800000"/>
                </a:solidFill>
                <a:effectLst>
                  <a:outerShdw blurRad="38100" dist="38100" dir="2700000" algn="tl">
                    <a:srgbClr val="000000"/>
                  </a:outerShdw>
                </a:effectLst>
                <a:latin typeface="Arial" panose="020B0604020202020204" pitchFamily="34" charset="0"/>
                <a:ea typeface="黑体" panose="02010609060101010101" pitchFamily="2" charset="-122"/>
              </a:rPr>
              <a:t>8.1.2 </a:t>
            </a:r>
            <a:r>
              <a:rPr lang="zh-CN" altLang="zh-CN" dirty="0" smtClean="0">
                <a:solidFill>
                  <a:srgbClr val="800000"/>
                </a:solidFill>
                <a:effectLst>
                  <a:outerShdw blurRad="38100" dist="38100" dir="2700000" algn="tl">
                    <a:srgbClr val="000000"/>
                  </a:outerShdw>
                </a:effectLst>
                <a:latin typeface="Arial" panose="020B0604020202020204" pitchFamily="34" charset="0"/>
                <a:ea typeface="黑体" panose="02010609060101010101" pitchFamily="2" charset="-122"/>
              </a:rPr>
              <a:t>定义结构体类型变量</a:t>
            </a:r>
            <a:endParaRPr lang="zh-CN" altLang="en-US" dirty="0" smtClean="0">
              <a:solidFill>
                <a:srgbClr val="800000"/>
              </a:solidFill>
              <a:effectLst>
                <a:outerShdw blurRad="38100" dist="38100" dir="2700000" algn="tl">
                  <a:srgbClr val="000000"/>
                </a:outerShdw>
              </a:effectLst>
              <a:latin typeface="Arial" panose="020B0604020202020204" pitchFamily="34" charset="0"/>
              <a:ea typeface="黑体" panose="02010609060101010101" pitchFamily="2" charset="-122"/>
            </a:endParaRPr>
          </a:p>
        </p:txBody>
      </p:sp>
      <p:sp>
        <p:nvSpPr>
          <p:cNvPr id="16387" name="Rectangle 3"/>
          <p:cNvSpPr>
            <a:spLocks noGrp="1" noChangeArrowheads="1"/>
          </p:cNvSpPr>
          <p:nvPr>
            <p:ph type="body" idx="1"/>
          </p:nvPr>
        </p:nvSpPr>
        <p:spPr>
          <a:xfrm>
            <a:off x="2166938" y="1571625"/>
            <a:ext cx="7858125" cy="4000500"/>
          </a:xfrm>
        </p:spPr>
        <p:txBody>
          <a:bodyPr/>
          <a:lstStyle/>
          <a:p>
            <a:pPr>
              <a:buFont typeface="Wingdings" panose="05000000000000000000" pitchFamily="2" charset="2"/>
              <a:buNone/>
            </a:pPr>
            <a:r>
              <a:rPr lang="en-US" altLang="zh-CN" smtClean="0"/>
              <a:t>(1) </a:t>
            </a:r>
            <a:r>
              <a:rPr lang="zh-CN" altLang="zh-CN" smtClean="0"/>
              <a:t>结构体类型与结构体变量是不同的概念，不要混同。只能对变量赋值、存取或运算，而不能对一个类型赋值、存取或运算。在编译时，对类型是不分配空间的，只对变量分配空间。</a:t>
            </a:r>
            <a:endParaRPr lang="zh-CN" altLang="zh-CN" smtClean="0"/>
          </a:p>
        </p:txBody>
      </p:sp>
      <p:pic>
        <p:nvPicPr>
          <p:cNvPr id="16388" name="图片 3" descr="Untitled2.png">
            <a:hlinkClick r:id="rId1" action="ppaction://hlinksldjump"/>
          </p:cNvPr>
          <p:cNvPicPr>
            <a:picLocks noChangeAspect="1"/>
          </p:cNvPicPr>
          <p:nvPr/>
        </p:nvPicPr>
        <p:blipFill>
          <a:blip r:embed="rId2"/>
          <a:srcRect/>
          <a:stretch>
            <a:fillRect/>
          </a:stretch>
        </p:blipFill>
        <p:spPr bwMode="auto">
          <a:xfrm>
            <a:off x="9953625" y="6143625"/>
            <a:ext cx="469900" cy="469900"/>
          </a:xfrm>
          <a:prstGeom prst="rect">
            <a:avLst/>
          </a:prstGeom>
          <a:noFill/>
          <a:ln w="9525">
            <a:noFill/>
            <a:miter lim="800000"/>
            <a:headEnd/>
            <a:tailEnd/>
          </a:ln>
        </p:spPr>
      </p:pic>
    </p:spTree>
  </p:cSld>
  <p:clrMapOvr>
    <a:masterClrMapping/>
  </p:clrMapOvr>
  <p:transition spd="med">
    <p:blinds/>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15042" name="Rectangle 2"/>
          <p:cNvSpPr>
            <a:spLocks noGrp="1" noChangeArrowheads="1"/>
          </p:cNvSpPr>
          <p:nvPr>
            <p:ph type="title"/>
          </p:nvPr>
        </p:nvSpPr>
        <p:spPr>
          <a:xfrm>
            <a:off x="1666875" y="652463"/>
            <a:ext cx="8858250" cy="769937"/>
          </a:xfrm>
          <a:effectLst/>
        </p:spPr>
        <p:txBody>
          <a:bodyPr anchor="ctr"/>
          <a:lstStyle/>
          <a:p>
            <a:pPr eaLnBrk="1" hangingPunct="1">
              <a:defRPr/>
            </a:pPr>
            <a:r>
              <a:rPr lang="en-US" altLang="zh-CN" dirty="0" smtClean="0">
                <a:solidFill>
                  <a:srgbClr val="800000"/>
                </a:solidFill>
                <a:effectLst>
                  <a:outerShdw blurRad="38100" dist="38100" dir="2700000" algn="tl">
                    <a:srgbClr val="000000"/>
                  </a:outerShdw>
                </a:effectLst>
                <a:latin typeface="Arial" panose="020B0604020202020204" pitchFamily="34" charset="0"/>
                <a:ea typeface="黑体" panose="02010609060101010101" pitchFamily="2" charset="-122"/>
              </a:rPr>
              <a:t>8.1.2 </a:t>
            </a:r>
            <a:r>
              <a:rPr lang="zh-CN" altLang="zh-CN" dirty="0" smtClean="0">
                <a:solidFill>
                  <a:srgbClr val="800000"/>
                </a:solidFill>
                <a:effectLst>
                  <a:outerShdw blurRad="38100" dist="38100" dir="2700000" algn="tl">
                    <a:srgbClr val="000000"/>
                  </a:outerShdw>
                </a:effectLst>
                <a:latin typeface="Arial" panose="020B0604020202020204" pitchFamily="34" charset="0"/>
                <a:ea typeface="黑体" panose="02010609060101010101" pitchFamily="2" charset="-122"/>
              </a:rPr>
              <a:t>定义结构体类型变量</a:t>
            </a:r>
            <a:endParaRPr lang="zh-CN" altLang="en-US" dirty="0" smtClean="0">
              <a:solidFill>
                <a:srgbClr val="800000"/>
              </a:solidFill>
              <a:effectLst>
                <a:outerShdw blurRad="38100" dist="38100" dir="2700000" algn="tl">
                  <a:srgbClr val="000000"/>
                </a:outerShdw>
              </a:effectLst>
              <a:latin typeface="Arial" panose="020B0604020202020204" pitchFamily="34" charset="0"/>
              <a:ea typeface="黑体" panose="02010609060101010101" pitchFamily="2" charset="-122"/>
            </a:endParaRPr>
          </a:p>
        </p:txBody>
      </p:sp>
      <p:sp>
        <p:nvSpPr>
          <p:cNvPr id="5123" name="Rectangle 3"/>
          <p:cNvSpPr>
            <a:spLocks noGrp="1" noChangeArrowheads="1"/>
          </p:cNvSpPr>
          <p:nvPr>
            <p:ph type="body" idx="1"/>
          </p:nvPr>
        </p:nvSpPr>
        <p:spPr>
          <a:xfrm>
            <a:off x="2166938" y="1571625"/>
            <a:ext cx="8001000" cy="3643313"/>
          </a:xfrm>
        </p:spPr>
        <p:txBody>
          <a:bodyPr/>
          <a:lstStyle/>
          <a:p>
            <a:pPr>
              <a:buFont typeface="Wingdings" panose="05000000000000000000" pitchFamily="2" charset="2"/>
              <a:buNone/>
            </a:pPr>
            <a:r>
              <a:rPr lang="en-US" altLang="zh-CN" smtClean="0"/>
              <a:t>(2) </a:t>
            </a:r>
            <a:r>
              <a:rPr lang="zh-CN" altLang="zh-CN" smtClean="0"/>
              <a:t>结构体类型中的成员名可以与程序中的变量名相同</a:t>
            </a:r>
            <a:r>
              <a:rPr lang="zh-CN" altLang="en-US" smtClean="0"/>
              <a:t>，</a:t>
            </a:r>
            <a:r>
              <a:rPr lang="zh-CN" altLang="zh-CN" smtClean="0"/>
              <a:t>但二者不代表同一对象。</a:t>
            </a:r>
            <a:endParaRPr lang="zh-CN" altLang="zh-CN" smtClean="0"/>
          </a:p>
          <a:p>
            <a:pPr>
              <a:buFont typeface="Wingdings" panose="05000000000000000000" pitchFamily="2" charset="2"/>
              <a:buNone/>
            </a:pPr>
            <a:r>
              <a:rPr lang="en-US" altLang="zh-CN" smtClean="0"/>
              <a:t>(3) </a:t>
            </a:r>
            <a:r>
              <a:rPr lang="zh-CN" altLang="zh-CN" smtClean="0"/>
              <a:t>对结构体变量中的成员（即“域”），可以单独使用，它的作用与地位相当于普通变量。</a:t>
            </a:r>
            <a:endParaRPr lang="en-US" altLang="zh-CN" sz="2400" smtClean="0">
              <a:solidFill>
                <a:srgbClr val="FF0000"/>
              </a:solidFill>
            </a:endParaRPr>
          </a:p>
        </p:txBody>
      </p:sp>
      <p:pic>
        <p:nvPicPr>
          <p:cNvPr id="17412" name="图片 3" descr="Untitled2.png">
            <a:hlinkClick r:id="rId1" action="ppaction://hlinksldjump"/>
          </p:cNvPr>
          <p:cNvPicPr>
            <a:picLocks noChangeAspect="1"/>
          </p:cNvPicPr>
          <p:nvPr/>
        </p:nvPicPr>
        <p:blipFill>
          <a:blip r:embed="rId2"/>
          <a:srcRect/>
          <a:stretch>
            <a:fillRect/>
          </a:stretch>
        </p:blipFill>
        <p:spPr bwMode="auto">
          <a:xfrm>
            <a:off x="9953625" y="6143625"/>
            <a:ext cx="469900" cy="469900"/>
          </a:xfrm>
          <a:prstGeom prst="rect">
            <a:avLst/>
          </a:prstGeom>
          <a:noFill/>
          <a:ln w="9525">
            <a:noFill/>
            <a:miter lim="800000"/>
            <a:headEnd/>
            <a:tailEnd/>
          </a:ln>
        </p:spPr>
      </p:pic>
    </p:spTree>
  </p:cSld>
  <p:clrMapOvr>
    <a:masterClrMapping/>
  </p:clrMapOvr>
  <p:transition spd="med">
    <p:blind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5123">
                                            <p:txEl>
                                              <p:pRg st="1" end="1"/>
                                            </p:txEl>
                                          </p:spTgt>
                                        </p:tgtEl>
                                        <p:attrNameLst>
                                          <p:attrName>style.visibility</p:attrName>
                                        </p:attrNameLst>
                                      </p:cBhvr>
                                      <p:to>
                                        <p:strVal val="visible"/>
                                      </p:to>
                                    </p:set>
                                    <p:animEffect transition="in" filter="blinds(horizontal)">
                                      <p:cBhvr>
                                        <p:cTn id="7" dur="500"/>
                                        <p:tgtEl>
                                          <p:spTgt spid="512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063750" y="1628775"/>
            <a:ext cx="8153400" cy="4872038"/>
          </a:xfrm>
        </p:spPr>
        <p:txBody>
          <a:bodyPr/>
          <a:lstStyle/>
          <a:p>
            <a:pPr>
              <a:buFont typeface="Wingdings" panose="05000000000000000000" pitchFamily="2" charset="2"/>
              <a:buNone/>
            </a:pPr>
            <a:r>
              <a:rPr lang="en-US" altLang="zh-CN" smtClean="0"/>
              <a:t>  </a:t>
            </a:r>
            <a:r>
              <a:rPr lang="zh-CN" altLang="zh-CN" smtClean="0"/>
              <a:t>例</a:t>
            </a:r>
            <a:r>
              <a:rPr lang="en-US" altLang="zh-CN" smtClean="0"/>
              <a:t>8.</a:t>
            </a:r>
            <a:r>
              <a:rPr lang="en-US" altLang="zh-CN" smtClean="0"/>
              <a:t>1</a:t>
            </a:r>
            <a:r>
              <a:rPr lang="zh-CN" altLang="zh-CN" smtClean="0"/>
              <a:t> 把一个学生的信息</a:t>
            </a:r>
            <a:r>
              <a:rPr lang="en-US" altLang="zh-CN" smtClean="0"/>
              <a:t>(</a:t>
            </a:r>
            <a:r>
              <a:rPr lang="zh-CN" altLang="zh-CN" smtClean="0"/>
              <a:t>包括学号、姓名、性别、住址</a:t>
            </a:r>
            <a:r>
              <a:rPr lang="en-US" altLang="zh-CN" smtClean="0"/>
              <a:t>)</a:t>
            </a:r>
            <a:r>
              <a:rPr lang="zh-CN" altLang="zh-CN" smtClean="0"/>
              <a:t>放在一个结构体变量中，然后输出这个学生的信息。</a:t>
            </a:r>
            <a:endParaRPr lang="zh-CN" altLang="zh-CN" smtClean="0"/>
          </a:p>
          <a:p>
            <a:r>
              <a:rPr lang="zh-CN" altLang="zh-CN" smtClean="0"/>
              <a:t>解题思路：</a:t>
            </a:r>
            <a:endParaRPr lang="en-US" altLang="zh-CN" smtClean="0"/>
          </a:p>
          <a:p>
            <a:pPr lvl="1"/>
            <a:r>
              <a:rPr lang="zh-CN" altLang="zh-CN" smtClean="0"/>
              <a:t>自己建立一个结构体类型，包括有关学生信息的各成员</a:t>
            </a:r>
            <a:endParaRPr lang="en-US" altLang="zh-CN" smtClean="0"/>
          </a:p>
          <a:p>
            <a:pPr lvl="1"/>
            <a:r>
              <a:rPr lang="zh-CN" altLang="zh-CN" smtClean="0"/>
              <a:t>用它定义结构体变量，同时赋以初值</a:t>
            </a:r>
            <a:endParaRPr lang="en-US" altLang="zh-CN" smtClean="0"/>
          </a:p>
          <a:p>
            <a:pPr lvl="1"/>
            <a:r>
              <a:rPr lang="zh-CN" altLang="zh-CN" smtClean="0"/>
              <a:t>输出该结构体变量的各成员</a:t>
            </a:r>
            <a:endParaRPr lang="zh-CN" altLang="en-US" smtClean="0"/>
          </a:p>
        </p:txBody>
      </p:sp>
      <p:sp>
        <p:nvSpPr>
          <p:cNvPr id="4" name="Rectangle 2"/>
          <p:cNvSpPr>
            <a:spLocks noGrp="1" noChangeArrowheads="1"/>
          </p:cNvSpPr>
          <p:nvPr>
            <p:ph type="title"/>
          </p:nvPr>
        </p:nvSpPr>
        <p:spPr>
          <a:xfrm>
            <a:off x="1666875" y="652463"/>
            <a:ext cx="8858250" cy="769937"/>
          </a:xfrm>
          <a:effectLst/>
        </p:spPr>
        <p:txBody>
          <a:bodyPr anchor="ctr"/>
          <a:lstStyle/>
          <a:p>
            <a:pPr eaLnBrk="1" hangingPunct="1">
              <a:defRPr/>
            </a:pPr>
            <a:r>
              <a:rPr lang="en-US" altLang="zh-CN" dirty="0" smtClean="0">
                <a:solidFill>
                  <a:srgbClr val="800000"/>
                </a:solidFill>
                <a:effectLst>
                  <a:outerShdw blurRad="38100" dist="38100" dir="2700000" algn="tl">
                    <a:srgbClr val="000000"/>
                  </a:outerShdw>
                </a:effectLst>
                <a:latin typeface="Arial" panose="020B0604020202020204" pitchFamily="34" charset="0"/>
                <a:ea typeface="黑体" panose="02010609060101010101" pitchFamily="2" charset="-122"/>
              </a:rPr>
              <a:t>8.1.3  </a:t>
            </a:r>
            <a:r>
              <a:rPr lang="zh-CN" altLang="zh-CN" dirty="0" smtClean="0">
                <a:solidFill>
                  <a:srgbClr val="800000"/>
                </a:solidFill>
                <a:effectLst>
                  <a:outerShdw blurRad="38100" dist="38100" dir="2700000" algn="tl">
                    <a:srgbClr val="000000"/>
                  </a:outerShdw>
                </a:effectLst>
                <a:latin typeface="Arial" panose="020B0604020202020204" pitchFamily="34" charset="0"/>
                <a:ea typeface="黑体" panose="02010609060101010101" pitchFamily="2" charset="-122"/>
              </a:rPr>
              <a:t>结构体变量的初始化和引用</a:t>
            </a:r>
            <a:endParaRPr lang="zh-CN" altLang="en-US" dirty="0" smtClean="0">
              <a:solidFill>
                <a:srgbClr val="800000"/>
              </a:solidFill>
              <a:effectLst>
                <a:outerShdw blurRad="38100" dist="38100" dir="2700000" algn="tl">
                  <a:srgbClr val="000000"/>
                </a:outerShdw>
              </a:effectLst>
              <a:latin typeface="Arial" panose="020B0604020202020204" pitchFamily="34" charset="0"/>
              <a:ea typeface="黑体" panose="02010609060101010101" pitchFamily="2" charset="-122"/>
            </a:endParaRPr>
          </a:p>
        </p:txBody>
      </p:sp>
      <p:pic>
        <p:nvPicPr>
          <p:cNvPr id="18436" name="图片 4" descr="Untitled2.png">
            <a:hlinkClick r:id="rId1" action="ppaction://hlinksldjump"/>
          </p:cNvPr>
          <p:cNvPicPr>
            <a:picLocks noChangeAspect="1"/>
          </p:cNvPicPr>
          <p:nvPr/>
        </p:nvPicPr>
        <p:blipFill>
          <a:blip r:embed="rId2"/>
          <a:srcRect/>
          <a:stretch>
            <a:fillRect/>
          </a:stretch>
        </p:blipFill>
        <p:spPr bwMode="auto">
          <a:xfrm>
            <a:off x="9953625" y="6143625"/>
            <a:ext cx="469900" cy="469900"/>
          </a:xfrm>
          <a:prstGeom prst="rect">
            <a:avLst/>
          </a:prstGeom>
          <a:noFill/>
          <a:ln w="9525">
            <a:noFill/>
            <a:miter lim="800000"/>
            <a:headEnd/>
            <a:tailEnd/>
          </a:ln>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blinds(horizontal)">
                                      <p:cBhvr>
                                        <p:cTn id="7" dur="500"/>
                                        <p:tgtEl>
                                          <p:spTgt spid="3">
                                            <p:txEl>
                                              <p:pRg st="1" end="1"/>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3">
                                            <p:txEl>
                                              <p:pRg st="2" end="2"/>
                                            </p:txEl>
                                          </p:spTgt>
                                        </p:tgtEl>
                                        <p:attrNameLst>
                                          <p:attrName>style.visibility</p:attrName>
                                        </p:attrNameLst>
                                      </p:cBhvr>
                                      <p:to>
                                        <p:strVal val="visible"/>
                                      </p:to>
                                    </p:set>
                                    <p:animEffect transition="in" filter="blinds(horizontal)">
                                      <p:cBhvr>
                                        <p:cTn id="10" dur="500"/>
                                        <p:tgtEl>
                                          <p:spTgt spid="3">
                                            <p:txEl>
                                              <p:pRg st="2" end="2"/>
                                            </p:txEl>
                                          </p:spTgt>
                                        </p:tgtEl>
                                      </p:cBhvr>
                                    </p:animEffect>
                                  </p:childTnLst>
                                </p:cTn>
                              </p:par>
                              <p:par>
                                <p:cTn id="11" presetID="3" presetClass="entr" presetSubtype="10" fill="hold"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animEffect transition="in" filter="blinds(horizontal)">
                                      <p:cBhvr>
                                        <p:cTn id="13" dur="500"/>
                                        <p:tgtEl>
                                          <p:spTgt spid="3">
                                            <p:txEl>
                                              <p:pRg st="3" end="3"/>
                                            </p:txEl>
                                          </p:spTgt>
                                        </p:tgtEl>
                                      </p:cBhvr>
                                    </p:animEffect>
                                  </p:childTnLst>
                                </p:cTn>
                              </p:par>
                              <p:par>
                                <p:cTn id="14" presetID="3" presetClass="entr" presetSubtype="10" fill="hold" nodeType="withEffect">
                                  <p:stCondLst>
                                    <p:cond delay="0"/>
                                  </p:stCondLst>
                                  <p:childTnLst>
                                    <p:set>
                                      <p:cBhvr>
                                        <p:cTn id="15" dur="1" fill="hold">
                                          <p:stCondLst>
                                            <p:cond delay="0"/>
                                          </p:stCondLst>
                                        </p:cTn>
                                        <p:tgtEl>
                                          <p:spTgt spid="3">
                                            <p:txEl>
                                              <p:pRg st="4" end="4"/>
                                            </p:txEl>
                                          </p:spTgt>
                                        </p:tgtEl>
                                        <p:attrNameLst>
                                          <p:attrName>style.visibility</p:attrName>
                                        </p:attrNameLst>
                                      </p:cBhvr>
                                      <p:to>
                                        <p:strVal val="visible"/>
                                      </p:to>
                                    </p:set>
                                    <p:animEffect transition="in" filter="blinds(horizontal)">
                                      <p:cBhvr>
                                        <p:cTn id="16"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内容占位符 2"/>
          <p:cNvSpPr>
            <a:spLocks noGrp="1"/>
          </p:cNvSpPr>
          <p:nvPr>
            <p:ph idx="1"/>
          </p:nvPr>
        </p:nvSpPr>
        <p:spPr>
          <a:xfrm>
            <a:off x="1952625" y="500063"/>
            <a:ext cx="8264525" cy="6143625"/>
          </a:xfrm>
        </p:spPr>
        <p:txBody>
          <a:bodyPr/>
          <a:lstStyle/>
          <a:p>
            <a:pPr>
              <a:lnSpc>
                <a:spcPct val="100000"/>
              </a:lnSpc>
              <a:buFont typeface="Wingdings" panose="05000000000000000000" pitchFamily="2" charset="2"/>
              <a:buNone/>
            </a:pPr>
            <a:r>
              <a:rPr lang="en-US" altLang="zh-CN" sz="2800" smtClean="0"/>
              <a:t>#include &lt;stdio.h&gt;</a:t>
            </a:r>
            <a:endParaRPr lang="zh-CN" altLang="zh-CN" sz="2800" smtClean="0"/>
          </a:p>
          <a:p>
            <a:pPr>
              <a:lnSpc>
                <a:spcPct val="100000"/>
              </a:lnSpc>
              <a:buFont typeface="Wingdings" panose="05000000000000000000" pitchFamily="2" charset="2"/>
              <a:buNone/>
            </a:pPr>
            <a:r>
              <a:rPr lang="en-US" altLang="zh-CN" sz="2800" smtClean="0"/>
              <a:t>int main()</a:t>
            </a:r>
            <a:endParaRPr lang="zh-CN" altLang="zh-CN" sz="2800" smtClean="0"/>
          </a:p>
          <a:p>
            <a:pPr>
              <a:lnSpc>
                <a:spcPct val="100000"/>
              </a:lnSpc>
              <a:buFont typeface="Wingdings" panose="05000000000000000000" pitchFamily="2" charset="2"/>
              <a:buNone/>
            </a:pPr>
            <a:r>
              <a:rPr lang="en-US" altLang="zh-CN" sz="2800" smtClean="0"/>
              <a:t>{struct Student                     </a:t>
            </a:r>
            <a:endParaRPr lang="zh-CN" altLang="zh-CN" sz="2800" smtClean="0"/>
          </a:p>
          <a:p>
            <a:pPr>
              <a:lnSpc>
                <a:spcPct val="100000"/>
              </a:lnSpc>
              <a:buFont typeface="Wingdings" panose="05000000000000000000" pitchFamily="2" charset="2"/>
              <a:buNone/>
            </a:pPr>
            <a:r>
              <a:rPr lang="en-US" altLang="zh-CN" sz="2800" smtClean="0"/>
              <a:t>  { long int num;        char name[20];</a:t>
            </a:r>
            <a:endParaRPr lang="zh-CN" altLang="zh-CN" sz="2800" smtClean="0"/>
          </a:p>
          <a:p>
            <a:pPr>
              <a:lnSpc>
                <a:spcPct val="100000"/>
              </a:lnSpc>
              <a:buFont typeface="Wingdings" panose="05000000000000000000" pitchFamily="2" charset="2"/>
              <a:buNone/>
            </a:pPr>
            <a:r>
              <a:rPr lang="en-US" altLang="zh-CN" sz="2800" smtClean="0"/>
              <a:t>     char sex;               char addr[20];</a:t>
            </a:r>
            <a:endParaRPr lang="zh-CN" altLang="zh-CN" sz="2800" smtClean="0"/>
          </a:p>
          <a:p>
            <a:pPr>
              <a:lnSpc>
                <a:spcPct val="100000"/>
              </a:lnSpc>
              <a:buFont typeface="Wingdings" panose="05000000000000000000" pitchFamily="2" charset="2"/>
              <a:buNone/>
            </a:pPr>
            <a:r>
              <a:rPr lang="en-US" altLang="zh-CN" sz="2800" smtClean="0"/>
              <a:t>   }a={10101,“Li Lin”,‘M’,</a:t>
            </a:r>
            <a:endParaRPr lang="en-US" altLang="zh-CN" sz="2800" smtClean="0"/>
          </a:p>
          <a:p>
            <a:pPr>
              <a:lnSpc>
                <a:spcPct val="100000"/>
              </a:lnSpc>
              <a:buFont typeface="Wingdings" panose="05000000000000000000" pitchFamily="2" charset="2"/>
              <a:buNone/>
            </a:pPr>
            <a:r>
              <a:rPr lang="en-US" altLang="zh-CN" sz="2800" smtClean="0"/>
              <a:t>                          “123 Beijing Road”}; </a:t>
            </a:r>
            <a:endParaRPr lang="zh-CN" altLang="zh-CN" sz="2800" smtClean="0"/>
          </a:p>
          <a:p>
            <a:pPr>
              <a:lnSpc>
                <a:spcPct val="100000"/>
              </a:lnSpc>
              <a:buFont typeface="Wingdings" panose="05000000000000000000" pitchFamily="2" charset="2"/>
              <a:buNone/>
            </a:pPr>
            <a:r>
              <a:rPr lang="en-US" altLang="zh-CN" sz="2800" smtClean="0"/>
              <a:t>  printf("NO.:%ld\nname:%s\n</a:t>
            </a:r>
            <a:endParaRPr lang="en-US" altLang="zh-CN" sz="2800" smtClean="0"/>
          </a:p>
          <a:p>
            <a:pPr>
              <a:lnSpc>
                <a:spcPct val="100000"/>
              </a:lnSpc>
              <a:buFont typeface="Wingdings" panose="05000000000000000000" pitchFamily="2" charset="2"/>
              <a:buNone/>
            </a:pPr>
            <a:r>
              <a:rPr lang="en-US" altLang="zh-CN" sz="2800" smtClean="0"/>
              <a:t>                     sex:%c\naddress:%s\n",</a:t>
            </a:r>
            <a:endParaRPr lang="en-US" altLang="zh-CN" sz="2800" smtClean="0"/>
          </a:p>
          <a:p>
            <a:pPr>
              <a:lnSpc>
                <a:spcPct val="100000"/>
              </a:lnSpc>
              <a:buFont typeface="Wingdings" panose="05000000000000000000" pitchFamily="2" charset="2"/>
              <a:buNone/>
            </a:pPr>
            <a:r>
              <a:rPr lang="en-US" altLang="zh-CN" sz="2800" smtClean="0"/>
              <a:t>                 a.num,a.name,a.sex,a.addr);</a:t>
            </a:r>
            <a:endParaRPr lang="zh-CN" altLang="zh-CN" sz="2800" smtClean="0"/>
          </a:p>
          <a:p>
            <a:pPr>
              <a:lnSpc>
                <a:spcPct val="100000"/>
              </a:lnSpc>
              <a:buFont typeface="Wingdings" panose="05000000000000000000" pitchFamily="2" charset="2"/>
              <a:buNone/>
            </a:pPr>
            <a:r>
              <a:rPr lang="en-US" altLang="zh-CN" sz="2800" smtClean="0"/>
              <a:t>  return 0;</a:t>
            </a:r>
            <a:endParaRPr lang="zh-CN" altLang="zh-CN" sz="2800" smtClean="0"/>
          </a:p>
          <a:p>
            <a:pPr>
              <a:lnSpc>
                <a:spcPct val="100000"/>
              </a:lnSpc>
              <a:buFont typeface="Wingdings" panose="05000000000000000000" pitchFamily="2" charset="2"/>
              <a:buNone/>
            </a:pPr>
            <a:r>
              <a:rPr lang="en-US" altLang="zh-CN" sz="2800" smtClean="0"/>
              <a:t>}  </a:t>
            </a:r>
            <a:endParaRPr lang="zh-CN" altLang="zh-CN" sz="2800" smtClean="0"/>
          </a:p>
          <a:p>
            <a:pPr>
              <a:lnSpc>
                <a:spcPct val="100000"/>
              </a:lnSpc>
              <a:buFont typeface="Wingdings" panose="05000000000000000000" pitchFamily="2" charset="2"/>
              <a:buNone/>
            </a:pPr>
            <a:endParaRPr lang="zh-CN" altLang="en-US" sz="2800" smtClean="0"/>
          </a:p>
        </p:txBody>
      </p:sp>
      <p:sp>
        <p:nvSpPr>
          <p:cNvPr id="4" name="矩形 3"/>
          <p:cNvSpPr>
            <a:spLocks noChangeArrowheads="1"/>
          </p:cNvSpPr>
          <p:nvPr/>
        </p:nvSpPr>
        <p:spPr bwMode="auto">
          <a:xfrm>
            <a:off x="3343275" y="3130550"/>
            <a:ext cx="1357313" cy="428625"/>
          </a:xfrm>
          <a:prstGeom prst="rect">
            <a:avLst/>
          </a:prstGeom>
          <a:noFill/>
          <a:ln w="38100" algn="ctr">
            <a:solidFill>
              <a:srgbClr val="FF0000"/>
            </a:solidFill>
            <a:miter lim="800000"/>
          </a:ln>
        </p:spPr>
        <p:txBody>
          <a:bodyPr wrap="none"/>
          <a:lstStyle/>
          <a:p>
            <a:endParaRPr lang="zh-CN" altLang="en-US"/>
          </a:p>
        </p:txBody>
      </p:sp>
      <p:cxnSp>
        <p:nvCxnSpPr>
          <p:cNvPr id="6" name="直接箭头连接符 5"/>
          <p:cNvCxnSpPr>
            <a:cxnSpLocks noChangeShapeType="1"/>
          </p:cNvCxnSpPr>
          <p:nvPr/>
        </p:nvCxnSpPr>
        <p:spPr bwMode="auto">
          <a:xfrm rot="5400000" flipH="1" flipV="1">
            <a:off x="4238625" y="2643188"/>
            <a:ext cx="714375" cy="285750"/>
          </a:xfrm>
          <a:prstGeom prst="straightConnector1">
            <a:avLst/>
          </a:prstGeom>
          <a:noFill/>
          <a:ln w="38100" algn="ctr">
            <a:solidFill>
              <a:srgbClr val="FF0000"/>
            </a:solidFill>
            <a:miter lim="800000"/>
            <a:tailEnd type="arrow" w="med" len="med"/>
          </a:ln>
        </p:spPr>
      </p:cxnSp>
      <p:sp>
        <p:nvSpPr>
          <p:cNvPr id="7" name="矩形 6"/>
          <p:cNvSpPr>
            <a:spLocks noChangeArrowheads="1"/>
          </p:cNvSpPr>
          <p:nvPr/>
        </p:nvSpPr>
        <p:spPr bwMode="auto">
          <a:xfrm>
            <a:off x="5024438" y="3143250"/>
            <a:ext cx="1143000" cy="428625"/>
          </a:xfrm>
          <a:prstGeom prst="rect">
            <a:avLst/>
          </a:prstGeom>
          <a:noFill/>
          <a:ln w="38100" algn="ctr">
            <a:solidFill>
              <a:srgbClr val="9D138D"/>
            </a:solidFill>
            <a:miter lim="800000"/>
          </a:ln>
        </p:spPr>
        <p:txBody>
          <a:bodyPr wrap="none"/>
          <a:lstStyle/>
          <a:p>
            <a:endParaRPr lang="zh-CN" altLang="en-US"/>
          </a:p>
        </p:txBody>
      </p:sp>
      <p:cxnSp>
        <p:nvCxnSpPr>
          <p:cNvPr id="8" name="直接箭头连接符 7"/>
          <p:cNvCxnSpPr>
            <a:cxnSpLocks noChangeShapeType="1"/>
          </p:cNvCxnSpPr>
          <p:nvPr/>
        </p:nvCxnSpPr>
        <p:spPr bwMode="auto">
          <a:xfrm flipV="1">
            <a:off x="5238750" y="2428875"/>
            <a:ext cx="2071688" cy="714375"/>
          </a:xfrm>
          <a:prstGeom prst="straightConnector1">
            <a:avLst/>
          </a:prstGeom>
          <a:noFill/>
          <a:ln w="38100" algn="ctr">
            <a:solidFill>
              <a:srgbClr val="9D138D"/>
            </a:solidFill>
            <a:miter lim="800000"/>
            <a:tailEnd type="arrow" w="med" len="med"/>
          </a:ln>
        </p:spPr>
      </p:cxnSp>
      <p:sp>
        <p:nvSpPr>
          <p:cNvPr id="11" name="矩形 10"/>
          <p:cNvSpPr>
            <a:spLocks noChangeArrowheads="1"/>
          </p:cNvSpPr>
          <p:nvPr/>
        </p:nvSpPr>
        <p:spPr bwMode="auto">
          <a:xfrm>
            <a:off x="6524625" y="3071813"/>
            <a:ext cx="428625" cy="428625"/>
          </a:xfrm>
          <a:prstGeom prst="rect">
            <a:avLst/>
          </a:prstGeom>
          <a:noFill/>
          <a:ln w="38100" algn="ctr">
            <a:solidFill>
              <a:srgbClr val="0000CC"/>
            </a:solidFill>
            <a:miter lim="800000"/>
          </a:ln>
        </p:spPr>
        <p:txBody>
          <a:bodyPr wrap="none"/>
          <a:lstStyle/>
          <a:p>
            <a:endParaRPr lang="zh-CN" altLang="en-US"/>
          </a:p>
        </p:txBody>
      </p:sp>
      <p:cxnSp>
        <p:nvCxnSpPr>
          <p:cNvPr id="12" name="直接箭头连接符 11"/>
          <p:cNvCxnSpPr>
            <a:cxnSpLocks noChangeShapeType="1"/>
          </p:cNvCxnSpPr>
          <p:nvPr/>
        </p:nvCxnSpPr>
        <p:spPr bwMode="auto">
          <a:xfrm rot="10800000">
            <a:off x="4238625" y="2857500"/>
            <a:ext cx="2214563" cy="285750"/>
          </a:xfrm>
          <a:prstGeom prst="straightConnector1">
            <a:avLst/>
          </a:prstGeom>
          <a:noFill/>
          <a:ln w="38100" algn="ctr">
            <a:solidFill>
              <a:srgbClr val="0000CC"/>
            </a:solidFill>
            <a:miter lim="800000"/>
            <a:tailEnd type="arrow" w="med" len="med"/>
          </a:ln>
        </p:spPr>
      </p:cxnSp>
      <p:sp>
        <p:nvSpPr>
          <p:cNvPr id="14" name="矩形 13"/>
          <p:cNvSpPr>
            <a:spLocks noChangeArrowheads="1"/>
          </p:cNvSpPr>
          <p:nvPr/>
        </p:nvSpPr>
        <p:spPr bwMode="auto">
          <a:xfrm>
            <a:off x="5381625" y="3643313"/>
            <a:ext cx="3500438" cy="428625"/>
          </a:xfrm>
          <a:prstGeom prst="rect">
            <a:avLst/>
          </a:prstGeom>
          <a:noFill/>
          <a:ln w="38100" algn="ctr">
            <a:solidFill>
              <a:srgbClr val="00B050"/>
            </a:solidFill>
            <a:miter lim="800000"/>
          </a:ln>
        </p:spPr>
        <p:txBody>
          <a:bodyPr wrap="none"/>
          <a:lstStyle/>
          <a:p>
            <a:endParaRPr lang="zh-CN" altLang="en-US"/>
          </a:p>
        </p:txBody>
      </p:sp>
      <p:cxnSp>
        <p:nvCxnSpPr>
          <p:cNvPr id="15" name="直接箭头连接符 14"/>
          <p:cNvCxnSpPr>
            <a:cxnSpLocks noChangeShapeType="1"/>
          </p:cNvCxnSpPr>
          <p:nvPr/>
        </p:nvCxnSpPr>
        <p:spPr bwMode="auto">
          <a:xfrm rot="5400000" flipH="1" flipV="1">
            <a:off x="7596982" y="3285331"/>
            <a:ext cx="571500" cy="1587"/>
          </a:xfrm>
          <a:prstGeom prst="straightConnector1">
            <a:avLst/>
          </a:prstGeom>
          <a:noFill/>
          <a:ln w="38100" algn="ctr">
            <a:solidFill>
              <a:srgbClr val="00B050"/>
            </a:solidFill>
            <a:miter lim="800000"/>
            <a:tailEnd type="arrow" w="med" len="med"/>
          </a:ln>
        </p:spPr>
      </p:cxnSp>
      <p:pic>
        <p:nvPicPr>
          <p:cNvPr id="235522" name="Picture 2"/>
          <p:cNvPicPr>
            <a:picLocks noChangeAspect="1" noChangeArrowheads="1"/>
          </p:cNvPicPr>
          <p:nvPr/>
        </p:nvPicPr>
        <p:blipFill>
          <a:blip r:embed="rId1"/>
          <a:srcRect/>
          <a:stretch>
            <a:fillRect/>
          </a:stretch>
        </p:blipFill>
        <p:spPr bwMode="auto">
          <a:xfrm>
            <a:off x="5881688" y="214313"/>
            <a:ext cx="4767262" cy="1571625"/>
          </a:xfrm>
          <a:prstGeom prst="rect">
            <a:avLst/>
          </a:prstGeom>
          <a:noFill/>
          <a:ln w="9525">
            <a:noFill/>
            <a:miter lim="800000"/>
            <a:headEnd/>
            <a:tailEnd/>
          </a:ln>
        </p:spPr>
      </p:pic>
      <p:pic>
        <p:nvPicPr>
          <p:cNvPr id="19468" name="图片 12" descr="Untitled2.png">
            <a:hlinkClick r:id="rId2" action="ppaction://hlinksldjump"/>
          </p:cNvPr>
          <p:cNvPicPr>
            <a:picLocks noChangeAspect="1"/>
          </p:cNvPicPr>
          <p:nvPr/>
        </p:nvPicPr>
        <p:blipFill>
          <a:blip r:embed="rId3"/>
          <a:srcRect/>
          <a:stretch>
            <a:fillRect/>
          </a:stretch>
        </p:blipFill>
        <p:spPr bwMode="auto">
          <a:xfrm>
            <a:off x="9953625" y="6143625"/>
            <a:ext cx="469900" cy="469900"/>
          </a:xfrm>
          <a:prstGeom prst="rect">
            <a:avLst/>
          </a:prstGeom>
          <a:noFill/>
          <a:ln w="9525">
            <a:noFill/>
            <a:miter lim="800000"/>
            <a:headEnd/>
            <a:tailEnd/>
          </a:ln>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par>
                          <p:cTn id="8" fill="hold">
                            <p:stCondLst>
                              <p:cond delay="500"/>
                            </p:stCondLst>
                            <p:childTnLst>
                              <p:par>
                                <p:cTn id="9" presetID="4" presetClass="entr" presetSubtype="16"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box(in)">
                                      <p:cBhvr>
                                        <p:cTn id="11" dur="500"/>
                                        <p:tgtEl>
                                          <p:spTgt spid="6"/>
                                        </p:tgtEl>
                                      </p:cBhvr>
                                    </p:animEffect>
                                  </p:childTnLst>
                                </p:cTn>
                              </p:par>
                            </p:childTnLst>
                          </p:cTn>
                        </p:par>
                      </p:childTnLst>
                    </p:cTn>
                  </p:par>
                  <p:par>
                    <p:cTn id="12" fill="hold">
                      <p:stCondLst>
                        <p:cond delay="indefinite"/>
                      </p:stCondLst>
                      <p:childTnLst>
                        <p:par>
                          <p:cTn id="13" fill="hold">
                            <p:stCondLst>
                              <p:cond delay="0"/>
                            </p:stCondLst>
                            <p:childTnLst>
                              <p:par>
                                <p:cTn id="14" presetID="3" presetClass="entr" presetSubtype="10" fill="hold" grpId="0" nodeType="click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blinds(horizontal)">
                                      <p:cBhvr>
                                        <p:cTn id="16" dur="500"/>
                                        <p:tgtEl>
                                          <p:spTgt spid="7"/>
                                        </p:tgtEl>
                                      </p:cBhvr>
                                    </p:animEffect>
                                  </p:childTnLst>
                                </p:cTn>
                              </p:par>
                            </p:childTnLst>
                          </p:cTn>
                        </p:par>
                        <p:par>
                          <p:cTn id="17" fill="hold">
                            <p:stCondLst>
                              <p:cond delay="500"/>
                            </p:stCondLst>
                            <p:childTnLst>
                              <p:par>
                                <p:cTn id="18" presetID="4" presetClass="entr" presetSubtype="16" fill="hold" nodeType="after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box(in)">
                                      <p:cBhvr>
                                        <p:cTn id="20" dur="500"/>
                                        <p:tgtEl>
                                          <p:spTgt spid="8"/>
                                        </p:tgtEl>
                                      </p:cBhvr>
                                    </p:animEffect>
                                  </p:childTnLst>
                                </p:cTn>
                              </p:par>
                            </p:childTnLst>
                          </p:cTn>
                        </p:par>
                      </p:childTnLst>
                    </p:cTn>
                  </p:par>
                  <p:par>
                    <p:cTn id="21" fill="hold">
                      <p:stCondLst>
                        <p:cond delay="indefinite"/>
                      </p:stCondLst>
                      <p:childTnLst>
                        <p:par>
                          <p:cTn id="22" fill="hold">
                            <p:stCondLst>
                              <p:cond delay="0"/>
                            </p:stCondLst>
                            <p:childTnLst>
                              <p:par>
                                <p:cTn id="23" presetID="3" presetClass="entr" presetSubtype="10" fill="hold" grpId="0" nodeType="click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blinds(horizontal)">
                                      <p:cBhvr>
                                        <p:cTn id="25" dur="500"/>
                                        <p:tgtEl>
                                          <p:spTgt spid="11"/>
                                        </p:tgtEl>
                                      </p:cBhvr>
                                    </p:animEffect>
                                  </p:childTnLst>
                                </p:cTn>
                              </p:par>
                            </p:childTnLst>
                          </p:cTn>
                        </p:par>
                        <p:par>
                          <p:cTn id="26" fill="hold">
                            <p:stCondLst>
                              <p:cond delay="500"/>
                            </p:stCondLst>
                            <p:childTnLst>
                              <p:par>
                                <p:cTn id="27" presetID="4" presetClass="entr" presetSubtype="16" fill="hold" nodeType="afterEffect">
                                  <p:stCondLst>
                                    <p:cond delay="0"/>
                                  </p:stCondLst>
                                  <p:childTnLst>
                                    <p:set>
                                      <p:cBhvr>
                                        <p:cTn id="28" dur="1" fill="hold">
                                          <p:stCondLst>
                                            <p:cond delay="0"/>
                                          </p:stCondLst>
                                        </p:cTn>
                                        <p:tgtEl>
                                          <p:spTgt spid="12"/>
                                        </p:tgtEl>
                                        <p:attrNameLst>
                                          <p:attrName>style.visibility</p:attrName>
                                        </p:attrNameLst>
                                      </p:cBhvr>
                                      <p:to>
                                        <p:strVal val="visible"/>
                                      </p:to>
                                    </p:set>
                                    <p:animEffect transition="in" filter="box(in)">
                                      <p:cBhvr>
                                        <p:cTn id="29" dur="500"/>
                                        <p:tgtEl>
                                          <p:spTgt spid="12"/>
                                        </p:tgtEl>
                                      </p:cBhvr>
                                    </p:animEffect>
                                  </p:childTnLst>
                                </p:cTn>
                              </p:par>
                            </p:childTnLst>
                          </p:cTn>
                        </p:par>
                      </p:childTnLst>
                    </p:cTn>
                  </p:par>
                  <p:par>
                    <p:cTn id="30" fill="hold">
                      <p:stCondLst>
                        <p:cond delay="indefinite"/>
                      </p:stCondLst>
                      <p:childTnLst>
                        <p:par>
                          <p:cTn id="31" fill="hold">
                            <p:stCondLst>
                              <p:cond delay="0"/>
                            </p:stCondLst>
                            <p:childTnLst>
                              <p:par>
                                <p:cTn id="32" presetID="3" presetClass="entr" presetSubtype="10" fill="hold" grpId="0" nodeType="clickEffect">
                                  <p:stCondLst>
                                    <p:cond delay="0"/>
                                  </p:stCondLst>
                                  <p:childTnLst>
                                    <p:set>
                                      <p:cBhvr>
                                        <p:cTn id="33" dur="1" fill="hold">
                                          <p:stCondLst>
                                            <p:cond delay="0"/>
                                          </p:stCondLst>
                                        </p:cTn>
                                        <p:tgtEl>
                                          <p:spTgt spid="14"/>
                                        </p:tgtEl>
                                        <p:attrNameLst>
                                          <p:attrName>style.visibility</p:attrName>
                                        </p:attrNameLst>
                                      </p:cBhvr>
                                      <p:to>
                                        <p:strVal val="visible"/>
                                      </p:to>
                                    </p:set>
                                    <p:animEffect transition="in" filter="blinds(horizontal)">
                                      <p:cBhvr>
                                        <p:cTn id="34" dur="500"/>
                                        <p:tgtEl>
                                          <p:spTgt spid="14"/>
                                        </p:tgtEl>
                                      </p:cBhvr>
                                    </p:animEffect>
                                  </p:childTnLst>
                                </p:cTn>
                              </p:par>
                            </p:childTnLst>
                          </p:cTn>
                        </p:par>
                        <p:par>
                          <p:cTn id="35" fill="hold">
                            <p:stCondLst>
                              <p:cond delay="500"/>
                            </p:stCondLst>
                            <p:childTnLst>
                              <p:par>
                                <p:cTn id="36" presetID="4" presetClass="entr" presetSubtype="16" fill="hold" nodeType="afterEffect">
                                  <p:stCondLst>
                                    <p:cond delay="0"/>
                                  </p:stCondLst>
                                  <p:childTnLst>
                                    <p:set>
                                      <p:cBhvr>
                                        <p:cTn id="37" dur="1" fill="hold">
                                          <p:stCondLst>
                                            <p:cond delay="0"/>
                                          </p:stCondLst>
                                        </p:cTn>
                                        <p:tgtEl>
                                          <p:spTgt spid="15"/>
                                        </p:tgtEl>
                                        <p:attrNameLst>
                                          <p:attrName>style.visibility</p:attrName>
                                        </p:attrNameLst>
                                      </p:cBhvr>
                                      <p:to>
                                        <p:strVal val="visible"/>
                                      </p:to>
                                    </p:set>
                                    <p:animEffect transition="in" filter="box(in)">
                                      <p:cBhvr>
                                        <p:cTn id="38" dur="500"/>
                                        <p:tgtEl>
                                          <p:spTgt spid="15"/>
                                        </p:tgtEl>
                                      </p:cBhvr>
                                    </p:animEffect>
                                  </p:childTnLst>
                                </p:cTn>
                              </p:par>
                            </p:childTnLst>
                          </p:cTn>
                        </p:par>
                      </p:childTnLst>
                    </p:cTn>
                  </p:par>
                  <p:par>
                    <p:cTn id="39" fill="hold">
                      <p:stCondLst>
                        <p:cond delay="indefinite"/>
                      </p:stCondLst>
                      <p:childTnLst>
                        <p:par>
                          <p:cTn id="40" fill="hold">
                            <p:stCondLst>
                              <p:cond delay="0"/>
                            </p:stCondLst>
                            <p:childTnLst>
                              <p:par>
                                <p:cTn id="41" presetID="3" presetClass="entr" presetSubtype="10" fill="hold" nodeType="clickEffect">
                                  <p:stCondLst>
                                    <p:cond delay="0"/>
                                  </p:stCondLst>
                                  <p:childTnLst>
                                    <p:set>
                                      <p:cBhvr>
                                        <p:cTn id="42" dur="1" fill="hold">
                                          <p:stCondLst>
                                            <p:cond delay="0"/>
                                          </p:stCondLst>
                                        </p:cTn>
                                        <p:tgtEl>
                                          <p:spTgt spid="235522"/>
                                        </p:tgtEl>
                                        <p:attrNameLst>
                                          <p:attrName>style.visibility</p:attrName>
                                        </p:attrNameLst>
                                      </p:cBhvr>
                                      <p:to>
                                        <p:strVal val="visible"/>
                                      </p:to>
                                    </p:set>
                                    <p:animEffect transition="in" filter="blinds(horizontal)">
                                      <p:cBhvr>
                                        <p:cTn id="43" dur="500"/>
                                        <p:tgtEl>
                                          <p:spTgt spid="2355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7" grpId="0" bldLvl="0" animBg="1"/>
      <p:bldP spid="11" grpId="0" bldLvl="0" animBg="1"/>
      <p:bldP spid="14" grpId="0" bldLvl="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文本框 4"/>
          <p:cNvSpPr txBox="1"/>
          <p:nvPr>
            <p:custDataLst>
              <p:tags r:id="rId1"/>
            </p:custDataLst>
          </p:nvPr>
        </p:nvSpPr>
        <p:spPr>
          <a:xfrm>
            <a:off x="0" y="0"/>
            <a:ext cx="12192000" cy="6858635"/>
          </a:xfrm>
          <a:prstGeom prst="rect">
            <a:avLst/>
          </a:prstGeom>
          <a:blipFill rotWithShape="1">
            <a:blip r:embed="rId2"/>
            <a:stretch>
              <a:fillRect/>
            </a:stretch>
          </a:blipFill>
        </p:spPr>
        <p:txBody>
          <a:bodyPr wrap="square" rtlCol="0">
            <a:noAutofit/>
          </a:bodyPr>
          <a:p>
            <a:pPr algn="l">
              <a:buClrTx/>
              <a:buSzTx/>
              <a:buFontTx/>
            </a:pPr>
            <a:endParaRPr lang="zh-CN" altLang="en-US" sz="1600">
              <a:latin typeface="宋体" panose="02010600030101010101" pitchFamily="2" charset="-122"/>
              <a:cs typeface="宋体" panose="02010600030101010101" pitchFamily="2" charset="-122"/>
            </a:endParaRPr>
          </a:p>
        </p:txBody>
      </p:sp>
      <p:sp>
        <p:nvSpPr>
          <p:cNvPr id="6" name="文本框 5"/>
          <p:cNvSpPr txBox="1"/>
          <p:nvPr/>
        </p:nvSpPr>
        <p:spPr>
          <a:xfrm>
            <a:off x="2414270" y="764540"/>
            <a:ext cx="8876030" cy="4154170"/>
          </a:xfrm>
          <a:prstGeom prst="rect">
            <a:avLst/>
          </a:prstGeom>
          <a:noFill/>
        </p:spPr>
        <p:txBody>
          <a:bodyPr wrap="square" rtlCol="0">
            <a:spAutoFit/>
          </a:bodyPr>
          <a:p>
            <a:r>
              <a:rPr lang="zh-CN" altLang="en-US" sz="2400" b="1">
                <a:latin typeface="宋体" panose="02010600030101010101" pitchFamily="2" charset="-122"/>
                <a:cs typeface="宋体" panose="02010600030101010101" pitchFamily="2" charset="-122"/>
                <a:sym typeface="+mn-ea"/>
              </a:rPr>
              <a:t>案例</a:t>
            </a:r>
            <a:r>
              <a:rPr lang="zh-CN" altLang="en-US" sz="2400">
                <a:latin typeface="宋体" panose="02010600030101010101" pitchFamily="2" charset="-122"/>
                <a:cs typeface="宋体" panose="02010600030101010101" pitchFamily="2" charset="-122"/>
                <a:sym typeface="+mn-ea"/>
              </a:rPr>
              <a:t>：</a:t>
            </a:r>
            <a:r>
              <a:rPr sz="2400">
                <a:latin typeface="华文新魏" panose="02010800040101010101" charset="-122"/>
                <a:ea typeface="华文新魏" panose="02010800040101010101" charset="-122"/>
                <a:cs typeface="华文新魏" panose="02010800040101010101" charset="-122"/>
                <a:sym typeface="+mn-ea"/>
              </a:rPr>
              <a:t>长江是中华民族的母亲河。长江文明源远流长，博大精深，为中华文明乃至世界文明作出了突出贡献。长江边上的四大省会城市是：重庆、武汉、南京、上海。重庆是中国著名历史文化名城。有文字记载的历史达3000多年，是巴渝文化的发祥地；武汉是楚文化的重要发祥地。春秋战国以来，武汉一直是中国南方的军事和商业重镇，近代史上数度成为全国政治、军事、文化中心；南京，古称金陵，中华文明的重要发祥地，长期是中国南方的政治、经济、文化中心；上海位于我国大陆海岸线中部的长江口，中国第一大城市，拥有中国最大的工业基地、最大的外贸港口，是中国大陆的经济、金融、贸易和航运中心。</a:t>
            </a:r>
            <a:endParaRPr sz="2400">
              <a:latin typeface="华文新魏" panose="02010800040101010101" charset="-122"/>
              <a:ea typeface="华文新魏" panose="02010800040101010101" charset="-122"/>
              <a:cs typeface="华文新魏" panose="02010800040101010101" charset="-122"/>
              <a:sym typeface="+mn-ea"/>
            </a:endParaRPr>
          </a:p>
          <a:p>
            <a:endParaRPr lang="zh-CN" altLang="en-US" sz="2400"/>
          </a:p>
        </p:txBody>
      </p:sp>
    </p:spTree>
  </p:cSld>
  <p:clrMapOvr>
    <a:masterClrMapping/>
  </p:clrMapOvr>
  <p:transition spd="med">
    <p:blinds/>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内容占位符 2"/>
          <p:cNvSpPr>
            <a:spLocks noGrp="1"/>
          </p:cNvSpPr>
          <p:nvPr>
            <p:ph idx="1"/>
          </p:nvPr>
        </p:nvSpPr>
        <p:spPr>
          <a:xfrm>
            <a:off x="1952625" y="500063"/>
            <a:ext cx="8264525" cy="6143625"/>
          </a:xfrm>
        </p:spPr>
        <p:txBody>
          <a:bodyPr/>
          <a:lstStyle/>
          <a:p>
            <a:pPr>
              <a:lnSpc>
                <a:spcPct val="100000"/>
              </a:lnSpc>
              <a:buFont typeface="Wingdings" panose="05000000000000000000" pitchFamily="2" charset="2"/>
              <a:buNone/>
            </a:pPr>
            <a:r>
              <a:rPr lang="en-US" altLang="zh-CN" sz="2800" smtClean="0"/>
              <a:t>#include &lt;stdio.h&gt;</a:t>
            </a:r>
            <a:endParaRPr lang="zh-CN" altLang="zh-CN" sz="2800" smtClean="0"/>
          </a:p>
          <a:p>
            <a:pPr>
              <a:lnSpc>
                <a:spcPct val="100000"/>
              </a:lnSpc>
              <a:buFont typeface="Wingdings" panose="05000000000000000000" pitchFamily="2" charset="2"/>
              <a:buNone/>
            </a:pPr>
            <a:r>
              <a:rPr lang="en-US" altLang="zh-CN" sz="2800" smtClean="0"/>
              <a:t>int main()</a:t>
            </a:r>
            <a:endParaRPr lang="zh-CN" altLang="zh-CN" sz="2800" smtClean="0"/>
          </a:p>
          <a:p>
            <a:pPr>
              <a:lnSpc>
                <a:spcPct val="100000"/>
              </a:lnSpc>
              <a:buFont typeface="Wingdings" panose="05000000000000000000" pitchFamily="2" charset="2"/>
              <a:buNone/>
            </a:pPr>
            <a:r>
              <a:rPr lang="en-US" altLang="zh-CN" sz="2800" smtClean="0"/>
              <a:t>{struct Student                     </a:t>
            </a:r>
            <a:endParaRPr lang="zh-CN" altLang="zh-CN" sz="2800" smtClean="0"/>
          </a:p>
          <a:p>
            <a:pPr>
              <a:lnSpc>
                <a:spcPct val="100000"/>
              </a:lnSpc>
              <a:buFont typeface="Wingdings" panose="05000000000000000000" pitchFamily="2" charset="2"/>
              <a:buNone/>
            </a:pPr>
            <a:r>
              <a:rPr lang="en-US" altLang="zh-CN" sz="2800" smtClean="0"/>
              <a:t>  { long int num;        char name[20];</a:t>
            </a:r>
            <a:endParaRPr lang="zh-CN" altLang="zh-CN" sz="2800" smtClean="0"/>
          </a:p>
          <a:p>
            <a:pPr>
              <a:lnSpc>
                <a:spcPct val="100000"/>
              </a:lnSpc>
              <a:buFont typeface="Wingdings" panose="05000000000000000000" pitchFamily="2" charset="2"/>
              <a:buNone/>
            </a:pPr>
            <a:r>
              <a:rPr lang="en-US" altLang="zh-CN" sz="2800" smtClean="0"/>
              <a:t>     char sex;               char addr[20];</a:t>
            </a:r>
            <a:endParaRPr lang="zh-CN" altLang="zh-CN" sz="2800" smtClean="0"/>
          </a:p>
          <a:p>
            <a:pPr>
              <a:lnSpc>
                <a:spcPct val="100000"/>
              </a:lnSpc>
              <a:buFont typeface="Wingdings" panose="05000000000000000000" pitchFamily="2" charset="2"/>
              <a:buNone/>
            </a:pPr>
            <a:r>
              <a:rPr lang="en-US" altLang="zh-CN" sz="2800" smtClean="0"/>
              <a:t>   }a={10101,“Li Lin”,‘M’,</a:t>
            </a:r>
            <a:endParaRPr lang="en-US" altLang="zh-CN" sz="2800" smtClean="0"/>
          </a:p>
          <a:p>
            <a:pPr>
              <a:lnSpc>
                <a:spcPct val="100000"/>
              </a:lnSpc>
              <a:buFont typeface="Wingdings" panose="05000000000000000000" pitchFamily="2" charset="2"/>
              <a:buNone/>
            </a:pPr>
            <a:r>
              <a:rPr lang="en-US" altLang="zh-CN" sz="2800" smtClean="0"/>
              <a:t>                          “123 Beijing Road”}; </a:t>
            </a:r>
            <a:endParaRPr lang="zh-CN" altLang="zh-CN" sz="2800" smtClean="0"/>
          </a:p>
          <a:p>
            <a:pPr>
              <a:lnSpc>
                <a:spcPct val="100000"/>
              </a:lnSpc>
              <a:buFont typeface="Wingdings" panose="05000000000000000000" pitchFamily="2" charset="2"/>
              <a:buNone/>
            </a:pPr>
            <a:r>
              <a:rPr lang="en-US" altLang="zh-CN" sz="2800" smtClean="0"/>
              <a:t>  printf("NO.:%ld\nname:%s\n</a:t>
            </a:r>
            <a:endParaRPr lang="en-US" altLang="zh-CN" sz="2800" smtClean="0"/>
          </a:p>
          <a:p>
            <a:pPr>
              <a:lnSpc>
                <a:spcPct val="100000"/>
              </a:lnSpc>
              <a:buFont typeface="Wingdings" panose="05000000000000000000" pitchFamily="2" charset="2"/>
              <a:buNone/>
            </a:pPr>
            <a:r>
              <a:rPr lang="en-US" altLang="zh-CN" sz="2800" smtClean="0"/>
              <a:t>                     sex:%c\naddress:%s\n",</a:t>
            </a:r>
            <a:endParaRPr lang="en-US" altLang="zh-CN" sz="2800" smtClean="0"/>
          </a:p>
          <a:p>
            <a:pPr>
              <a:lnSpc>
                <a:spcPct val="100000"/>
              </a:lnSpc>
              <a:buFont typeface="Wingdings" panose="05000000000000000000" pitchFamily="2" charset="2"/>
              <a:buNone/>
            </a:pPr>
            <a:r>
              <a:rPr lang="en-US" altLang="zh-CN" sz="2800" smtClean="0"/>
              <a:t>                 a.num,a.name,a.sex,a.addr);</a:t>
            </a:r>
            <a:endParaRPr lang="zh-CN" altLang="zh-CN" sz="2800" smtClean="0"/>
          </a:p>
          <a:p>
            <a:pPr>
              <a:lnSpc>
                <a:spcPct val="100000"/>
              </a:lnSpc>
              <a:buFont typeface="Wingdings" panose="05000000000000000000" pitchFamily="2" charset="2"/>
              <a:buNone/>
            </a:pPr>
            <a:r>
              <a:rPr lang="en-US" altLang="zh-CN" sz="2800" smtClean="0"/>
              <a:t>  return 0;</a:t>
            </a:r>
            <a:endParaRPr lang="zh-CN" altLang="zh-CN" sz="2800" smtClean="0"/>
          </a:p>
          <a:p>
            <a:pPr>
              <a:lnSpc>
                <a:spcPct val="100000"/>
              </a:lnSpc>
              <a:buFont typeface="Wingdings" panose="05000000000000000000" pitchFamily="2" charset="2"/>
              <a:buNone/>
            </a:pPr>
            <a:r>
              <a:rPr lang="en-US" altLang="zh-CN" sz="2800" smtClean="0"/>
              <a:t>}  </a:t>
            </a:r>
            <a:endParaRPr lang="zh-CN" altLang="zh-CN" sz="2800" smtClean="0"/>
          </a:p>
          <a:p>
            <a:pPr>
              <a:lnSpc>
                <a:spcPct val="100000"/>
              </a:lnSpc>
              <a:buFont typeface="Wingdings" panose="05000000000000000000" pitchFamily="2" charset="2"/>
              <a:buNone/>
            </a:pPr>
            <a:endParaRPr lang="zh-CN" altLang="en-US" sz="2800" smtClean="0"/>
          </a:p>
        </p:txBody>
      </p:sp>
      <p:sp>
        <p:nvSpPr>
          <p:cNvPr id="13" name="TextBox 12"/>
          <p:cNvSpPr txBox="1"/>
          <p:nvPr/>
        </p:nvSpPr>
        <p:spPr>
          <a:xfrm>
            <a:off x="3095625" y="3071813"/>
            <a:ext cx="428625" cy="521970"/>
          </a:xfrm>
          <a:prstGeom prst="rect">
            <a:avLst/>
          </a:prstGeom>
          <a:noFill/>
        </p:spPr>
        <p:txBody>
          <a:bodyPr>
            <a:spAutoFit/>
          </a:bodyPr>
          <a:lstStyle/>
          <a:p>
            <a:pPr>
              <a:defRPr/>
            </a:pPr>
            <a:r>
              <a:rPr lang="en-US" altLang="zh-CN" sz="2800" b="1" dirty="0">
                <a:solidFill>
                  <a:srgbClr val="FF0000"/>
                </a:solidFill>
                <a:latin typeface="+mn-lt"/>
                <a:ea typeface="+mn-ea"/>
              </a:rPr>
              <a:t>{</a:t>
            </a:r>
            <a:endParaRPr lang="zh-CN" altLang="en-US" sz="2800" b="1" dirty="0">
              <a:solidFill>
                <a:srgbClr val="FF0000"/>
              </a:solidFill>
              <a:latin typeface="+mn-lt"/>
              <a:ea typeface="+mn-ea"/>
            </a:endParaRPr>
          </a:p>
        </p:txBody>
      </p:sp>
      <p:sp>
        <p:nvSpPr>
          <p:cNvPr id="16" name="TextBox 15"/>
          <p:cNvSpPr txBox="1"/>
          <p:nvPr/>
        </p:nvSpPr>
        <p:spPr>
          <a:xfrm>
            <a:off x="8940800" y="3571875"/>
            <a:ext cx="428625" cy="521970"/>
          </a:xfrm>
          <a:prstGeom prst="rect">
            <a:avLst/>
          </a:prstGeom>
          <a:noFill/>
        </p:spPr>
        <p:txBody>
          <a:bodyPr>
            <a:spAutoFit/>
          </a:bodyPr>
          <a:lstStyle/>
          <a:p>
            <a:pPr>
              <a:defRPr/>
            </a:pPr>
            <a:r>
              <a:rPr lang="en-US" altLang="zh-CN" sz="2800" b="1" dirty="0">
                <a:solidFill>
                  <a:srgbClr val="FF0000"/>
                </a:solidFill>
                <a:latin typeface="+mn-lt"/>
                <a:ea typeface="+mn-ea"/>
              </a:rPr>
              <a:t>}</a:t>
            </a:r>
            <a:endParaRPr lang="zh-CN" altLang="en-US" sz="2800" b="1" dirty="0">
              <a:solidFill>
                <a:srgbClr val="FF0000"/>
              </a:solidFill>
              <a:latin typeface="+mn-lt"/>
              <a:ea typeface="+mn-ea"/>
            </a:endParaRPr>
          </a:p>
        </p:txBody>
      </p:sp>
      <p:pic>
        <p:nvPicPr>
          <p:cNvPr id="20485" name="图片 4" descr="Untitled2.png">
            <a:hlinkClick r:id="rId1" action="ppaction://hlinksldjump"/>
          </p:cNvPr>
          <p:cNvPicPr>
            <a:picLocks noChangeAspect="1"/>
          </p:cNvPicPr>
          <p:nvPr/>
        </p:nvPicPr>
        <p:blipFill>
          <a:blip r:embed="rId2"/>
          <a:srcRect/>
          <a:stretch>
            <a:fillRect/>
          </a:stretch>
        </p:blipFill>
        <p:spPr bwMode="auto">
          <a:xfrm>
            <a:off x="9953625" y="6143625"/>
            <a:ext cx="469900" cy="469900"/>
          </a:xfrm>
          <a:prstGeom prst="rect">
            <a:avLst/>
          </a:prstGeom>
          <a:noFill/>
          <a:ln w="9525">
            <a:noFill/>
            <a:miter lim="800000"/>
            <a:headEnd/>
            <a:tailEnd/>
          </a:ln>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mph" presetSubtype="0" autoRev="1" fill="hold" grpId="0" nodeType="afterEffect">
                                  <p:stCondLst>
                                    <p:cond delay="0"/>
                                  </p:stCondLst>
                                  <p:childTnLst>
                                    <p:animScale>
                                      <p:cBhvr>
                                        <p:cTn id="6" dur="500" fill="hold"/>
                                        <p:tgtEl>
                                          <p:spTgt spid="13"/>
                                        </p:tgtEl>
                                      </p:cBhvr>
                                      <p:by x="400000" y="400000"/>
                                    </p:animScale>
                                  </p:childTnLst>
                                </p:cTn>
                              </p:par>
                              <p:par>
                                <p:cTn id="7" presetID="6" presetClass="emph" presetSubtype="0" autoRev="1" fill="hold" grpId="0" nodeType="withEffect">
                                  <p:stCondLst>
                                    <p:cond delay="0"/>
                                  </p:stCondLst>
                                  <p:childTnLst>
                                    <p:animScale>
                                      <p:cBhvr>
                                        <p:cTn id="8" dur="500" fill="hold"/>
                                        <p:tgtEl>
                                          <p:spTgt spid="16"/>
                                        </p:tgtEl>
                                      </p:cBhvr>
                                      <p:by x="400000" y="4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6"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内容占位符 2"/>
          <p:cNvSpPr>
            <a:spLocks noGrp="1"/>
          </p:cNvSpPr>
          <p:nvPr>
            <p:ph idx="1"/>
          </p:nvPr>
        </p:nvSpPr>
        <p:spPr>
          <a:xfrm>
            <a:off x="1952625" y="500063"/>
            <a:ext cx="8264525" cy="6143625"/>
          </a:xfrm>
        </p:spPr>
        <p:txBody>
          <a:bodyPr/>
          <a:lstStyle/>
          <a:p>
            <a:pPr>
              <a:lnSpc>
                <a:spcPct val="100000"/>
              </a:lnSpc>
              <a:buFont typeface="Wingdings" panose="05000000000000000000" pitchFamily="2" charset="2"/>
              <a:buNone/>
            </a:pPr>
            <a:r>
              <a:rPr lang="en-US" altLang="zh-CN" sz="2800" smtClean="0"/>
              <a:t>#include &lt;stdio.h&gt;</a:t>
            </a:r>
            <a:endParaRPr lang="zh-CN" altLang="zh-CN" sz="2800" smtClean="0"/>
          </a:p>
          <a:p>
            <a:pPr>
              <a:lnSpc>
                <a:spcPct val="100000"/>
              </a:lnSpc>
              <a:buFont typeface="Wingdings" panose="05000000000000000000" pitchFamily="2" charset="2"/>
              <a:buNone/>
            </a:pPr>
            <a:r>
              <a:rPr lang="en-US" altLang="zh-CN" sz="2800" smtClean="0"/>
              <a:t>int main()</a:t>
            </a:r>
            <a:endParaRPr lang="zh-CN" altLang="zh-CN" sz="2800" smtClean="0"/>
          </a:p>
          <a:p>
            <a:pPr>
              <a:lnSpc>
                <a:spcPct val="100000"/>
              </a:lnSpc>
              <a:buFont typeface="Wingdings" panose="05000000000000000000" pitchFamily="2" charset="2"/>
              <a:buNone/>
            </a:pPr>
            <a:r>
              <a:rPr lang="en-US" altLang="zh-CN" sz="2800" smtClean="0"/>
              <a:t>{struct Student                     </a:t>
            </a:r>
            <a:endParaRPr lang="zh-CN" altLang="zh-CN" sz="2800" smtClean="0"/>
          </a:p>
          <a:p>
            <a:pPr>
              <a:lnSpc>
                <a:spcPct val="100000"/>
              </a:lnSpc>
              <a:buFont typeface="Wingdings" panose="05000000000000000000" pitchFamily="2" charset="2"/>
              <a:buNone/>
            </a:pPr>
            <a:r>
              <a:rPr lang="en-US" altLang="zh-CN" sz="2800" smtClean="0"/>
              <a:t>  { long int num;        char name[20];</a:t>
            </a:r>
            <a:endParaRPr lang="zh-CN" altLang="zh-CN" sz="2800" smtClean="0"/>
          </a:p>
          <a:p>
            <a:pPr>
              <a:lnSpc>
                <a:spcPct val="100000"/>
              </a:lnSpc>
              <a:buFont typeface="Wingdings" panose="05000000000000000000" pitchFamily="2" charset="2"/>
              <a:buNone/>
            </a:pPr>
            <a:r>
              <a:rPr lang="en-US" altLang="zh-CN" sz="2800" smtClean="0"/>
              <a:t>     char sex;               char addr[20];</a:t>
            </a:r>
            <a:endParaRPr lang="zh-CN" altLang="zh-CN" sz="2800" smtClean="0"/>
          </a:p>
          <a:p>
            <a:pPr>
              <a:lnSpc>
                <a:spcPct val="100000"/>
              </a:lnSpc>
              <a:buFont typeface="Wingdings" panose="05000000000000000000" pitchFamily="2" charset="2"/>
              <a:buNone/>
            </a:pPr>
            <a:r>
              <a:rPr lang="en-US" altLang="zh-CN" sz="2800" smtClean="0"/>
              <a:t>   }a={10101,“Li Lin”,‘M’,</a:t>
            </a:r>
            <a:endParaRPr lang="en-US" altLang="zh-CN" sz="2800" smtClean="0"/>
          </a:p>
          <a:p>
            <a:pPr>
              <a:lnSpc>
                <a:spcPct val="100000"/>
              </a:lnSpc>
              <a:buFont typeface="Wingdings" panose="05000000000000000000" pitchFamily="2" charset="2"/>
              <a:buNone/>
            </a:pPr>
            <a:r>
              <a:rPr lang="en-US" altLang="zh-CN" sz="2800" smtClean="0"/>
              <a:t>                          “123 Beijing Road”}; </a:t>
            </a:r>
            <a:endParaRPr lang="zh-CN" altLang="zh-CN" sz="2800" smtClean="0"/>
          </a:p>
          <a:p>
            <a:pPr>
              <a:lnSpc>
                <a:spcPct val="100000"/>
              </a:lnSpc>
              <a:buFont typeface="Wingdings" panose="05000000000000000000" pitchFamily="2" charset="2"/>
              <a:buNone/>
            </a:pPr>
            <a:endParaRPr lang="en-US" altLang="zh-CN" sz="2800" smtClean="0"/>
          </a:p>
          <a:p>
            <a:pPr>
              <a:lnSpc>
                <a:spcPct val="100000"/>
              </a:lnSpc>
              <a:buFont typeface="Wingdings" panose="05000000000000000000" pitchFamily="2" charset="2"/>
              <a:buNone/>
            </a:pPr>
            <a:endParaRPr lang="en-US" altLang="zh-CN" sz="2800" smtClean="0"/>
          </a:p>
          <a:p>
            <a:pPr>
              <a:lnSpc>
                <a:spcPct val="100000"/>
              </a:lnSpc>
              <a:buFont typeface="Wingdings" panose="05000000000000000000" pitchFamily="2" charset="2"/>
              <a:buNone/>
            </a:pPr>
            <a:endParaRPr lang="en-US" altLang="zh-CN" sz="2800" smtClean="0"/>
          </a:p>
          <a:p>
            <a:pPr>
              <a:lnSpc>
                <a:spcPct val="100000"/>
              </a:lnSpc>
              <a:buFont typeface="Wingdings" panose="05000000000000000000" pitchFamily="2" charset="2"/>
              <a:buNone/>
            </a:pPr>
            <a:r>
              <a:rPr lang="en-US" altLang="zh-CN" sz="2800" smtClean="0"/>
              <a:t>      ……</a:t>
            </a:r>
            <a:endParaRPr lang="zh-CN" altLang="zh-CN" sz="2800" smtClean="0"/>
          </a:p>
          <a:p>
            <a:pPr>
              <a:lnSpc>
                <a:spcPct val="100000"/>
              </a:lnSpc>
              <a:buFont typeface="Wingdings" panose="05000000000000000000" pitchFamily="2" charset="2"/>
              <a:buNone/>
            </a:pPr>
            <a:r>
              <a:rPr lang="en-US" altLang="zh-CN" sz="2800" smtClean="0"/>
              <a:t>}  </a:t>
            </a:r>
            <a:endParaRPr lang="zh-CN" altLang="zh-CN" sz="2800" smtClean="0"/>
          </a:p>
          <a:p>
            <a:pPr>
              <a:lnSpc>
                <a:spcPct val="100000"/>
              </a:lnSpc>
              <a:buFont typeface="Wingdings" panose="05000000000000000000" pitchFamily="2" charset="2"/>
              <a:buNone/>
            </a:pPr>
            <a:endParaRPr lang="zh-CN" altLang="en-US" sz="2800" smtClean="0"/>
          </a:p>
        </p:txBody>
      </p:sp>
      <p:sp>
        <p:nvSpPr>
          <p:cNvPr id="17" name="TextBox 16"/>
          <p:cNvSpPr txBox="1"/>
          <p:nvPr/>
        </p:nvSpPr>
        <p:spPr>
          <a:xfrm>
            <a:off x="2452688" y="4286250"/>
            <a:ext cx="4071937" cy="521970"/>
          </a:xfrm>
          <a:prstGeom prst="rect">
            <a:avLst/>
          </a:prstGeom>
          <a:noFill/>
        </p:spPr>
        <p:txBody>
          <a:bodyPr>
            <a:spAutoFit/>
          </a:bodyPr>
          <a:lstStyle/>
          <a:p>
            <a:pPr>
              <a:defRPr/>
            </a:pPr>
            <a:r>
              <a:rPr lang="en-US" altLang="zh-CN" sz="2800" b="1" dirty="0">
                <a:solidFill>
                  <a:srgbClr val="0000CC"/>
                </a:solidFill>
                <a:latin typeface="+mn-lt"/>
                <a:ea typeface="+mn-ea"/>
              </a:rPr>
              <a:t>a.num=10010;   </a:t>
            </a:r>
            <a:r>
              <a:rPr lang="zh-CN" altLang="en-US" sz="2800" b="1" dirty="0">
                <a:solidFill>
                  <a:srgbClr val="FF0000"/>
                </a:solidFill>
                <a:latin typeface="+mn-lt"/>
                <a:ea typeface="+mn-ea"/>
              </a:rPr>
              <a:t>对</a:t>
            </a:r>
            <a:endParaRPr lang="zh-CN" altLang="en-US" sz="2800" b="1" dirty="0">
              <a:solidFill>
                <a:srgbClr val="FF0000"/>
              </a:solidFill>
              <a:latin typeface="+mn-lt"/>
              <a:ea typeface="+mn-ea"/>
            </a:endParaRPr>
          </a:p>
        </p:txBody>
      </p:sp>
      <p:sp>
        <p:nvSpPr>
          <p:cNvPr id="18" name="TextBox 17"/>
          <p:cNvSpPr txBox="1"/>
          <p:nvPr/>
        </p:nvSpPr>
        <p:spPr>
          <a:xfrm>
            <a:off x="2452688" y="4929188"/>
            <a:ext cx="5000625" cy="521970"/>
          </a:xfrm>
          <a:prstGeom prst="rect">
            <a:avLst/>
          </a:prstGeom>
          <a:noFill/>
        </p:spPr>
        <p:txBody>
          <a:bodyPr>
            <a:spAutoFit/>
          </a:bodyPr>
          <a:lstStyle/>
          <a:p>
            <a:pPr>
              <a:defRPr/>
            </a:pPr>
            <a:r>
              <a:rPr lang="en-US" altLang="zh-CN" sz="2800" b="1" dirty="0" err="1">
                <a:solidFill>
                  <a:srgbClr val="0000CC"/>
                </a:solidFill>
                <a:latin typeface="+mn-lt"/>
                <a:ea typeface="+mn-ea"/>
              </a:rPr>
              <a:t>printf</a:t>
            </a:r>
            <a:r>
              <a:rPr lang="en-US" altLang="zh-CN" sz="2800" b="1" dirty="0">
                <a:solidFill>
                  <a:srgbClr val="0000CC"/>
                </a:solidFill>
                <a:latin typeface="+mn-lt"/>
                <a:ea typeface="+mn-ea"/>
              </a:rPr>
              <a:t>(“%s\</a:t>
            </a:r>
            <a:r>
              <a:rPr lang="en-US" altLang="zh-CN" sz="2800" b="1" dirty="0" err="1">
                <a:solidFill>
                  <a:srgbClr val="0000CC"/>
                </a:solidFill>
                <a:latin typeface="+mn-lt"/>
                <a:ea typeface="+mn-ea"/>
              </a:rPr>
              <a:t>n”,a</a:t>
            </a:r>
            <a:r>
              <a:rPr lang="en-US" altLang="zh-CN" sz="2800" b="1" dirty="0">
                <a:solidFill>
                  <a:srgbClr val="0000CC"/>
                </a:solidFill>
                <a:latin typeface="+mn-lt"/>
                <a:ea typeface="+mn-ea"/>
              </a:rPr>
              <a:t>);  </a:t>
            </a:r>
            <a:r>
              <a:rPr lang="zh-CN" altLang="en-US" sz="2800" b="1" dirty="0">
                <a:solidFill>
                  <a:srgbClr val="FF0000"/>
                </a:solidFill>
                <a:latin typeface="+mn-lt"/>
                <a:ea typeface="+mn-ea"/>
              </a:rPr>
              <a:t>不对</a:t>
            </a:r>
            <a:endParaRPr lang="zh-CN" altLang="en-US" sz="2800" b="1" dirty="0">
              <a:solidFill>
                <a:srgbClr val="FF0000"/>
              </a:solidFill>
              <a:latin typeface="+mn-lt"/>
              <a:ea typeface="+mn-ea"/>
            </a:endParaRPr>
          </a:p>
        </p:txBody>
      </p:sp>
      <p:pic>
        <p:nvPicPr>
          <p:cNvPr id="21509" name="图片 4" descr="Untitled2.png">
            <a:hlinkClick r:id="rId1" action="ppaction://hlinksldjump"/>
          </p:cNvPr>
          <p:cNvPicPr>
            <a:picLocks noChangeAspect="1"/>
          </p:cNvPicPr>
          <p:nvPr/>
        </p:nvPicPr>
        <p:blipFill>
          <a:blip r:embed="rId2"/>
          <a:srcRect/>
          <a:stretch>
            <a:fillRect/>
          </a:stretch>
        </p:blipFill>
        <p:spPr bwMode="auto">
          <a:xfrm>
            <a:off x="9953625" y="6143625"/>
            <a:ext cx="469900" cy="469900"/>
          </a:xfrm>
          <a:prstGeom prst="rect">
            <a:avLst/>
          </a:prstGeom>
          <a:noFill/>
          <a:ln w="9525">
            <a:noFill/>
            <a:miter lim="800000"/>
            <a:headEnd/>
            <a:tailEnd/>
          </a:ln>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blinds(horizontal)">
                                      <p:cBhvr>
                                        <p:cTn id="7" dur="500"/>
                                        <p:tgtEl>
                                          <p:spTgt spid="17"/>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blinds(horizontal)">
                                      <p:cBhvr>
                                        <p:cTn id="12"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内容占位符 2"/>
          <p:cNvSpPr>
            <a:spLocks noGrp="1"/>
          </p:cNvSpPr>
          <p:nvPr>
            <p:ph idx="1"/>
          </p:nvPr>
        </p:nvSpPr>
        <p:spPr>
          <a:xfrm>
            <a:off x="1952625" y="500063"/>
            <a:ext cx="8264525" cy="6143625"/>
          </a:xfrm>
        </p:spPr>
        <p:txBody>
          <a:bodyPr/>
          <a:lstStyle/>
          <a:p>
            <a:pPr>
              <a:lnSpc>
                <a:spcPct val="100000"/>
              </a:lnSpc>
              <a:buFont typeface="Wingdings" panose="05000000000000000000" pitchFamily="2" charset="2"/>
              <a:buNone/>
            </a:pPr>
            <a:r>
              <a:rPr lang="en-US" altLang="zh-CN" sz="2800" smtClean="0"/>
              <a:t>#include &lt;stdio.h&gt;</a:t>
            </a:r>
            <a:endParaRPr lang="zh-CN" altLang="zh-CN" sz="2800" smtClean="0"/>
          </a:p>
          <a:p>
            <a:pPr>
              <a:lnSpc>
                <a:spcPct val="100000"/>
              </a:lnSpc>
              <a:buFont typeface="Wingdings" panose="05000000000000000000" pitchFamily="2" charset="2"/>
              <a:buNone/>
            </a:pPr>
            <a:r>
              <a:rPr lang="en-US" altLang="zh-CN" sz="2800" smtClean="0"/>
              <a:t>int main()</a:t>
            </a:r>
            <a:endParaRPr lang="zh-CN" altLang="zh-CN" sz="2800" smtClean="0"/>
          </a:p>
          <a:p>
            <a:pPr>
              <a:lnSpc>
                <a:spcPct val="100000"/>
              </a:lnSpc>
              <a:buFont typeface="Wingdings" panose="05000000000000000000" pitchFamily="2" charset="2"/>
              <a:buNone/>
            </a:pPr>
            <a:r>
              <a:rPr lang="en-US" altLang="zh-CN" sz="2800" smtClean="0"/>
              <a:t>{struct Student                     </a:t>
            </a:r>
            <a:endParaRPr lang="zh-CN" altLang="zh-CN" sz="2800" smtClean="0"/>
          </a:p>
          <a:p>
            <a:pPr>
              <a:lnSpc>
                <a:spcPct val="100000"/>
              </a:lnSpc>
              <a:buFont typeface="Wingdings" panose="05000000000000000000" pitchFamily="2" charset="2"/>
              <a:buNone/>
            </a:pPr>
            <a:r>
              <a:rPr lang="en-US" altLang="zh-CN" sz="2800" smtClean="0"/>
              <a:t>  { long int num;        char name[20];</a:t>
            </a:r>
            <a:endParaRPr lang="zh-CN" altLang="zh-CN" sz="2800" smtClean="0"/>
          </a:p>
          <a:p>
            <a:pPr>
              <a:lnSpc>
                <a:spcPct val="100000"/>
              </a:lnSpc>
              <a:buFont typeface="Wingdings" panose="05000000000000000000" pitchFamily="2" charset="2"/>
              <a:buNone/>
            </a:pPr>
            <a:r>
              <a:rPr lang="en-US" altLang="zh-CN" sz="2800" smtClean="0"/>
              <a:t>     char sex;               char addr[20];</a:t>
            </a:r>
            <a:endParaRPr lang="zh-CN" altLang="zh-CN" sz="2800" smtClean="0"/>
          </a:p>
          <a:p>
            <a:pPr>
              <a:lnSpc>
                <a:spcPct val="100000"/>
              </a:lnSpc>
              <a:buFont typeface="Wingdings" panose="05000000000000000000" pitchFamily="2" charset="2"/>
              <a:buNone/>
            </a:pPr>
            <a:r>
              <a:rPr lang="en-US" altLang="zh-CN" sz="2800" smtClean="0"/>
              <a:t>   }a={10101,“Li Lin”,‘M’,</a:t>
            </a:r>
            <a:endParaRPr lang="en-US" altLang="zh-CN" sz="2800" smtClean="0"/>
          </a:p>
          <a:p>
            <a:pPr>
              <a:lnSpc>
                <a:spcPct val="100000"/>
              </a:lnSpc>
              <a:buFont typeface="Wingdings" panose="05000000000000000000" pitchFamily="2" charset="2"/>
              <a:buNone/>
            </a:pPr>
            <a:r>
              <a:rPr lang="en-US" altLang="zh-CN" sz="2800" smtClean="0"/>
              <a:t>                          “123 Beijing Road”}; </a:t>
            </a:r>
            <a:endParaRPr lang="zh-CN" altLang="zh-CN" sz="2800" smtClean="0"/>
          </a:p>
          <a:p>
            <a:pPr>
              <a:lnSpc>
                <a:spcPct val="100000"/>
              </a:lnSpc>
              <a:buFont typeface="Wingdings" panose="05000000000000000000" pitchFamily="2" charset="2"/>
              <a:buNone/>
            </a:pPr>
            <a:endParaRPr lang="en-US" altLang="zh-CN" sz="2800" smtClean="0"/>
          </a:p>
          <a:p>
            <a:pPr>
              <a:lnSpc>
                <a:spcPct val="100000"/>
              </a:lnSpc>
              <a:buFont typeface="Wingdings" panose="05000000000000000000" pitchFamily="2" charset="2"/>
              <a:buNone/>
            </a:pPr>
            <a:endParaRPr lang="en-US" altLang="zh-CN" sz="2800" smtClean="0"/>
          </a:p>
          <a:p>
            <a:pPr>
              <a:lnSpc>
                <a:spcPct val="100000"/>
              </a:lnSpc>
              <a:buFont typeface="Wingdings" panose="05000000000000000000" pitchFamily="2" charset="2"/>
              <a:buNone/>
            </a:pPr>
            <a:endParaRPr lang="en-US" altLang="zh-CN" sz="2800" smtClean="0"/>
          </a:p>
          <a:p>
            <a:pPr>
              <a:lnSpc>
                <a:spcPct val="100000"/>
              </a:lnSpc>
              <a:buFont typeface="Wingdings" panose="05000000000000000000" pitchFamily="2" charset="2"/>
              <a:buNone/>
            </a:pPr>
            <a:r>
              <a:rPr lang="en-US" altLang="zh-CN" sz="2800" smtClean="0"/>
              <a:t>      ……</a:t>
            </a:r>
            <a:endParaRPr lang="zh-CN" altLang="zh-CN" sz="2800" smtClean="0"/>
          </a:p>
          <a:p>
            <a:pPr>
              <a:lnSpc>
                <a:spcPct val="100000"/>
              </a:lnSpc>
              <a:buFont typeface="Wingdings" panose="05000000000000000000" pitchFamily="2" charset="2"/>
              <a:buNone/>
            </a:pPr>
            <a:r>
              <a:rPr lang="en-US" altLang="zh-CN" sz="2800" smtClean="0"/>
              <a:t>}  </a:t>
            </a:r>
            <a:endParaRPr lang="zh-CN" altLang="zh-CN" sz="2800" smtClean="0"/>
          </a:p>
          <a:p>
            <a:pPr>
              <a:lnSpc>
                <a:spcPct val="100000"/>
              </a:lnSpc>
              <a:buFont typeface="Wingdings" panose="05000000000000000000" pitchFamily="2" charset="2"/>
              <a:buNone/>
            </a:pPr>
            <a:endParaRPr lang="zh-CN" altLang="en-US" sz="2800" smtClean="0"/>
          </a:p>
        </p:txBody>
      </p:sp>
      <p:sp>
        <p:nvSpPr>
          <p:cNvPr id="17" name="TextBox 16"/>
          <p:cNvSpPr txBox="1"/>
          <p:nvPr/>
        </p:nvSpPr>
        <p:spPr>
          <a:xfrm>
            <a:off x="2524125" y="4786313"/>
            <a:ext cx="2500313" cy="521970"/>
          </a:xfrm>
          <a:prstGeom prst="rect">
            <a:avLst/>
          </a:prstGeom>
          <a:noFill/>
        </p:spPr>
        <p:txBody>
          <a:bodyPr>
            <a:spAutoFit/>
          </a:bodyPr>
          <a:lstStyle/>
          <a:p>
            <a:pPr>
              <a:defRPr/>
            </a:pPr>
            <a:r>
              <a:rPr lang="en-US" altLang="zh-CN" sz="2800" b="1" dirty="0">
                <a:solidFill>
                  <a:srgbClr val="0000CC"/>
                </a:solidFill>
                <a:latin typeface="+mn-lt"/>
                <a:ea typeface="+mn-ea"/>
              </a:rPr>
              <a:t>b=a;   </a:t>
            </a:r>
            <a:r>
              <a:rPr lang="zh-CN" altLang="en-US" sz="2800" b="1" dirty="0">
                <a:solidFill>
                  <a:srgbClr val="FF0000"/>
                </a:solidFill>
                <a:latin typeface="+mn-lt"/>
                <a:ea typeface="+mn-ea"/>
              </a:rPr>
              <a:t>对</a:t>
            </a:r>
            <a:endParaRPr lang="zh-CN" altLang="en-US" sz="2800" b="1" dirty="0">
              <a:solidFill>
                <a:srgbClr val="FF0000"/>
              </a:solidFill>
              <a:latin typeface="+mn-lt"/>
              <a:ea typeface="+mn-ea"/>
            </a:endParaRPr>
          </a:p>
        </p:txBody>
      </p:sp>
      <p:sp>
        <p:nvSpPr>
          <p:cNvPr id="18" name="TextBox 17"/>
          <p:cNvSpPr txBox="1"/>
          <p:nvPr/>
        </p:nvSpPr>
        <p:spPr>
          <a:xfrm>
            <a:off x="2452688" y="4143375"/>
            <a:ext cx="4143375" cy="521970"/>
          </a:xfrm>
          <a:prstGeom prst="rect">
            <a:avLst/>
          </a:prstGeom>
          <a:noFill/>
        </p:spPr>
        <p:txBody>
          <a:bodyPr>
            <a:spAutoFit/>
          </a:bodyPr>
          <a:lstStyle/>
          <a:p>
            <a:pPr>
              <a:defRPr/>
            </a:pPr>
            <a:r>
              <a:rPr lang="en-US" altLang="zh-CN" sz="2800" b="1" dirty="0" err="1">
                <a:solidFill>
                  <a:srgbClr val="0000CC"/>
                </a:solidFill>
                <a:latin typeface="+mn-lt"/>
                <a:ea typeface="+mn-ea"/>
              </a:rPr>
              <a:t>struct</a:t>
            </a:r>
            <a:r>
              <a:rPr lang="en-US" altLang="zh-CN" sz="2800" b="1" dirty="0">
                <a:solidFill>
                  <a:srgbClr val="0000CC"/>
                </a:solidFill>
                <a:latin typeface="+mn-lt"/>
                <a:ea typeface="+mn-ea"/>
              </a:rPr>
              <a:t> Student b;</a:t>
            </a:r>
            <a:endParaRPr lang="zh-CN" altLang="en-US" sz="2800" b="1" dirty="0">
              <a:solidFill>
                <a:srgbClr val="FF0000"/>
              </a:solidFill>
              <a:latin typeface="+mn-lt"/>
              <a:ea typeface="+mn-ea"/>
            </a:endParaRPr>
          </a:p>
        </p:txBody>
      </p:sp>
      <p:sp>
        <p:nvSpPr>
          <p:cNvPr id="5" name="TextBox 4"/>
          <p:cNvSpPr txBox="1"/>
          <p:nvPr/>
        </p:nvSpPr>
        <p:spPr>
          <a:xfrm>
            <a:off x="2524125" y="5357813"/>
            <a:ext cx="3357563" cy="521970"/>
          </a:xfrm>
          <a:prstGeom prst="rect">
            <a:avLst/>
          </a:prstGeom>
          <a:noFill/>
        </p:spPr>
        <p:txBody>
          <a:bodyPr>
            <a:spAutoFit/>
          </a:bodyPr>
          <a:lstStyle/>
          <a:p>
            <a:pPr>
              <a:defRPr/>
            </a:pPr>
            <a:r>
              <a:rPr lang="en-US" altLang="zh-CN" sz="2800" b="1" dirty="0">
                <a:solidFill>
                  <a:srgbClr val="0000CC"/>
                </a:solidFill>
                <a:latin typeface="+mn-lt"/>
                <a:ea typeface="+mn-ea"/>
              </a:rPr>
              <a:t>b.num++;   </a:t>
            </a:r>
            <a:r>
              <a:rPr lang="zh-CN" altLang="en-US" sz="2800" b="1" dirty="0">
                <a:solidFill>
                  <a:srgbClr val="FF0000"/>
                </a:solidFill>
                <a:latin typeface="+mn-lt"/>
                <a:ea typeface="+mn-ea"/>
              </a:rPr>
              <a:t>对</a:t>
            </a:r>
            <a:endParaRPr lang="zh-CN" altLang="en-US" sz="2800" b="1" dirty="0">
              <a:solidFill>
                <a:srgbClr val="FF0000"/>
              </a:solidFill>
              <a:latin typeface="+mn-lt"/>
              <a:ea typeface="+mn-ea"/>
            </a:endParaRPr>
          </a:p>
        </p:txBody>
      </p:sp>
      <p:pic>
        <p:nvPicPr>
          <p:cNvPr id="22534" name="图片 5" descr="Untitled2.png">
            <a:hlinkClick r:id="rId1" action="ppaction://hlinksldjump"/>
          </p:cNvPr>
          <p:cNvPicPr>
            <a:picLocks noChangeAspect="1"/>
          </p:cNvPicPr>
          <p:nvPr/>
        </p:nvPicPr>
        <p:blipFill>
          <a:blip r:embed="rId2"/>
          <a:srcRect/>
          <a:stretch>
            <a:fillRect/>
          </a:stretch>
        </p:blipFill>
        <p:spPr bwMode="auto">
          <a:xfrm>
            <a:off x="9953625" y="6143625"/>
            <a:ext cx="469900" cy="469900"/>
          </a:xfrm>
          <a:prstGeom prst="rect">
            <a:avLst/>
          </a:prstGeom>
          <a:noFill/>
          <a:ln w="9525">
            <a:noFill/>
            <a:miter lim="800000"/>
            <a:headEnd/>
            <a:tailEnd/>
          </a:ln>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linds(horizontal)">
                                      <p:cBhvr>
                                        <p:cTn id="7" dur="500"/>
                                        <p:tgtEl>
                                          <p:spTgt spid="18"/>
                                        </p:tgtEl>
                                      </p:cBhvr>
                                    </p:animEffect>
                                  </p:childTnLst>
                                </p:cTn>
                              </p:par>
                            </p:childTnLst>
                          </p:cTn>
                        </p:par>
                        <p:par>
                          <p:cTn id="8" fill="hold">
                            <p:stCondLst>
                              <p:cond delay="500"/>
                            </p:stCondLst>
                            <p:childTnLst>
                              <p:par>
                                <p:cTn id="9" presetID="3" presetClass="entr" presetSubtype="10" fill="hold" grpId="0" nodeType="after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blinds(horizontal)">
                                      <p:cBhvr>
                                        <p:cTn id="11" dur="500"/>
                                        <p:tgtEl>
                                          <p:spTgt spid="17"/>
                                        </p:tgtEl>
                                      </p:cBhvr>
                                    </p:animEffect>
                                  </p:childTnLst>
                                </p:cTn>
                              </p:par>
                            </p:childTnLst>
                          </p:cTn>
                        </p:par>
                      </p:childTnLst>
                    </p:cTn>
                  </p:par>
                  <p:par>
                    <p:cTn id="12" fill="hold">
                      <p:stCondLst>
                        <p:cond delay="indefinite"/>
                      </p:stCondLst>
                      <p:childTnLst>
                        <p:par>
                          <p:cTn id="13" fill="hold">
                            <p:stCondLst>
                              <p:cond delay="0"/>
                            </p:stCondLst>
                            <p:childTnLst>
                              <p:par>
                                <p:cTn id="14" presetID="3" presetClass="entr" presetSubtype="10" fill="hold" grpId="0" nodeType="click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blinds(horizontal)">
                                      <p:cBhvr>
                                        <p:cTn id="16"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P spid="5"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内容占位符 2"/>
          <p:cNvSpPr>
            <a:spLocks noGrp="1"/>
          </p:cNvSpPr>
          <p:nvPr>
            <p:ph idx="1"/>
          </p:nvPr>
        </p:nvSpPr>
        <p:spPr>
          <a:xfrm>
            <a:off x="1952625" y="500063"/>
            <a:ext cx="8264525" cy="6143625"/>
          </a:xfrm>
        </p:spPr>
        <p:txBody>
          <a:bodyPr/>
          <a:lstStyle/>
          <a:p>
            <a:pPr>
              <a:lnSpc>
                <a:spcPct val="100000"/>
              </a:lnSpc>
              <a:buFont typeface="Wingdings" panose="05000000000000000000" pitchFamily="2" charset="2"/>
              <a:buNone/>
            </a:pPr>
            <a:r>
              <a:rPr lang="en-US" altLang="zh-CN" sz="2800" smtClean="0"/>
              <a:t>#include &lt;stdio.h&gt;</a:t>
            </a:r>
            <a:endParaRPr lang="zh-CN" altLang="zh-CN" sz="2800" smtClean="0"/>
          </a:p>
          <a:p>
            <a:pPr>
              <a:lnSpc>
                <a:spcPct val="100000"/>
              </a:lnSpc>
              <a:buFont typeface="Wingdings" panose="05000000000000000000" pitchFamily="2" charset="2"/>
              <a:buNone/>
            </a:pPr>
            <a:r>
              <a:rPr lang="en-US" altLang="zh-CN" sz="2800" smtClean="0"/>
              <a:t>int main()</a:t>
            </a:r>
            <a:endParaRPr lang="zh-CN" altLang="zh-CN" sz="2800" smtClean="0"/>
          </a:p>
          <a:p>
            <a:pPr>
              <a:lnSpc>
                <a:spcPct val="100000"/>
              </a:lnSpc>
              <a:buFont typeface="Wingdings" panose="05000000000000000000" pitchFamily="2" charset="2"/>
              <a:buNone/>
            </a:pPr>
            <a:r>
              <a:rPr lang="en-US" altLang="zh-CN" sz="2800" smtClean="0"/>
              <a:t>{struct Student                     </a:t>
            </a:r>
            <a:endParaRPr lang="zh-CN" altLang="zh-CN" sz="2800" smtClean="0"/>
          </a:p>
          <a:p>
            <a:pPr>
              <a:lnSpc>
                <a:spcPct val="100000"/>
              </a:lnSpc>
              <a:buFont typeface="Wingdings" panose="05000000000000000000" pitchFamily="2" charset="2"/>
              <a:buNone/>
            </a:pPr>
            <a:r>
              <a:rPr lang="en-US" altLang="zh-CN" sz="2800" smtClean="0"/>
              <a:t>  { long int num;        char name[20];</a:t>
            </a:r>
            <a:endParaRPr lang="zh-CN" altLang="zh-CN" sz="2800" smtClean="0"/>
          </a:p>
          <a:p>
            <a:pPr>
              <a:lnSpc>
                <a:spcPct val="100000"/>
              </a:lnSpc>
              <a:buFont typeface="Wingdings" panose="05000000000000000000" pitchFamily="2" charset="2"/>
              <a:buNone/>
            </a:pPr>
            <a:r>
              <a:rPr lang="en-US" altLang="zh-CN" sz="2800" smtClean="0"/>
              <a:t>     char sex;               char addr[20];</a:t>
            </a:r>
            <a:endParaRPr lang="zh-CN" altLang="zh-CN" sz="2800" smtClean="0"/>
          </a:p>
          <a:p>
            <a:pPr>
              <a:lnSpc>
                <a:spcPct val="100000"/>
              </a:lnSpc>
              <a:buFont typeface="Wingdings" panose="05000000000000000000" pitchFamily="2" charset="2"/>
              <a:buNone/>
            </a:pPr>
            <a:r>
              <a:rPr lang="en-US" altLang="zh-CN" sz="2800" smtClean="0"/>
              <a:t>   }a={10101,“Li Lin”,‘M’,</a:t>
            </a:r>
            <a:endParaRPr lang="en-US" altLang="zh-CN" sz="2800" smtClean="0"/>
          </a:p>
          <a:p>
            <a:pPr>
              <a:lnSpc>
                <a:spcPct val="100000"/>
              </a:lnSpc>
              <a:buFont typeface="Wingdings" panose="05000000000000000000" pitchFamily="2" charset="2"/>
              <a:buNone/>
            </a:pPr>
            <a:r>
              <a:rPr lang="en-US" altLang="zh-CN" sz="2800" smtClean="0"/>
              <a:t>                          “123 Beijing Road”}; </a:t>
            </a:r>
            <a:endParaRPr lang="zh-CN" altLang="zh-CN" sz="2800" smtClean="0"/>
          </a:p>
          <a:p>
            <a:pPr>
              <a:lnSpc>
                <a:spcPct val="100000"/>
              </a:lnSpc>
              <a:buFont typeface="Wingdings" panose="05000000000000000000" pitchFamily="2" charset="2"/>
              <a:buNone/>
            </a:pPr>
            <a:endParaRPr lang="en-US" altLang="zh-CN" sz="2800" smtClean="0"/>
          </a:p>
          <a:p>
            <a:pPr>
              <a:lnSpc>
                <a:spcPct val="100000"/>
              </a:lnSpc>
              <a:buFont typeface="Wingdings" panose="05000000000000000000" pitchFamily="2" charset="2"/>
              <a:buNone/>
            </a:pPr>
            <a:endParaRPr lang="en-US" altLang="zh-CN" sz="2800" smtClean="0"/>
          </a:p>
          <a:p>
            <a:pPr>
              <a:lnSpc>
                <a:spcPct val="100000"/>
              </a:lnSpc>
              <a:buFont typeface="Wingdings" panose="05000000000000000000" pitchFamily="2" charset="2"/>
              <a:buNone/>
            </a:pPr>
            <a:endParaRPr lang="en-US" altLang="zh-CN" sz="2800" smtClean="0"/>
          </a:p>
          <a:p>
            <a:pPr>
              <a:lnSpc>
                <a:spcPct val="100000"/>
              </a:lnSpc>
              <a:buFont typeface="Wingdings" panose="05000000000000000000" pitchFamily="2" charset="2"/>
              <a:buNone/>
            </a:pPr>
            <a:r>
              <a:rPr lang="en-US" altLang="zh-CN" sz="2800" smtClean="0"/>
              <a:t>      ……</a:t>
            </a:r>
            <a:endParaRPr lang="zh-CN" altLang="zh-CN" sz="2800" smtClean="0"/>
          </a:p>
          <a:p>
            <a:pPr>
              <a:lnSpc>
                <a:spcPct val="100000"/>
              </a:lnSpc>
              <a:buFont typeface="Wingdings" panose="05000000000000000000" pitchFamily="2" charset="2"/>
              <a:buNone/>
            </a:pPr>
            <a:r>
              <a:rPr lang="en-US" altLang="zh-CN" sz="2800" smtClean="0"/>
              <a:t>}  </a:t>
            </a:r>
            <a:endParaRPr lang="zh-CN" altLang="zh-CN" sz="2800" smtClean="0"/>
          </a:p>
          <a:p>
            <a:pPr>
              <a:lnSpc>
                <a:spcPct val="100000"/>
              </a:lnSpc>
              <a:buFont typeface="Wingdings" panose="05000000000000000000" pitchFamily="2" charset="2"/>
              <a:buNone/>
            </a:pPr>
            <a:endParaRPr lang="zh-CN" altLang="en-US" sz="2800" smtClean="0"/>
          </a:p>
        </p:txBody>
      </p:sp>
      <p:sp>
        <p:nvSpPr>
          <p:cNvPr id="17" name="TextBox 16"/>
          <p:cNvSpPr txBox="1"/>
          <p:nvPr/>
        </p:nvSpPr>
        <p:spPr>
          <a:xfrm>
            <a:off x="2524125" y="4214813"/>
            <a:ext cx="7143750" cy="521970"/>
          </a:xfrm>
          <a:prstGeom prst="rect">
            <a:avLst/>
          </a:prstGeom>
          <a:noFill/>
        </p:spPr>
        <p:txBody>
          <a:bodyPr>
            <a:spAutoFit/>
          </a:bodyPr>
          <a:lstStyle/>
          <a:p>
            <a:pPr>
              <a:defRPr/>
            </a:pPr>
            <a:r>
              <a:rPr lang="en-US" altLang="zh-CN" sz="2800" b="1" dirty="0" err="1">
                <a:solidFill>
                  <a:srgbClr val="0000CC"/>
                </a:solidFill>
                <a:latin typeface="+mn-lt"/>
                <a:ea typeface="+mn-ea"/>
              </a:rPr>
              <a:t>scanf</a:t>
            </a:r>
            <a:r>
              <a:rPr lang="en-US" altLang="zh-CN" sz="2800" b="1" dirty="0">
                <a:solidFill>
                  <a:srgbClr val="0000CC"/>
                </a:solidFill>
                <a:latin typeface="+mn-lt"/>
                <a:ea typeface="+mn-ea"/>
              </a:rPr>
              <a:t>(</a:t>
            </a:r>
            <a:r>
              <a:rPr lang="zh-CN" altLang="zh-CN" sz="2800" b="1" dirty="0">
                <a:solidFill>
                  <a:srgbClr val="0000CC"/>
                </a:solidFill>
                <a:latin typeface="+mn-lt"/>
                <a:ea typeface="+mn-ea"/>
              </a:rPr>
              <a:t>″</a:t>
            </a:r>
            <a:r>
              <a:rPr lang="en-US" altLang="zh-CN" sz="2800" b="1" dirty="0">
                <a:solidFill>
                  <a:srgbClr val="0000CC"/>
                </a:solidFill>
                <a:latin typeface="+mn-lt"/>
                <a:ea typeface="+mn-ea"/>
              </a:rPr>
              <a:t>%ld</a:t>
            </a:r>
            <a:r>
              <a:rPr lang="zh-CN" altLang="zh-CN" sz="2800" b="1" dirty="0">
                <a:solidFill>
                  <a:srgbClr val="0000CC"/>
                </a:solidFill>
                <a:latin typeface="+mn-lt"/>
                <a:ea typeface="+mn-ea"/>
              </a:rPr>
              <a:t>″</a:t>
            </a:r>
            <a:r>
              <a:rPr lang="en-US" altLang="zh-CN" sz="2800" b="1" dirty="0">
                <a:solidFill>
                  <a:srgbClr val="0000CC"/>
                </a:solidFill>
                <a:latin typeface="+mn-lt"/>
                <a:ea typeface="+mn-ea"/>
              </a:rPr>
              <a:t>,&amp;a.num);   </a:t>
            </a:r>
            <a:r>
              <a:rPr lang="zh-CN" altLang="en-US" sz="2800" b="1" dirty="0">
                <a:solidFill>
                  <a:srgbClr val="FF0000"/>
                </a:solidFill>
                <a:latin typeface="+mn-lt"/>
                <a:ea typeface="+mn-ea"/>
              </a:rPr>
              <a:t>对</a:t>
            </a:r>
            <a:endParaRPr lang="zh-CN" altLang="en-US" sz="2800" b="1" dirty="0">
              <a:solidFill>
                <a:srgbClr val="FF0000"/>
              </a:solidFill>
              <a:latin typeface="+mn-lt"/>
              <a:ea typeface="+mn-ea"/>
            </a:endParaRPr>
          </a:p>
        </p:txBody>
      </p:sp>
      <p:sp>
        <p:nvSpPr>
          <p:cNvPr id="5" name="TextBox 4"/>
          <p:cNvSpPr txBox="1"/>
          <p:nvPr/>
        </p:nvSpPr>
        <p:spPr>
          <a:xfrm>
            <a:off x="2524125" y="4786313"/>
            <a:ext cx="5072063" cy="521970"/>
          </a:xfrm>
          <a:prstGeom prst="rect">
            <a:avLst/>
          </a:prstGeom>
          <a:noFill/>
        </p:spPr>
        <p:txBody>
          <a:bodyPr>
            <a:spAutoFit/>
          </a:bodyPr>
          <a:lstStyle/>
          <a:p>
            <a:pPr>
              <a:defRPr/>
            </a:pPr>
            <a:r>
              <a:rPr lang="en-US" altLang="zh-CN" sz="2800" b="1" dirty="0" err="1">
                <a:solidFill>
                  <a:srgbClr val="0000CC"/>
                </a:solidFill>
                <a:latin typeface="+mn-lt"/>
                <a:ea typeface="+mn-ea"/>
              </a:rPr>
              <a:t>printf</a:t>
            </a:r>
            <a:r>
              <a:rPr lang="en-US" altLang="zh-CN" sz="2800" b="1" dirty="0">
                <a:solidFill>
                  <a:srgbClr val="0000CC"/>
                </a:solidFill>
                <a:latin typeface="+mn-lt"/>
                <a:ea typeface="+mn-ea"/>
              </a:rPr>
              <a:t>(</a:t>
            </a:r>
            <a:r>
              <a:rPr lang="zh-CN" altLang="zh-CN" sz="2800" b="1" dirty="0">
                <a:solidFill>
                  <a:srgbClr val="0000CC"/>
                </a:solidFill>
                <a:latin typeface="+mn-lt"/>
                <a:ea typeface="+mn-ea"/>
              </a:rPr>
              <a:t>″</a:t>
            </a:r>
            <a:r>
              <a:rPr lang="en-US" altLang="zh-CN" sz="2800" b="1" dirty="0">
                <a:solidFill>
                  <a:srgbClr val="0000CC"/>
                </a:solidFill>
                <a:latin typeface="+mn-lt"/>
                <a:ea typeface="+mn-ea"/>
              </a:rPr>
              <a:t>%o</a:t>
            </a:r>
            <a:r>
              <a:rPr lang="zh-CN" altLang="zh-CN" sz="2800" b="1" dirty="0">
                <a:solidFill>
                  <a:srgbClr val="0000CC"/>
                </a:solidFill>
                <a:latin typeface="+mn-lt"/>
                <a:ea typeface="+mn-ea"/>
              </a:rPr>
              <a:t>″</a:t>
            </a:r>
            <a:r>
              <a:rPr lang="en-US" altLang="zh-CN" sz="2800" b="1" dirty="0">
                <a:solidFill>
                  <a:srgbClr val="0000CC"/>
                </a:solidFill>
                <a:latin typeface="+mn-lt"/>
                <a:ea typeface="+mn-ea"/>
              </a:rPr>
              <a:t>,&amp;a);   </a:t>
            </a:r>
            <a:r>
              <a:rPr lang="zh-CN" altLang="en-US" sz="2800" b="1" dirty="0">
                <a:solidFill>
                  <a:srgbClr val="FF0000"/>
                </a:solidFill>
                <a:latin typeface="+mn-lt"/>
                <a:ea typeface="+mn-ea"/>
              </a:rPr>
              <a:t>对</a:t>
            </a:r>
            <a:endParaRPr lang="zh-CN" altLang="en-US" sz="2800" b="1" dirty="0">
              <a:solidFill>
                <a:srgbClr val="FF0000"/>
              </a:solidFill>
              <a:latin typeface="+mn-lt"/>
              <a:ea typeface="+mn-ea"/>
            </a:endParaRPr>
          </a:p>
        </p:txBody>
      </p:sp>
      <p:sp>
        <p:nvSpPr>
          <p:cNvPr id="6" name="TextBox 5"/>
          <p:cNvSpPr txBox="1"/>
          <p:nvPr/>
        </p:nvSpPr>
        <p:spPr>
          <a:xfrm>
            <a:off x="2524125" y="5357813"/>
            <a:ext cx="7500938" cy="521970"/>
          </a:xfrm>
          <a:prstGeom prst="rect">
            <a:avLst/>
          </a:prstGeom>
          <a:noFill/>
        </p:spPr>
        <p:txBody>
          <a:bodyPr>
            <a:spAutoFit/>
          </a:bodyPr>
          <a:lstStyle/>
          <a:p>
            <a:pPr>
              <a:defRPr/>
            </a:pPr>
            <a:r>
              <a:rPr lang="en-US" altLang="zh-CN" sz="2800" b="1" dirty="0" err="1">
                <a:solidFill>
                  <a:srgbClr val="0000CC"/>
                </a:solidFill>
                <a:latin typeface="+mn-lt"/>
                <a:ea typeface="+mn-ea"/>
              </a:rPr>
              <a:t>scanf</a:t>
            </a:r>
            <a:r>
              <a:rPr lang="en-US" altLang="zh-CN" sz="2800" b="1" dirty="0">
                <a:solidFill>
                  <a:srgbClr val="0000CC"/>
                </a:solidFill>
                <a:latin typeface="+mn-lt"/>
                <a:ea typeface="+mn-ea"/>
              </a:rPr>
              <a:t>(“%</a:t>
            </a:r>
            <a:r>
              <a:rPr lang="en-US" altLang="zh-CN" sz="2800" b="1" dirty="0" err="1">
                <a:solidFill>
                  <a:srgbClr val="0000CC"/>
                </a:solidFill>
                <a:latin typeface="+mn-lt"/>
                <a:ea typeface="+mn-ea"/>
              </a:rPr>
              <a:t>ld,%s,%c,%s</a:t>
            </a:r>
            <a:r>
              <a:rPr lang="en-US" altLang="zh-CN" sz="2800" b="1" dirty="0">
                <a:solidFill>
                  <a:srgbClr val="0000CC"/>
                </a:solidFill>
                <a:latin typeface="+mn-lt"/>
                <a:ea typeface="+mn-ea"/>
              </a:rPr>
              <a:t>\</a:t>
            </a:r>
            <a:r>
              <a:rPr lang="en-US" altLang="zh-CN" sz="2800" b="1" dirty="0" err="1">
                <a:solidFill>
                  <a:srgbClr val="0000CC"/>
                </a:solidFill>
                <a:latin typeface="+mn-lt"/>
                <a:ea typeface="+mn-ea"/>
              </a:rPr>
              <a:t>n”,&amp;a</a:t>
            </a:r>
            <a:r>
              <a:rPr lang="en-US" altLang="zh-CN" sz="2800" b="1" dirty="0">
                <a:solidFill>
                  <a:srgbClr val="0000CC"/>
                </a:solidFill>
                <a:latin typeface="+mn-lt"/>
                <a:ea typeface="+mn-ea"/>
              </a:rPr>
              <a:t>); </a:t>
            </a:r>
            <a:r>
              <a:rPr lang="zh-CN" altLang="en-US" sz="2800" b="1" dirty="0">
                <a:solidFill>
                  <a:srgbClr val="FF0000"/>
                </a:solidFill>
                <a:latin typeface="+mn-lt"/>
                <a:ea typeface="+mn-ea"/>
              </a:rPr>
              <a:t>错</a:t>
            </a:r>
            <a:endParaRPr lang="zh-CN" altLang="en-US" sz="2800" b="1" dirty="0">
              <a:solidFill>
                <a:srgbClr val="FF0000"/>
              </a:solidFill>
              <a:latin typeface="+mn-lt"/>
              <a:ea typeface="+mn-ea"/>
            </a:endParaRPr>
          </a:p>
        </p:txBody>
      </p:sp>
      <p:pic>
        <p:nvPicPr>
          <p:cNvPr id="23558" name="图片 6" descr="Untitled2.png">
            <a:hlinkClick r:id="rId1" action="ppaction://hlinksldjump"/>
          </p:cNvPr>
          <p:cNvPicPr>
            <a:picLocks noChangeAspect="1"/>
          </p:cNvPicPr>
          <p:nvPr/>
        </p:nvPicPr>
        <p:blipFill>
          <a:blip r:embed="rId2"/>
          <a:srcRect/>
          <a:stretch>
            <a:fillRect/>
          </a:stretch>
        </p:blipFill>
        <p:spPr bwMode="auto">
          <a:xfrm>
            <a:off x="9953625" y="6143625"/>
            <a:ext cx="469900" cy="469900"/>
          </a:xfrm>
          <a:prstGeom prst="rect">
            <a:avLst/>
          </a:prstGeom>
          <a:noFill/>
          <a:ln w="9525">
            <a:noFill/>
            <a:miter lim="800000"/>
            <a:headEnd/>
            <a:tailEnd/>
          </a:ln>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blinds(horizontal)">
                                      <p:cBhvr>
                                        <p:cTn id="7" dur="500"/>
                                        <p:tgtEl>
                                          <p:spTgt spid="17"/>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blinds(horizontal)">
                                      <p:cBhvr>
                                        <p:cTn id="1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5" grpId="0"/>
      <p:bldP spid="6"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952625" y="500063"/>
            <a:ext cx="8264525" cy="4857750"/>
          </a:xfrm>
        </p:spPr>
        <p:txBody>
          <a:bodyPr/>
          <a:lstStyle/>
          <a:p>
            <a:pPr>
              <a:lnSpc>
                <a:spcPct val="100000"/>
              </a:lnSpc>
              <a:buFont typeface="Wingdings" panose="05000000000000000000" pitchFamily="2" charset="2"/>
              <a:buNone/>
            </a:pPr>
            <a:r>
              <a:rPr lang="en-US" altLang="zh-CN" sz="2800" smtClean="0"/>
              <a:t>#include &lt;stdio.h&gt;</a:t>
            </a:r>
            <a:endParaRPr lang="zh-CN" altLang="zh-CN" sz="2800" smtClean="0"/>
          </a:p>
          <a:p>
            <a:pPr>
              <a:lnSpc>
                <a:spcPct val="100000"/>
              </a:lnSpc>
              <a:buFont typeface="Wingdings" panose="05000000000000000000" pitchFamily="2" charset="2"/>
              <a:buNone/>
            </a:pPr>
            <a:r>
              <a:rPr lang="en-US" altLang="zh-CN" sz="2800" smtClean="0"/>
              <a:t>int main()</a:t>
            </a:r>
            <a:endParaRPr lang="zh-CN" altLang="zh-CN" sz="2800" smtClean="0"/>
          </a:p>
          <a:p>
            <a:pPr>
              <a:lnSpc>
                <a:spcPts val="2900"/>
              </a:lnSpc>
              <a:buFont typeface="Wingdings" panose="05000000000000000000" pitchFamily="2" charset="2"/>
              <a:buNone/>
            </a:pPr>
            <a:r>
              <a:rPr lang="en-US" altLang="zh-CN" sz="2800" smtClean="0"/>
              <a:t>{ </a:t>
            </a:r>
            <a:r>
              <a:rPr lang="en-US" altLang="zh-CN" sz="2800" smtClean="0">
                <a:solidFill>
                  <a:srgbClr val="00B050"/>
                </a:solidFill>
              </a:rPr>
              <a:t>struct Date </a:t>
            </a:r>
            <a:r>
              <a:rPr lang="zh-CN" altLang="zh-CN" sz="2800" smtClean="0">
                <a:solidFill>
                  <a:srgbClr val="00B050"/>
                </a:solidFill>
              </a:rPr>
              <a:t>　　　</a:t>
            </a:r>
            <a:endParaRPr lang="zh-CN" altLang="zh-CN" sz="2800" smtClean="0">
              <a:solidFill>
                <a:srgbClr val="00B050"/>
              </a:solidFill>
            </a:endParaRPr>
          </a:p>
          <a:p>
            <a:pPr>
              <a:lnSpc>
                <a:spcPts val="2900"/>
              </a:lnSpc>
              <a:buFont typeface="Wingdings" panose="05000000000000000000" pitchFamily="2" charset="2"/>
              <a:buNone/>
            </a:pPr>
            <a:r>
              <a:rPr lang="en-US" altLang="zh-CN" sz="2800" smtClean="0">
                <a:solidFill>
                  <a:srgbClr val="00B050"/>
                </a:solidFill>
              </a:rPr>
              <a:t>   {   int month;</a:t>
            </a:r>
            <a:r>
              <a:rPr lang="zh-CN" altLang="zh-CN" sz="2800" smtClean="0">
                <a:solidFill>
                  <a:srgbClr val="00B050"/>
                </a:solidFill>
              </a:rPr>
              <a:t>  </a:t>
            </a:r>
            <a:r>
              <a:rPr lang="en-US" altLang="zh-CN" sz="2800" smtClean="0">
                <a:solidFill>
                  <a:srgbClr val="00B050"/>
                </a:solidFill>
              </a:rPr>
              <a:t>int day;  int year;</a:t>
            </a:r>
            <a:r>
              <a:rPr lang="zh-CN" altLang="zh-CN" sz="2800" smtClean="0">
                <a:solidFill>
                  <a:srgbClr val="00B050"/>
                </a:solidFill>
              </a:rPr>
              <a:t> </a:t>
            </a:r>
            <a:r>
              <a:rPr lang="en-US" altLang="zh-CN" sz="2800" smtClean="0">
                <a:solidFill>
                  <a:srgbClr val="00B050"/>
                </a:solidFill>
              </a:rPr>
              <a:t>};</a:t>
            </a:r>
            <a:endParaRPr lang="zh-CN" altLang="zh-CN" sz="2800" smtClean="0">
              <a:solidFill>
                <a:srgbClr val="00B050"/>
              </a:solidFill>
            </a:endParaRPr>
          </a:p>
          <a:p>
            <a:pPr>
              <a:lnSpc>
                <a:spcPts val="2900"/>
              </a:lnSpc>
              <a:buFont typeface="Wingdings" panose="05000000000000000000" pitchFamily="2" charset="2"/>
              <a:buNone/>
            </a:pPr>
            <a:r>
              <a:rPr lang="zh-CN" altLang="zh-CN" sz="2800" smtClean="0"/>
              <a:t>　</a:t>
            </a:r>
            <a:r>
              <a:rPr lang="en-US" altLang="zh-CN" sz="2800" smtClean="0"/>
              <a:t>struct Stu  </a:t>
            </a:r>
            <a:endParaRPr lang="zh-CN" altLang="zh-CN" sz="2800" smtClean="0"/>
          </a:p>
          <a:p>
            <a:pPr>
              <a:lnSpc>
                <a:spcPts val="2900"/>
              </a:lnSpc>
              <a:buFont typeface="Wingdings" panose="05000000000000000000" pitchFamily="2" charset="2"/>
              <a:buNone/>
            </a:pPr>
            <a:r>
              <a:rPr lang="zh-CN" altLang="zh-CN" sz="2800" smtClean="0"/>
              <a:t>　</a:t>
            </a:r>
            <a:r>
              <a:rPr lang="en-US" altLang="zh-CN" sz="2800" smtClean="0"/>
              <a:t>{   int num;char name[20];</a:t>
            </a:r>
            <a:endParaRPr lang="zh-CN" altLang="zh-CN" sz="2800" smtClean="0"/>
          </a:p>
          <a:p>
            <a:pPr>
              <a:lnSpc>
                <a:spcPts val="2900"/>
              </a:lnSpc>
              <a:buFont typeface="Wingdings" panose="05000000000000000000" pitchFamily="2" charset="2"/>
              <a:buNone/>
            </a:pPr>
            <a:r>
              <a:rPr lang="en-US" altLang="zh-CN" sz="2800" smtClean="0"/>
              <a:t>        char sex;int age;</a:t>
            </a:r>
            <a:endParaRPr lang="zh-CN" altLang="zh-CN" sz="2800" smtClean="0"/>
          </a:p>
          <a:p>
            <a:pPr>
              <a:lnSpc>
                <a:spcPts val="2900"/>
              </a:lnSpc>
              <a:buFont typeface="Wingdings" panose="05000000000000000000" pitchFamily="2" charset="2"/>
              <a:buNone/>
            </a:pPr>
            <a:r>
              <a:rPr lang="en-US" altLang="zh-CN" sz="2800" smtClean="0"/>
              <a:t>        </a:t>
            </a:r>
            <a:r>
              <a:rPr lang="en-US" altLang="zh-CN" sz="2800" smtClean="0">
                <a:solidFill>
                  <a:srgbClr val="00B050"/>
                </a:solidFill>
              </a:rPr>
              <a:t>struct Date </a:t>
            </a:r>
            <a:r>
              <a:rPr lang="en-US" altLang="zh-CN" sz="2800" smtClean="0"/>
              <a:t>birthday;</a:t>
            </a:r>
            <a:r>
              <a:rPr lang="zh-CN" altLang="zh-CN" sz="2800" smtClean="0"/>
              <a:t>  </a:t>
            </a:r>
            <a:endParaRPr lang="zh-CN" altLang="zh-CN" sz="2800" smtClean="0"/>
          </a:p>
          <a:p>
            <a:pPr>
              <a:lnSpc>
                <a:spcPts val="2900"/>
              </a:lnSpc>
              <a:buFont typeface="Wingdings" panose="05000000000000000000" pitchFamily="2" charset="2"/>
              <a:buNone/>
            </a:pPr>
            <a:r>
              <a:rPr lang="en-US" altLang="zh-CN" sz="2800" smtClean="0"/>
              <a:t>        char addr[30];</a:t>
            </a:r>
            <a:r>
              <a:rPr lang="zh-CN" altLang="zh-CN" sz="2800" smtClean="0"/>
              <a:t> </a:t>
            </a:r>
            <a:endParaRPr lang="zh-CN" altLang="zh-CN" sz="2800" smtClean="0"/>
          </a:p>
          <a:p>
            <a:pPr>
              <a:lnSpc>
                <a:spcPts val="2900"/>
              </a:lnSpc>
              <a:buFont typeface="Wingdings" panose="05000000000000000000" pitchFamily="2" charset="2"/>
              <a:buNone/>
            </a:pPr>
            <a:r>
              <a:rPr lang="zh-CN" altLang="zh-CN" sz="2800" smtClean="0"/>
              <a:t>　</a:t>
            </a:r>
            <a:r>
              <a:rPr lang="en-US" altLang="zh-CN" sz="2800" smtClean="0"/>
              <a:t>}a,b;</a:t>
            </a:r>
            <a:endParaRPr lang="zh-CN" altLang="en-US" sz="2800" smtClean="0"/>
          </a:p>
        </p:txBody>
      </p:sp>
      <p:sp>
        <p:nvSpPr>
          <p:cNvPr id="7" name="TextBox 6"/>
          <p:cNvSpPr txBox="1"/>
          <p:nvPr/>
        </p:nvSpPr>
        <p:spPr>
          <a:xfrm>
            <a:off x="2381250" y="5214938"/>
            <a:ext cx="6072188" cy="521970"/>
          </a:xfrm>
          <a:prstGeom prst="rect">
            <a:avLst/>
          </a:prstGeom>
          <a:noFill/>
        </p:spPr>
        <p:txBody>
          <a:bodyPr>
            <a:spAutoFit/>
          </a:bodyPr>
          <a:lstStyle/>
          <a:p>
            <a:pPr>
              <a:defRPr/>
            </a:pPr>
            <a:r>
              <a:rPr lang="en-US" altLang="zh-CN" sz="2800" b="1" dirty="0" err="1">
                <a:solidFill>
                  <a:srgbClr val="0000CC"/>
                </a:solidFill>
                <a:latin typeface="+mn-lt"/>
                <a:ea typeface="+mn-ea"/>
              </a:rPr>
              <a:t>a.birthday.month</a:t>
            </a:r>
            <a:r>
              <a:rPr lang="en-US" altLang="zh-CN" sz="2800" b="1" dirty="0">
                <a:solidFill>
                  <a:srgbClr val="0000CC"/>
                </a:solidFill>
                <a:latin typeface="+mn-lt"/>
                <a:ea typeface="+mn-ea"/>
              </a:rPr>
              <a:t>=12;   </a:t>
            </a:r>
            <a:r>
              <a:rPr lang="zh-CN" altLang="en-US" sz="2800" b="1" dirty="0">
                <a:solidFill>
                  <a:srgbClr val="FF0000"/>
                </a:solidFill>
                <a:latin typeface="+mn-lt"/>
                <a:ea typeface="+mn-ea"/>
              </a:rPr>
              <a:t>对</a:t>
            </a:r>
            <a:endParaRPr lang="zh-CN" altLang="en-US" sz="2800" b="1" dirty="0">
              <a:solidFill>
                <a:srgbClr val="FF0000"/>
              </a:solidFill>
              <a:latin typeface="+mn-lt"/>
              <a:ea typeface="+mn-ea"/>
            </a:endParaRPr>
          </a:p>
        </p:txBody>
      </p:sp>
      <p:sp>
        <p:nvSpPr>
          <p:cNvPr id="8" name="TextBox 7"/>
          <p:cNvSpPr txBox="1"/>
          <p:nvPr/>
        </p:nvSpPr>
        <p:spPr>
          <a:xfrm>
            <a:off x="2381250" y="5643563"/>
            <a:ext cx="6072188" cy="521970"/>
          </a:xfrm>
          <a:prstGeom prst="rect">
            <a:avLst/>
          </a:prstGeom>
          <a:noFill/>
        </p:spPr>
        <p:txBody>
          <a:bodyPr>
            <a:spAutoFit/>
          </a:bodyPr>
          <a:lstStyle/>
          <a:p>
            <a:pPr>
              <a:defRPr/>
            </a:pPr>
            <a:r>
              <a:rPr lang="en-US" altLang="zh-CN" sz="2800" b="1" dirty="0" err="1">
                <a:solidFill>
                  <a:srgbClr val="0000CC"/>
                </a:solidFill>
                <a:latin typeface="+mn-lt"/>
                <a:ea typeface="+mn-ea"/>
              </a:rPr>
              <a:t>a.age</a:t>
            </a:r>
            <a:r>
              <a:rPr lang="en-US" altLang="zh-CN" sz="2800" b="1" dirty="0">
                <a:solidFill>
                  <a:srgbClr val="0000CC"/>
                </a:solidFill>
                <a:latin typeface="+mn-lt"/>
                <a:ea typeface="+mn-ea"/>
              </a:rPr>
              <a:t>=10;   </a:t>
            </a:r>
            <a:r>
              <a:rPr lang="en-US" altLang="zh-CN" sz="2800" b="1" dirty="0" err="1">
                <a:solidFill>
                  <a:srgbClr val="0000CC"/>
                </a:solidFill>
                <a:latin typeface="+mn-lt"/>
                <a:ea typeface="+mn-ea"/>
              </a:rPr>
              <a:t>b.age</a:t>
            </a:r>
            <a:r>
              <a:rPr lang="en-US" altLang="zh-CN" sz="2800" b="1" dirty="0">
                <a:solidFill>
                  <a:srgbClr val="0000CC"/>
                </a:solidFill>
                <a:latin typeface="+mn-lt"/>
                <a:ea typeface="+mn-ea"/>
              </a:rPr>
              <a:t>=9;  </a:t>
            </a:r>
            <a:r>
              <a:rPr lang="zh-CN" altLang="en-US" sz="2800" b="1" dirty="0">
                <a:solidFill>
                  <a:srgbClr val="FF0000"/>
                </a:solidFill>
                <a:latin typeface="+mn-lt"/>
                <a:ea typeface="+mn-ea"/>
              </a:rPr>
              <a:t>对</a:t>
            </a:r>
            <a:endParaRPr lang="zh-CN" altLang="en-US" sz="2800" b="1" dirty="0">
              <a:solidFill>
                <a:srgbClr val="FF0000"/>
              </a:solidFill>
              <a:latin typeface="+mn-lt"/>
              <a:ea typeface="+mn-ea"/>
            </a:endParaRPr>
          </a:p>
        </p:txBody>
      </p:sp>
      <p:sp>
        <p:nvSpPr>
          <p:cNvPr id="9" name="TextBox 8"/>
          <p:cNvSpPr txBox="1"/>
          <p:nvPr/>
        </p:nvSpPr>
        <p:spPr>
          <a:xfrm>
            <a:off x="2381250" y="6072188"/>
            <a:ext cx="5072063" cy="521970"/>
          </a:xfrm>
          <a:prstGeom prst="rect">
            <a:avLst/>
          </a:prstGeom>
          <a:noFill/>
        </p:spPr>
        <p:txBody>
          <a:bodyPr>
            <a:spAutoFit/>
          </a:bodyPr>
          <a:lstStyle/>
          <a:p>
            <a:pPr>
              <a:defRPr/>
            </a:pPr>
            <a:r>
              <a:rPr lang="en-US" altLang="zh-CN" sz="2800" b="1" dirty="0">
                <a:solidFill>
                  <a:srgbClr val="0000CC"/>
                </a:solidFill>
                <a:latin typeface="+mn-lt"/>
                <a:ea typeface="+mn-ea"/>
              </a:rPr>
              <a:t>sum=</a:t>
            </a:r>
            <a:r>
              <a:rPr lang="en-US" altLang="zh-CN" sz="2800" b="1" dirty="0" err="1">
                <a:solidFill>
                  <a:srgbClr val="0000CC"/>
                </a:solidFill>
                <a:latin typeface="+mn-lt"/>
                <a:ea typeface="+mn-ea"/>
              </a:rPr>
              <a:t>a.age+b.age</a:t>
            </a:r>
            <a:r>
              <a:rPr lang="en-US" altLang="zh-CN" sz="2800" b="1" dirty="0">
                <a:solidFill>
                  <a:srgbClr val="0000CC"/>
                </a:solidFill>
                <a:latin typeface="+mn-lt"/>
                <a:ea typeface="+mn-ea"/>
              </a:rPr>
              <a:t>;  </a:t>
            </a:r>
            <a:r>
              <a:rPr lang="zh-CN" altLang="en-US" sz="2800" b="1" dirty="0">
                <a:solidFill>
                  <a:srgbClr val="FF0000"/>
                </a:solidFill>
                <a:latin typeface="+mn-lt"/>
                <a:ea typeface="+mn-ea"/>
              </a:rPr>
              <a:t>对</a:t>
            </a:r>
            <a:endParaRPr lang="zh-CN" altLang="en-US" sz="2800" b="1" dirty="0">
              <a:solidFill>
                <a:srgbClr val="FF0000"/>
              </a:solidFill>
              <a:latin typeface="+mn-lt"/>
              <a:ea typeface="+mn-ea"/>
            </a:endParaRPr>
          </a:p>
        </p:txBody>
      </p:sp>
      <p:pic>
        <p:nvPicPr>
          <p:cNvPr id="24582" name="图片 5" descr="Untitled2.png">
            <a:hlinkClick r:id="rId1" action="ppaction://hlinksldjump"/>
          </p:cNvPr>
          <p:cNvPicPr>
            <a:picLocks noChangeAspect="1"/>
          </p:cNvPicPr>
          <p:nvPr/>
        </p:nvPicPr>
        <p:blipFill>
          <a:blip r:embed="rId2"/>
          <a:srcRect/>
          <a:stretch>
            <a:fillRect/>
          </a:stretch>
        </p:blipFill>
        <p:spPr bwMode="auto">
          <a:xfrm>
            <a:off x="9953625" y="6143625"/>
            <a:ext cx="469900" cy="469900"/>
          </a:xfrm>
          <a:prstGeom prst="rect">
            <a:avLst/>
          </a:prstGeom>
          <a:noFill/>
          <a:ln w="9525">
            <a:noFill/>
            <a:miter lim="800000"/>
            <a:headEnd/>
            <a:tailEnd/>
          </a:ln>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after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blinds(horizontal)">
                                      <p:cBhvr>
                                        <p:cTn id="7" dur="500"/>
                                        <p:tgtEl>
                                          <p:spTgt spid="3">
                                            <p:txEl>
                                              <p:pRg st="2" end="2"/>
                                            </p:txEl>
                                          </p:spTgt>
                                        </p:tgtEl>
                                      </p:cBhvr>
                                    </p:animEffect>
                                  </p:childTnLst>
                                </p:cTn>
                              </p:par>
                            </p:childTnLst>
                          </p:cTn>
                        </p:par>
                        <p:par>
                          <p:cTn id="8" fill="hold">
                            <p:stCondLst>
                              <p:cond delay="500"/>
                            </p:stCondLst>
                            <p:childTnLst>
                              <p:par>
                                <p:cTn id="9" presetID="3" presetClass="entr" presetSubtype="10" fill="hold" nodeType="after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animEffect transition="in" filter="blinds(horizontal)">
                                      <p:cBhvr>
                                        <p:cTn id="11" dur="500"/>
                                        <p:tgtEl>
                                          <p:spTgt spid="3">
                                            <p:txEl>
                                              <p:pRg st="3" end="3"/>
                                            </p:txEl>
                                          </p:spTgt>
                                        </p:tgtEl>
                                      </p:cBhvr>
                                    </p:animEffect>
                                  </p:childTnLst>
                                </p:cTn>
                              </p:par>
                            </p:childTnLst>
                          </p:cTn>
                        </p:par>
                        <p:par>
                          <p:cTn id="12" fill="hold">
                            <p:stCondLst>
                              <p:cond delay="1000"/>
                            </p:stCondLst>
                            <p:childTnLst>
                              <p:par>
                                <p:cTn id="13" presetID="3" presetClass="entr" presetSubtype="10" fill="hold" nodeType="after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animEffect transition="in" filter="blinds(horizontal)">
                                      <p:cBhvr>
                                        <p:cTn id="15" dur="500"/>
                                        <p:tgtEl>
                                          <p:spTgt spid="3">
                                            <p:txEl>
                                              <p:pRg st="4" end="4"/>
                                            </p:txEl>
                                          </p:spTgt>
                                        </p:tgtEl>
                                      </p:cBhvr>
                                    </p:animEffect>
                                  </p:childTnLst>
                                </p:cTn>
                              </p:par>
                            </p:childTnLst>
                          </p:cTn>
                        </p:par>
                        <p:par>
                          <p:cTn id="16" fill="hold">
                            <p:stCondLst>
                              <p:cond delay="1500"/>
                            </p:stCondLst>
                            <p:childTnLst>
                              <p:par>
                                <p:cTn id="17" presetID="3" presetClass="entr" presetSubtype="10" fill="hold" nodeType="after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animEffect transition="in" filter="blinds(horizontal)">
                                      <p:cBhvr>
                                        <p:cTn id="19" dur="500"/>
                                        <p:tgtEl>
                                          <p:spTgt spid="3">
                                            <p:txEl>
                                              <p:pRg st="5" end="5"/>
                                            </p:txEl>
                                          </p:spTgt>
                                        </p:tgtEl>
                                      </p:cBhvr>
                                    </p:animEffect>
                                  </p:childTnLst>
                                </p:cTn>
                              </p:par>
                            </p:childTnLst>
                          </p:cTn>
                        </p:par>
                        <p:par>
                          <p:cTn id="20" fill="hold">
                            <p:stCondLst>
                              <p:cond delay="2000"/>
                            </p:stCondLst>
                            <p:childTnLst>
                              <p:par>
                                <p:cTn id="21" presetID="3" presetClass="entr" presetSubtype="10" fill="hold" nodeType="afterEffect">
                                  <p:stCondLst>
                                    <p:cond delay="0"/>
                                  </p:stCondLst>
                                  <p:childTnLst>
                                    <p:set>
                                      <p:cBhvr>
                                        <p:cTn id="22" dur="1" fill="hold">
                                          <p:stCondLst>
                                            <p:cond delay="0"/>
                                          </p:stCondLst>
                                        </p:cTn>
                                        <p:tgtEl>
                                          <p:spTgt spid="3">
                                            <p:txEl>
                                              <p:pRg st="6" end="6"/>
                                            </p:txEl>
                                          </p:spTgt>
                                        </p:tgtEl>
                                        <p:attrNameLst>
                                          <p:attrName>style.visibility</p:attrName>
                                        </p:attrNameLst>
                                      </p:cBhvr>
                                      <p:to>
                                        <p:strVal val="visible"/>
                                      </p:to>
                                    </p:set>
                                    <p:animEffect transition="in" filter="blinds(horizontal)">
                                      <p:cBhvr>
                                        <p:cTn id="23" dur="500"/>
                                        <p:tgtEl>
                                          <p:spTgt spid="3">
                                            <p:txEl>
                                              <p:pRg st="6" end="6"/>
                                            </p:txEl>
                                          </p:spTgt>
                                        </p:tgtEl>
                                      </p:cBhvr>
                                    </p:animEffect>
                                  </p:childTnLst>
                                </p:cTn>
                              </p:par>
                            </p:childTnLst>
                          </p:cTn>
                        </p:par>
                        <p:par>
                          <p:cTn id="24" fill="hold">
                            <p:stCondLst>
                              <p:cond delay="2500"/>
                            </p:stCondLst>
                            <p:childTnLst>
                              <p:par>
                                <p:cTn id="25" presetID="3" presetClass="entr" presetSubtype="10" fill="hold" nodeType="afterEffect">
                                  <p:stCondLst>
                                    <p:cond delay="0"/>
                                  </p:stCondLst>
                                  <p:childTnLst>
                                    <p:set>
                                      <p:cBhvr>
                                        <p:cTn id="26" dur="1" fill="hold">
                                          <p:stCondLst>
                                            <p:cond delay="0"/>
                                          </p:stCondLst>
                                        </p:cTn>
                                        <p:tgtEl>
                                          <p:spTgt spid="3">
                                            <p:txEl>
                                              <p:pRg st="7" end="7"/>
                                            </p:txEl>
                                          </p:spTgt>
                                        </p:tgtEl>
                                        <p:attrNameLst>
                                          <p:attrName>style.visibility</p:attrName>
                                        </p:attrNameLst>
                                      </p:cBhvr>
                                      <p:to>
                                        <p:strVal val="visible"/>
                                      </p:to>
                                    </p:set>
                                    <p:animEffect transition="in" filter="blinds(horizontal)">
                                      <p:cBhvr>
                                        <p:cTn id="27" dur="500"/>
                                        <p:tgtEl>
                                          <p:spTgt spid="3">
                                            <p:txEl>
                                              <p:pRg st="7" end="7"/>
                                            </p:txEl>
                                          </p:spTgt>
                                        </p:tgtEl>
                                      </p:cBhvr>
                                    </p:animEffect>
                                  </p:childTnLst>
                                </p:cTn>
                              </p:par>
                            </p:childTnLst>
                          </p:cTn>
                        </p:par>
                        <p:par>
                          <p:cTn id="28" fill="hold">
                            <p:stCondLst>
                              <p:cond delay="3000"/>
                            </p:stCondLst>
                            <p:childTnLst>
                              <p:par>
                                <p:cTn id="29" presetID="3" presetClass="entr" presetSubtype="10" fill="hold" nodeType="afterEffect">
                                  <p:stCondLst>
                                    <p:cond delay="0"/>
                                  </p:stCondLst>
                                  <p:childTnLst>
                                    <p:set>
                                      <p:cBhvr>
                                        <p:cTn id="30" dur="1" fill="hold">
                                          <p:stCondLst>
                                            <p:cond delay="0"/>
                                          </p:stCondLst>
                                        </p:cTn>
                                        <p:tgtEl>
                                          <p:spTgt spid="3">
                                            <p:txEl>
                                              <p:pRg st="8" end="8"/>
                                            </p:txEl>
                                          </p:spTgt>
                                        </p:tgtEl>
                                        <p:attrNameLst>
                                          <p:attrName>style.visibility</p:attrName>
                                        </p:attrNameLst>
                                      </p:cBhvr>
                                      <p:to>
                                        <p:strVal val="visible"/>
                                      </p:to>
                                    </p:set>
                                    <p:animEffect transition="in" filter="blinds(horizontal)">
                                      <p:cBhvr>
                                        <p:cTn id="31" dur="500"/>
                                        <p:tgtEl>
                                          <p:spTgt spid="3">
                                            <p:txEl>
                                              <p:pRg st="8" end="8"/>
                                            </p:txEl>
                                          </p:spTgt>
                                        </p:tgtEl>
                                      </p:cBhvr>
                                    </p:animEffect>
                                  </p:childTnLst>
                                </p:cTn>
                              </p:par>
                            </p:childTnLst>
                          </p:cTn>
                        </p:par>
                        <p:par>
                          <p:cTn id="32" fill="hold">
                            <p:stCondLst>
                              <p:cond delay="3500"/>
                            </p:stCondLst>
                            <p:childTnLst>
                              <p:par>
                                <p:cTn id="33" presetID="3" presetClass="entr" presetSubtype="10" fill="hold" nodeType="afterEffect">
                                  <p:stCondLst>
                                    <p:cond delay="0"/>
                                  </p:stCondLst>
                                  <p:childTnLst>
                                    <p:set>
                                      <p:cBhvr>
                                        <p:cTn id="34" dur="1" fill="hold">
                                          <p:stCondLst>
                                            <p:cond delay="0"/>
                                          </p:stCondLst>
                                        </p:cTn>
                                        <p:tgtEl>
                                          <p:spTgt spid="3">
                                            <p:txEl>
                                              <p:pRg st="9" end="9"/>
                                            </p:txEl>
                                          </p:spTgt>
                                        </p:tgtEl>
                                        <p:attrNameLst>
                                          <p:attrName>style.visibility</p:attrName>
                                        </p:attrNameLst>
                                      </p:cBhvr>
                                      <p:to>
                                        <p:strVal val="visible"/>
                                      </p:to>
                                    </p:set>
                                    <p:animEffect transition="in" filter="blinds(horizontal)">
                                      <p:cBhvr>
                                        <p:cTn id="35" dur="500"/>
                                        <p:tgtEl>
                                          <p:spTgt spid="3">
                                            <p:txEl>
                                              <p:pRg st="9" end="9"/>
                                            </p:txEl>
                                          </p:spTgt>
                                        </p:tgtEl>
                                      </p:cBhvr>
                                    </p:animEffect>
                                  </p:childTnLst>
                                </p:cTn>
                              </p:par>
                            </p:childTnLst>
                          </p:cTn>
                        </p:par>
                      </p:childTnLst>
                    </p:cTn>
                  </p:par>
                  <p:par>
                    <p:cTn id="36" fill="hold">
                      <p:stCondLst>
                        <p:cond delay="indefinite"/>
                      </p:stCondLst>
                      <p:childTnLst>
                        <p:par>
                          <p:cTn id="37" fill="hold">
                            <p:stCondLst>
                              <p:cond delay="0"/>
                            </p:stCondLst>
                            <p:childTnLst>
                              <p:par>
                                <p:cTn id="38" presetID="3" presetClass="entr" presetSubtype="10" fill="hold" grpId="0" nodeType="clickEffect">
                                  <p:stCondLst>
                                    <p:cond delay="0"/>
                                  </p:stCondLst>
                                  <p:childTnLst>
                                    <p:set>
                                      <p:cBhvr>
                                        <p:cTn id="39" dur="1" fill="hold">
                                          <p:stCondLst>
                                            <p:cond delay="0"/>
                                          </p:stCondLst>
                                        </p:cTn>
                                        <p:tgtEl>
                                          <p:spTgt spid="7"/>
                                        </p:tgtEl>
                                        <p:attrNameLst>
                                          <p:attrName>style.visibility</p:attrName>
                                        </p:attrNameLst>
                                      </p:cBhvr>
                                      <p:to>
                                        <p:strVal val="visible"/>
                                      </p:to>
                                    </p:set>
                                    <p:animEffect transition="in" filter="blinds(horizontal)">
                                      <p:cBhvr>
                                        <p:cTn id="40" dur="500"/>
                                        <p:tgtEl>
                                          <p:spTgt spid="7"/>
                                        </p:tgtEl>
                                      </p:cBhvr>
                                    </p:animEffect>
                                  </p:childTnLst>
                                </p:cTn>
                              </p:par>
                            </p:childTnLst>
                          </p:cTn>
                        </p:par>
                      </p:childTnLst>
                    </p:cTn>
                  </p:par>
                  <p:par>
                    <p:cTn id="41" fill="hold">
                      <p:stCondLst>
                        <p:cond delay="indefinite"/>
                      </p:stCondLst>
                      <p:childTnLst>
                        <p:par>
                          <p:cTn id="42" fill="hold">
                            <p:stCondLst>
                              <p:cond delay="0"/>
                            </p:stCondLst>
                            <p:childTnLst>
                              <p:par>
                                <p:cTn id="43" presetID="3" presetClass="entr" presetSubtype="10" fill="hold" grpId="0" nodeType="clickEffect">
                                  <p:stCondLst>
                                    <p:cond delay="0"/>
                                  </p:stCondLst>
                                  <p:childTnLst>
                                    <p:set>
                                      <p:cBhvr>
                                        <p:cTn id="44" dur="1" fill="hold">
                                          <p:stCondLst>
                                            <p:cond delay="0"/>
                                          </p:stCondLst>
                                        </p:cTn>
                                        <p:tgtEl>
                                          <p:spTgt spid="8"/>
                                        </p:tgtEl>
                                        <p:attrNameLst>
                                          <p:attrName>style.visibility</p:attrName>
                                        </p:attrNameLst>
                                      </p:cBhvr>
                                      <p:to>
                                        <p:strVal val="visible"/>
                                      </p:to>
                                    </p:set>
                                    <p:animEffect transition="in" filter="blinds(horizontal)">
                                      <p:cBhvr>
                                        <p:cTn id="45" dur="500"/>
                                        <p:tgtEl>
                                          <p:spTgt spid="8"/>
                                        </p:tgtEl>
                                      </p:cBhvr>
                                    </p:animEffect>
                                  </p:childTnLst>
                                </p:cTn>
                              </p:par>
                            </p:childTnLst>
                          </p:cTn>
                        </p:par>
                      </p:childTnLst>
                    </p:cTn>
                  </p:par>
                  <p:par>
                    <p:cTn id="46" fill="hold">
                      <p:stCondLst>
                        <p:cond delay="indefinite"/>
                      </p:stCondLst>
                      <p:childTnLst>
                        <p:par>
                          <p:cTn id="47" fill="hold">
                            <p:stCondLst>
                              <p:cond delay="0"/>
                            </p:stCondLst>
                            <p:childTnLst>
                              <p:par>
                                <p:cTn id="48" presetID="3" presetClass="entr" presetSubtype="10" fill="hold" grpId="0" nodeType="clickEffect">
                                  <p:stCondLst>
                                    <p:cond delay="0"/>
                                  </p:stCondLst>
                                  <p:childTnLst>
                                    <p:set>
                                      <p:cBhvr>
                                        <p:cTn id="49" dur="1" fill="hold">
                                          <p:stCondLst>
                                            <p:cond delay="0"/>
                                          </p:stCondLst>
                                        </p:cTn>
                                        <p:tgtEl>
                                          <p:spTgt spid="9"/>
                                        </p:tgtEl>
                                        <p:attrNameLst>
                                          <p:attrName>style.visibility</p:attrName>
                                        </p:attrNameLst>
                                      </p:cBhvr>
                                      <p:to>
                                        <p:strVal val="visible"/>
                                      </p:to>
                                    </p:set>
                                    <p:animEffect transition="in" filter="blinds(horizontal)">
                                      <p:cBhvr>
                                        <p:cTn id="50"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063750" y="571500"/>
            <a:ext cx="8153400" cy="5857875"/>
          </a:xfrm>
        </p:spPr>
        <p:txBody>
          <a:bodyPr/>
          <a:lstStyle/>
          <a:p>
            <a:pPr>
              <a:buFont typeface="Wingdings" panose="05000000000000000000" pitchFamily="2" charset="2"/>
              <a:buNone/>
            </a:pPr>
            <a:r>
              <a:rPr lang="en-US" altLang="zh-CN" smtClean="0"/>
              <a:t>  </a:t>
            </a:r>
            <a:r>
              <a:rPr lang="zh-CN" altLang="zh-CN" smtClean="0"/>
              <a:t>例</a:t>
            </a:r>
            <a:r>
              <a:rPr lang="en-US" altLang="zh-CN" smtClean="0"/>
              <a:t>8.</a:t>
            </a:r>
            <a:r>
              <a:rPr lang="en-US" altLang="zh-CN" smtClean="0"/>
              <a:t>2 </a:t>
            </a:r>
            <a:r>
              <a:rPr lang="zh-CN" altLang="zh-CN" smtClean="0"/>
              <a:t>输入两个学生的学号、姓名和成绩，输出成绩较高学生的学号、姓名和成绩</a:t>
            </a:r>
            <a:endParaRPr lang="zh-CN" altLang="zh-CN" smtClean="0"/>
          </a:p>
          <a:p>
            <a:r>
              <a:rPr lang="zh-CN" altLang="zh-CN" smtClean="0"/>
              <a:t>解题思路：</a:t>
            </a:r>
            <a:endParaRPr lang="zh-CN" altLang="zh-CN" smtClean="0"/>
          </a:p>
          <a:p>
            <a:pPr lvl="1">
              <a:buFont typeface="Wingdings" panose="05000000000000000000" pitchFamily="2" charset="2"/>
              <a:buNone/>
            </a:pPr>
            <a:r>
              <a:rPr lang="en-US" altLang="zh-CN" smtClean="0"/>
              <a:t>(1)</a:t>
            </a:r>
            <a:r>
              <a:rPr lang="zh-CN" altLang="zh-CN" smtClean="0"/>
              <a:t>定义两个结构相同的结构体变量</a:t>
            </a:r>
            <a:r>
              <a:rPr lang="en-US" altLang="zh-CN" smtClean="0"/>
              <a:t>student1</a:t>
            </a:r>
            <a:r>
              <a:rPr lang="zh-CN" altLang="zh-CN" smtClean="0"/>
              <a:t>和</a:t>
            </a:r>
            <a:r>
              <a:rPr lang="en-US" altLang="zh-CN" smtClean="0"/>
              <a:t>student2</a:t>
            </a:r>
            <a:r>
              <a:rPr lang="zh-CN" altLang="zh-CN" smtClean="0"/>
              <a:t>；</a:t>
            </a:r>
            <a:endParaRPr lang="zh-CN" altLang="zh-CN" smtClean="0"/>
          </a:p>
          <a:p>
            <a:pPr lvl="1">
              <a:buFont typeface="Wingdings" panose="05000000000000000000" pitchFamily="2" charset="2"/>
              <a:buNone/>
            </a:pPr>
            <a:r>
              <a:rPr lang="en-US" altLang="zh-CN" smtClean="0"/>
              <a:t>(2)</a:t>
            </a:r>
            <a:r>
              <a:rPr lang="zh-CN" altLang="zh-CN" smtClean="0"/>
              <a:t>分别输入两个学生的学号、姓名和成绩；</a:t>
            </a:r>
            <a:endParaRPr lang="zh-CN" altLang="zh-CN" smtClean="0"/>
          </a:p>
          <a:p>
            <a:pPr lvl="1">
              <a:buFont typeface="Wingdings" panose="05000000000000000000" pitchFamily="2" charset="2"/>
              <a:buNone/>
            </a:pPr>
            <a:r>
              <a:rPr lang="en-US" altLang="zh-CN" smtClean="0"/>
              <a:t>(3)</a:t>
            </a:r>
            <a:r>
              <a:rPr lang="zh-CN" altLang="zh-CN" smtClean="0"/>
              <a:t>比较两个学生的成绩，如果学生</a:t>
            </a:r>
            <a:r>
              <a:rPr lang="en-US" altLang="zh-CN" smtClean="0"/>
              <a:t>1</a:t>
            </a:r>
            <a:r>
              <a:rPr lang="zh-CN" altLang="zh-CN" smtClean="0"/>
              <a:t>的成绩高于学生</a:t>
            </a:r>
            <a:r>
              <a:rPr lang="en-US" altLang="zh-CN" smtClean="0"/>
              <a:t>2</a:t>
            </a:r>
            <a:r>
              <a:rPr lang="zh-CN" altLang="zh-CN" smtClean="0"/>
              <a:t>，就输出学生</a:t>
            </a:r>
            <a:r>
              <a:rPr lang="en-US" altLang="zh-CN" smtClean="0"/>
              <a:t>1</a:t>
            </a:r>
            <a:r>
              <a:rPr lang="zh-CN" altLang="zh-CN" smtClean="0"/>
              <a:t>的全部信息，如果学生</a:t>
            </a:r>
            <a:r>
              <a:rPr lang="en-US" altLang="zh-CN" smtClean="0"/>
              <a:t>2</a:t>
            </a:r>
            <a:r>
              <a:rPr lang="zh-CN" altLang="zh-CN" smtClean="0"/>
              <a:t>的成绩高于学生</a:t>
            </a:r>
            <a:r>
              <a:rPr lang="en-US" altLang="zh-CN" smtClean="0"/>
              <a:t>1</a:t>
            </a:r>
            <a:r>
              <a:rPr lang="zh-CN" altLang="zh-CN" smtClean="0"/>
              <a:t>，就输出学生</a:t>
            </a:r>
            <a:r>
              <a:rPr lang="en-US" altLang="zh-CN" smtClean="0"/>
              <a:t>2</a:t>
            </a:r>
            <a:r>
              <a:rPr lang="zh-CN" altLang="zh-CN" smtClean="0"/>
              <a:t>的全部信息。如果二者相等，输出</a:t>
            </a:r>
            <a:r>
              <a:rPr lang="en-US" altLang="zh-CN" smtClean="0"/>
              <a:t>2</a:t>
            </a:r>
            <a:r>
              <a:rPr lang="zh-CN" altLang="zh-CN" smtClean="0"/>
              <a:t>个学生的全部信息</a:t>
            </a:r>
            <a:endParaRPr lang="zh-CN" altLang="en-US" smtClean="0"/>
          </a:p>
        </p:txBody>
      </p:sp>
      <p:pic>
        <p:nvPicPr>
          <p:cNvPr id="25603" name="图片 3" descr="Untitled2.png">
            <a:hlinkClick r:id="rId1" action="ppaction://hlinksldjump"/>
          </p:cNvPr>
          <p:cNvPicPr>
            <a:picLocks noChangeAspect="1"/>
          </p:cNvPicPr>
          <p:nvPr/>
        </p:nvPicPr>
        <p:blipFill>
          <a:blip r:embed="rId2"/>
          <a:srcRect/>
          <a:stretch>
            <a:fillRect/>
          </a:stretch>
        </p:blipFill>
        <p:spPr bwMode="auto">
          <a:xfrm>
            <a:off x="9953625" y="6143625"/>
            <a:ext cx="469900" cy="469900"/>
          </a:xfrm>
          <a:prstGeom prst="rect">
            <a:avLst/>
          </a:prstGeom>
          <a:noFill/>
          <a:ln w="9525">
            <a:noFill/>
            <a:miter lim="800000"/>
            <a:headEnd/>
            <a:tailEnd/>
          </a:ln>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blinds(horizontal)">
                                      <p:cBhvr>
                                        <p:cTn id="7" dur="500"/>
                                        <p:tgtEl>
                                          <p:spTgt spid="3">
                                            <p:txEl>
                                              <p:pRg st="1" end="1"/>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3">
                                            <p:txEl>
                                              <p:pRg st="2" end="2"/>
                                            </p:txEl>
                                          </p:spTgt>
                                        </p:tgtEl>
                                        <p:attrNameLst>
                                          <p:attrName>style.visibility</p:attrName>
                                        </p:attrNameLst>
                                      </p:cBhvr>
                                      <p:to>
                                        <p:strVal val="visible"/>
                                      </p:to>
                                    </p:set>
                                    <p:animEffect transition="in" filter="blinds(horizontal)">
                                      <p:cBhvr>
                                        <p:cTn id="10" dur="500"/>
                                        <p:tgtEl>
                                          <p:spTgt spid="3">
                                            <p:txEl>
                                              <p:pRg st="2" end="2"/>
                                            </p:txEl>
                                          </p:spTgt>
                                        </p:tgtEl>
                                      </p:cBhvr>
                                    </p:animEffect>
                                  </p:childTnLst>
                                </p:cTn>
                              </p:par>
                              <p:par>
                                <p:cTn id="11" presetID="3" presetClass="entr" presetSubtype="10" fill="hold"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animEffect transition="in" filter="blinds(horizontal)">
                                      <p:cBhvr>
                                        <p:cTn id="13" dur="500"/>
                                        <p:tgtEl>
                                          <p:spTgt spid="3">
                                            <p:txEl>
                                              <p:pRg st="3" end="3"/>
                                            </p:txEl>
                                          </p:spTgt>
                                        </p:tgtEl>
                                      </p:cBhvr>
                                    </p:animEffect>
                                  </p:childTnLst>
                                </p:cTn>
                              </p:par>
                              <p:par>
                                <p:cTn id="14" presetID="3" presetClass="entr" presetSubtype="10" fill="hold" nodeType="withEffect">
                                  <p:stCondLst>
                                    <p:cond delay="0"/>
                                  </p:stCondLst>
                                  <p:childTnLst>
                                    <p:set>
                                      <p:cBhvr>
                                        <p:cTn id="15" dur="1" fill="hold">
                                          <p:stCondLst>
                                            <p:cond delay="0"/>
                                          </p:stCondLst>
                                        </p:cTn>
                                        <p:tgtEl>
                                          <p:spTgt spid="3">
                                            <p:txEl>
                                              <p:pRg st="4" end="4"/>
                                            </p:txEl>
                                          </p:spTgt>
                                        </p:tgtEl>
                                        <p:attrNameLst>
                                          <p:attrName>style.visibility</p:attrName>
                                        </p:attrNameLst>
                                      </p:cBhvr>
                                      <p:to>
                                        <p:strVal val="visible"/>
                                      </p:to>
                                    </p:set>
                                    <p:animEffect transition="in" filter="blinds(horizontal)">
                                      <p:cBhvr>
                                        <p:cTn id="16"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内容占位符 2"/>
          <p:cNvSpPr>
            <a:spLocks noGrp="1"/>
          </p:cNvSpPr>
          <p:nvPr>
            <p:ph idx="1"/>
          </p:nvPr>
        </p:nvSpPr>
        <p:spPr>
          <a:xfrm>
            <a:off x="2063750" y="785813"/>
            <a:ext cx="8153400" cy="5500687"/>
          </a:xfrm>
        </p:spPr>
        <p:txBody>
          <a:bodyPr/>
          <a:lstStyle/>
          <a:p>
            <a:pPr>
              <a:lnSpc>
                <a:spcPts val="3000"/>
              </a:lnSpc>
              <a:buFont typeface="Wingdings" panose="05000000000000000000" pitchFamily="2" charset="2"/>
              <a:buNone/>
            </a:pPr>
            <a:r>
              <a:rPr lang="en-US" altLang="zh-CN" sz="2800" smtClean="0"/>
              <a:t>#include &lt;stdio.h&gt;</a:t>
            </a:r>
            <a:endParaRPr lang="zh-CN" altLang="zh-CN" sz="2800" smtClean="0"/>
          </a:p>
          <a:p>
            <a:pPr>
              <a:lnSpc>
                <a:spcPts val="3000"/>
              </a:lnSpc>
              <a:buFont typeface="Wingdings" panose="05000000000000000000" pitchFamily="2" charset="2"/>
              <a:buNone/>
            </a:pPr>
            <a:r>
              <a:rPr lang="en-US" altLang="zh-CN" sz="2800" smtClean="0"/>
              <a:t>int main()</a:t>
            </a:r>
            <a:endParaRPr lang="zh-CN" altLang="zh-CN" sz="2800" smtClean="0"/>
          </a:p>
          <a:p>
            <a:pPr>
              <a:lnSpc>
                <a:spcPts val="3000"/>
              </a:lnSpc>
              <a:buFont typeface="Wingdings" panose="05000000000000000000" pitchFamily="2" charset="2"/>
              <a:buNone/>
            </a:pPr>
            <a:r>
              <a:rPr lang="en-US" altLang="zh-CN" sz="2800" smtClean="0"/>
              <a:t>{ struct Student          </a:t>
            </a:r>
            <a:endParaRPr lang="zh-CN" altLang="zh-CN" sz="2800" smtClean="0"/>
          </a:p>
          <a:p>
            <a:pPr>
              <a:lnSpc>
                <a:spcPts val="3000"/>
              </a:lnSpc>
              <a:buFont typeface="Wingdings" panose="05000000000000000000" pitchFamily="2" charset="2"/>
              <a:buNone/>
            </a:pPr>
            <a:r>
              <a:rPr lang="en-US" altLang="zh-CN" sz="2800" smtClean="0"/>
              <a:t>   { int num;</a:t>
            </a:r>
            <a:endParaRPr lang="zh-CN" altLang="zh-CN" sz="2800" smtClean="0"/>
          </a:p>
          <a:p>
            <a:pPr>
              <a:lnSpc>
                <a:spcPts val="3000"/>
              </a:lnSpc>
              <a:buFont typeface="Wingdings" panose="05000000000000000000" pitchFamily="2" charset="2"/>
              <a:buNone/>
            </a:pPr>
            <a:r>
              <a:rPr lang="en-US" altLang="zh-CN" sz="2800" smtClean="0"/>
              <a:t>      char name[20];</a:t>
            </a:r>
            <a:endParaRPr lang="zh-CN" altLang="zh-CN" sz="2800" smtClean="0"/>
          </a:p>
          <a:p>
            <a:pPr>
              <a:lnSpc>
                <a:spcPts val="3000"/>
              </a:lnSpc>
              <a:buFont typeface="Wingdings" panose="05000000000000000000" pitchFamily="2" charset="2"/>
              <a:buNone/>
            </a:pPr>
            <a:r>
              <a:rPr lang="en-US" altLang="zh-CN" sz="2800" smtClean="0"/>
              <a:t>      float score;</a:t>
            </a:r>
            <a:endParaRPr lang="zh-CN" altLang="zh-CN" sz="2800" smtClean="0"/>
          </a:p>
          <a:p>
            <a:pPr>
              <a:lnSpc>
                <a:spcPts val="3000"/>
              </a:lnSpc>
              <a:buFont typeface="Wingdings" panose="05000000000000000000" pitchFamily="2" charset="2"/>
              <a:buNone/>
            </a:pPr>
            <a:r>
              <a:rPr lang="en-US" altLang="zh-CN" sz="2800" smtClean="0"/>
              <a:t>   }</a:t>
            </a:r>
            <a:r>
              <a:rPr lang="en-US" altLang="zh-CN" sz="2800" smtClean="0">
                <a:solidFill>
                  <a:srgbClr val="00B050"/>
                </a:solidFill>
              </a:rPr>
              <a:t>student1</a:t>
            </a:r>
            <a:r>
              <a:rPr lang="en-US" altLang="zh-CN" sz="2800" smtClean="0"/>
              <a:t>,</a:t>
            </a:r>
            <a:r>
              <a:rPr lang="en-US" altLang="zh-CN" sz="2800" smtClean="0">
                <a:solidFill>
                  <a:srgbClr val="00B050"/>
                </a:solidFill>
              </a:rPr>
              <a:t>student2</a:t>
            </a:r>
            <a:r>
              <a:rPr lang="en-US" altLang="zh-CN" sz="2800" smtClean="0"/>
              <a:t>;  </a:t>
            </a:r>
            <a:endParaRPr lang="zh-CN" altLang="zh-CN" sz="2800" smtClean="0"/>
          </a:p>
          <a:p>
            <a:pPr>
              <a:lnSpc>
                <a:spcPts val="3000"/>
              </a:lnSpc>
              <a:buFont typeface="Wingdings" panose="05000000000000000000" pitchFamily="2" charset="2"/>
              <a:buNone/>
            </a:pPr>
            <a:r>
              <a:rPr lang="en-US" altLang="zh-CN" sz="2800" smtClean="0"/>
              <a:t>  scanf("%d%s%f",</a:t>
            </a:r>
            <a:r>
              <a:rPr lang="en-US" altLang="zh-CN" sz="2800" smtClean="0">
                <a:solidFill>
                  <a:srgbClr val="FF0000"/>
                </a:solidFill>
              </a:rPr>
              <a:t>&amp;</a:t>
            </a:r>
            <a:r>
              <a:rPr lang="en-US" altLang="zh-CN" sz="2800" smtClean="0">
                <a:solidFill>
                  <a:srgbClr val="9D138D"/>
                </a:solidFill>
              </a:rPr>
              <a:t>student1.num</a:t>
            </a:r>
            <a:r>
              <a:rPr lang="en-US" altLang="zh-CN" sz="2800" smtClean="0"/>
              <a:t>,</a:t>
            </a:r>
            <a:endParaRPr lang="en-US" altLang="zh-CN" sz="2800" smtClean="0"/>
          </a:p>
          <a:p>
            <a:pPr>
              <a:lnSpc>
                <a:spcPts val="3000"/>
              </a:lnSpc>
              <a:buFont typeface="Wingdings" panose="05000000000000000000" pitchFamily="2" charset="2"/>
              <a:buNone/>
            </a:pPr>
            <a:r>
              <a:rPr lang="en-US" altLang="zh-CN" sz="2800" smtClean="0"/>
              <a:t>        </a:t>
            </a:r>
            <a:r>
              <a:rPr lang="en-US" altLang="zh-CN" sz="2800" smtClean="0">
                <a:solidFill>
                  <a:srgbClr val="9D138D"/>
                </a:solidFill>
              </a:rPr>
              <a:t>student1.name</a:t>
            </a:r>
            <a:r>
              <a:rPr lang="en-US" altLang="zh-CN" sz="2800" smtClean="0"/>
              <a:t>, </a:t>
            </a:r>
            <a:r>
              <a:rPr lang="en-US" altLang="zh-CN" sz="2800" smtClean="0">
                <a:solidFill>
                  <a:srgbClr val="FF0000"/>
                </a:solidFill>
              </a:rPr>
              <a:t>&amp;</a:t>
            </a:r>
            <a:r>
              <a:rPr lang="en-US" altLang="zh-CN" sz="2800" smtClean="0">
                <a:solidFill>
                  <a:srgbClr val="9D138D"/>
                </a:solidFill>
              </a:rPr>
              <a:t>student1.score</a:t>
            </a:r>
            <a:r>
              <a:rPr lang="en-US" altLang="zh-CN" sz="2800" smtClean="0"/>
              <a:t>);  </a:t>
            </a:r>
            <a:endParaRPr lang="zh-CN" altLang="zh-CN" sz="2800" smtClean="0"/>
          </a:p>
          <a:p>
            <a:pPr>
              <a:lnSpc>
                <a:spcPts val="3000"/>
              </a:lnSpc>
              <a:buFont typeface="Wingdings" panose="05000000000000000000" pitchFamily="2" charset="2"/>
              <a:buNone/>
            </a:pPr>
            <a:r>
              <a:rPr lang="en-US" altLang="zh-CN" sz="2800" smtClean="0"/>
              <a:t>  scanf(“%d%s%f”,</a:t>
            </a:r>
            <a:r>
              <a:rPr lang="en-US" altLang="zh-CN" sz="2800" smtClean="0">
                <a:solidFill>
                  <a:srgbClr val="FF0000"/>
                </a:solidFill>
              </a:rPr>
              <a:t>&amp;</a:t>
            </a:r>
            <a:r>
              <a:rPr lang="en-US" altLang="zh-CN" sz="2800" smtClean="0">
                <a:solidFill>
                  <a:srgbClr val="9D138D"/>
                </a:solidFill>
              </a:rPr>
              <a:t>student2.num</a:t>
            </a:r>
            <a:r>
              <a:rPr lang="en-US" altLang="zh-CN" sz="2800" smtClean="0"/>
              <a:t>,</a:t>
            </a:r>
            <a:endParaRPr lang="en-US" altLang="zh-CN" sz="2800" smtClean="0"/>
          </a:p>
          <a:p>
            <a:pPr>
              <a:lnSpc>
                <a:spcPts val="3000"/>
              </a:lnSpc>
              <a:buFont typeface="Wingdings" panose="05000000000000000000" pitchFamily="2" charset="2"/>
              <a:buNone/>
            </a:pPr>
            <a:r>
              <a:rPr lang="en-US" altLang="zh-CN" sz="2800" smtClean="0"/>
              <a:t>        </a:t>
            </a:r>
            <a:r>
              <a:rPr lang="en-US" altLang="zh-CN" sz="2800" smtClean="0">
                <a:solidFill>
                  <a:srgbClr val="9D138D"/>
                </a:solidFill>
              </a:rPr>
              <a:t>student2.name</a:t>
            </a:r>
            <a:r>
              <a:rPr lang="en-US" altLang="zh-CN" sz="2800" smtClean="0"/>
              <a:t>, </a:t>
            </a:r>
            <a:r>
              <a:rPr lang="en-US" altLang="zh-CN" sz="2800" smtClean="0">
                <a:solidFill>
                  <a:srgbClr val="FF0000"/>
                </a:solidFill>
              </a:rPr>
              <a:t>&amp;</a:t>
            </a:r>
            <a:r>
              <a:rPr lang="en-US" altLang="zh-CN" sz="2800" smtClean="0">
                <a:solidFill>
                  <a:srgbClr val="9D138D"/>
                </a:solidFill>
              </a:rPr>
              <a:t>student2.score</a:t>
            </a:r>
            <a:r>
              <a:rPr lang="en-US" altLang="zh-CN" sz="2800" smtClean="0"/>
              <a:t>); </a:t>
            </a:r>
            <a:endParaRPr lang="zh-CN" altLang="zh-CN" sz="2800" smtClean="0"/>
          </a:p>
        </p:txBody>
      </p:sp>
      <p:sp>
        <p:nvSpPr>
          <p:cNvPr id="4" name="圆角矩形标注 3"/>
          <p:cNvSpPr>
            <a:spLocks noChangeArrowheads="1"/>
          </p:cNvSpPr>
          <p:nvPr/>
        </p:nvSpPr>
        <p:spPr bwMode="auto">
          <a:xfrm>
            <a:off x="1809750" y="5857875"/>
            <a:ext cx="1785938" cy="571500"/>
          </a:xfrm>
          <a:prstGeom prst="wedgeRoundRectCallout">
            <a:avLst>
              <a:gd name="adj1" fmla="val 11639"/>
              <a:gd name="adj2" fmla="val -225838"/>
              <a:gd name="adj3" fmla="val 16667"/>
            </a:avLst>
          </a:prstGeom>
          <a:solidFill>
            <a:srgbClr val="E1FFE1"/>
          </a:solidFill>
          <a:ln w="9525" algn="ctr">
            <a:solidFill>
              <a:schemeClr val="tx1"/>
            </a:solidFill>
            <a:miter lim="800000"/>
          </a:ln>
        </p:spPr>
        <p:txBody>
          <a:bodyPr wrap="none"/>
          <a:lstStyle/>
          <a:p>
            <a:pPr algn="ctr"/>
            <a:r>
              <a:rPr lang="zh-CN" altLang="en-US" sz="2800" b="1">
                <a:solidFill>
                  <a:srgbClr val="FF0000"/>
                </a:solidFill>
              </a:rPr>
              <a:t>不能加</a:t>
            </a:r>
            <a:r>
              <a:rPr lang="en-US" altLang="zh-CN" sz="2800" b="1">
                <a:solidFill>
                  <a:srgbClr val="FF0000"/>
                </a:solidFill>
              </a:rPr>
              <a:t>&amp;</a:t>
            </a:r>
            <a:endParaRPr lang="zh-CN" altLang="en-US" sz="2800" b="1">
              <a:solidFill>
                <a:srgbClr val="FF0000"/>
              </a:solidFill>
            </a:endParaRPr>
          </a:p>
        </p:txBody>
      </p:sp>
      <p:pic>
        <p:nvPicPr>
          <p:cNvPr id="26628" name="图片 4" descr="Untitled2.png">
            <a:hlinkClick r:id="rId1" action="ppaction://hlinksldjump"/>
          </p:cNvPr>
          <p:cNvPicPr>
            <a:picLocks noChangeAspect="1"/>
          </p:cNvPicPr>
          <p:nvPr/>
        </p:nvPicPr>
        <p:blipFill>
          <a:blip r:embed="rId2"/>
          <a:srcRect/>
          <a:stretch>
            <a:fillRect/>
          </a:stretch>
        </p:blipFill>
        <p:spPr bwMode="auto">
          <a:xfrm>
            <a:off x="9953625" y="6143625"/>
            <a:ext cx="469900" cy="469900"/>
          </a:xfrm>
          <a:prstGeom prst="rect">
            <a:avLst/>
          </a:prstGeom>
          <a:noFill/>
          <a:ln w="9525">
            <a:noFill/>
            <a:miter lim="800000"/>
            <a:headEnd/>
            <a:tailEnd/>
          </a:ln>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内容占位符 2"/>
          <p:cNvSpPr>
            <a:spLocks noGrp="1"/>
          </p:cNvSpPr>
          <p:nvPr>
            <p:ph idx="1"/>
          </p:nvPr>
        </p:nvSpPr>
        <p:spPr>
          <a:xfrm>
            <a:off x="1666875" y="285750"/>
            <a:ext cx="8858250" cy="6429375"/>
          </a:xfrm>
        </p:spPr>
        <p:txBody>
          <a:bodyPr/>
          <a:lstStyle/>
          <a:p>
            <a:pPr>
              <a:lnSpc>
                <a:spcPts val="2700"/>
              </a:lnSpc>
              <a:buFont typeface="Wingdings" panose="05000000000000000000" pitchFamily="2" charset="2"/>
              <a:buNone/>
            </a:pPr>
            <a:r>
              <a:rPr lang="en-US" altLang="zh-CN" sz="2800" smtClean="0"/>
              <a:t>  printf("The higher score is:\n");</a:t>
            </a:r>
            <a:endParaRPr lang="zh-CN" altLang="zh-CN" sz="2800" smtClean="0"/>
          </a:p>
          <a:p>
            <a:pPr>
              <a:lnSpc>
                <a:spcPts val="2700"/>
              </a:lnSpc>
              <a:buFont typeface="Wingdings" panose="05000000000000000000" pitchFamily="2" charset="2"/>
              <a:buNone/>
            </a:pPr>
            <a:r>
              <a:rPr lang="en-US" altLang="zh-CN" sz="2800" smtClean="0"/>
              <a:t>  if (</a:t>
            </a:r>
            <a:r>
              <a:rPr lang="en-US" altLang="zh-CN" sz="2800" smtClean="0">
                <a:solidFill>
                  <a:srgbClr val="9D138D"/>
                </a:solidFill>
              </a:rPr>
              <a:t>student1.score</a:t>
            </a:r>
            <a:r>
              <a:rPr lang="en-US" altLang="zh-CN" sz="2800" smtClean="0"/>
              <a:t>&gt;</a:t>
            </a:r>
            <a:r>
              <a:rPr lang="en-US" altLang="zh-CN" sz="2800" smtClean="0">
                <a:solidFill>
                  <a:srgbClr val="9D138D"/>
                </a:solidFill>
              </a:rPr>
              <a:t>student2.score</a:t>
            </a:r>
            <a:r>
              <a:rPr lang="en-US" altLang="zh-CN" sz="2800" smtClean="0"/>
              <a:t>)</a:t>
            </a:r>
            <a:endParaRPr lang="zh-CN" altLang="zh-CN" sz="2800" smtClean="0"/>
          </a:p>
          <a:p>
            <a:pPr>
              <a:lnSpc>
                <a:spcPts val="2700"/>
              </a:lnSpc>
              <a:buFont typeface="Wingdings" panose="05000000000000000000" pitchFamily="2" charset="2"/>
              <a:buNone/>
            </a:pPr>
            <a:r>
              <a:rPr lang="en-US" altLang="zh-CN" sz="2800" smtClean="0"/>
              <a:t>    printf("%d %s %6.2f\n",</a:t>
            </a:r>
            <a:r>
              <a:rPr lang="en-US" altLang="zh-CN" sz="2800" smtClean="0">
                <a:solidFill>
                  <a:srgbClr val="9D138D"/>
                </a:solidFill>
              </a:rPr>
              <a:t>student</a:t>
            </a:r>
            <a:r>
              <a:rPr lang="en-US" altLang="zh-CN" sz="2800" smtClean="0">
                <a:solidFill>
                  <a:srgbClr val="FF0000"/>
                </a:solidFill>
              </a:rPr>
              <a:t>1</a:t>
            </a:r>
            <a:r>
              <a:rPr lang="en-US" altLang="zh-CN" sz="2800" smtClean="0">
                <a:solidFill>
                  <a:srgbClr val="9D138D"/>
                </a:solidFill>
              </a:rPr>
              <a:t>.num</a:t>
            </a:r>
            <a:r>
              <a:rPr lang="en-US" altLang="zh-CN" sz="2800" smtClean="0"/>
              <a:t>,</a:t>
            </a:r>
            <a:endParaRPr lang="en-US" altLang="zh-CN" sz="2800" smtClean="0"/>
          </a:p>
          <a:p>
            <a:pPr>
              <a:lnSpc>
                <a:spcPts val="2700"/>
              </a:lnSpc>
              <a:buFont typeface="Wingdings" panose="05000000000000000000" pitchFamily="2" charset="2"/>
              <a:buNone/>
            </a:pPr>
            <a:r>
              <a:rPr lang="en-US" altLang="zh-CN" sz="2800" smtClean="0"/>
              <a:t>             </a:t>
            </a:r>
            <a:r>
              <a:rPr lang="en-US" altLang="zh-CN" sz="2800" smtClean="0">
                <a:solidFill>
                  <a:srgbClr val="9D138D"/>
                </a:solidFill>
              </a:rPr>
              <a:t>student</a:t>
            </a:r>
            <a:r>
              <a:rPr lang="en-US" altLang="zh-CN" sz="2800" smtClean="0">
                <a:solidFill>
                  <a:srgbClr val="FF0000"/>
                </a:solidFill>
              </a:rPr>
              <a:t>1</a:t>
            </a:r>
            <a:r>
              <a:rPr lang="en-US" altLang="zh-CN" sz="2800" smtClean="0">
                <a:solidFill>
                  <a:srgbClr val="9D138D"/>
                </a:solidFill>
              </a:rPr>
              <a:t>.name</a:t>
            </a:r>
            <a:r>
              <a:rPr lang="en-US" altLang="zh-CN" sz="2800" smtClean="0"/>
              <a:t>, </a:t>
            </a:r>
            <a:r>
              <a:rPr lang="en-US" altLang="zh-CN" sz="2800" smtClean="0">
                <a:solidFill>
                  <a:srgbClr val="9D138D"/>
                </a:solidFill>
              </a:rPr>
              <a:t>student</a:t>
            </a:r>
            <a:r>
              <a:rPr lang="en-US" altLang="zh-CN" sz="2800" smtClean="0">
                <a:solidFill>
                  <a:srgbClr val="FF0000"/>
                </a:solidFill>
              </a:rPr>
              <a:t>1</a:t>
            </a:r>
            <a:r>
              <a:rPr lang="en-US" altLang="zh-CN" sz="2800" smtClean="0">
                <a:solidFill>
                  <a:srgbClr val="9D138D"/>
                </a:solidFill>
              </a:rPr>
              <a:t>.score</a:t>
            </a:r>
            <a:r>
              <a:rPr lang="en-US" altLang="zh-CN" sz="2800" smtClean="0"/>
              <a:t>);</a:t>
            </a:r>
            <a:endParaRPr lang="zh-CN" altLang="zh-CN" sz="2800" smtClean="0"/>
          </a:p>
          <a:p>
            <a:pPr>
              <a:lnSpc>
                <a:spcPts val="2700"/>
              </a:lnSpc>
              <a:buFont typeface="Wingdings" panose="05000000000000000000" pitchFamily="2" charset="2"/>
              <a:buNone/>
            </a:pPr>
            <a:r>
              <a:rPr lang="en-US" altLang="zh-CN" sz="2800" smtClean="0"/>
              <a:t>  else if (</a:t>
            </a:r>
            <a:r>
              <a:rPr lang="en-US" altLang="zh-CN" sz="2800" smtClean="0">
                <a:solidFill>
                  <a:srgbClr val="9D138D"/>
                </a:solidFill>
              </a:rPr>
              <a:t>student1.score</a:t>
            </a:r>
            <a:r>
              <a:rPr lang="en-US" altLang="zh-CN" sz="2800" smtClean="0"/>
              <a:t>&lt;</a:t>
            </a:r>
            <a:r>
              <a:rPr lang="en-US" altLang="zh-CN" sz="2800" smtClean="0">
                <a:solidFill>
                  <a:srgbClr val="9D138D"/>
                </a:solidFill>
              </a:rPr>
              <a:t>student2.score</a:t>
            </a:r>
            <a:r>
              <a:rPr lang="en-US" altLang="zh-CN" sz="2800" smtClean="0"/>
              <a:t>)</a:t>
            </a:r>
            <a:endParaRPr lang="zh-CN" altLang="zh-CN" sz="2800" smtClean="0"/>
          </a:p>
          <a:p>
            <a:pPr>
              <a:lnSpc>
                <a:spcPts val="2700"/>
              </a:lnSpc>
              <a:buFont typeface="Wingdings" panose="05000000000000000000" pitchFamily="2" charset="2"/>
              <a:buNone/>
            </a:pPr>
            <a:r>
              <a:rPr lang="en-US" altLang="zh-CN" sz="2800" smtClean="0"/>
              <a:t>    printf("%d %s %6.2f\n",</a:t>
            </a:r>
            <a:r>
              <a:rPr lang="en-US" altLang="zh-CN" sz="2800" smtClean="0">
                <a:solidFill>
                  <a:srgbClr val="9D138D"/>
                </a:solidFill>
              </a:rPr>
              <a:t>student</a:t>
            </a:r>
            <a:r>
              <a:rPr lang="en-US" altLang="zh-CN" sz="2800" smtClean="0">
                <a:solidFill>
                  <a:srgbClr val="FF0000"/>
                </a:solidFill>
              </a:rPr>
              <a:t>2</a:t>
            </a:r>
            <a:r>
              <a:rPr lang="en-US" altLang="zh-CN" sz="2800" smtClean="0">
                <a:solidFill>
                  <a:srgbClr val="9D138D"/>
                </a:solidFill>
              </a:rPr>
              <a:t>.num</a:t>
            </a:r>
            <a:r>
              <a:rPr lang="en-US" altLang="zh-CN" sz="2800" smtClean="0"/>
              <a:t>,</a:t>
            </a:r>
            <a:endParaRPr lang="en-US" altLang="zh-CN" sz="2800" smtClean="0"/>
          </a:p>
          <a:p>
            <a:pPr>
              <a:lnSpc>
                <a:spcPts val="2700"/>
              </a:lnSpc>
              <a:buFont typeface="Wingdings" panose="05000000000000000000" pitchFamily="2" charset="2"/>
              <a:buNone/>
            </a:pPr>
            <a:r>
              <a:rPr lang="en-US" altLang="zh-CN" sz="2800" smtClean="0"/>
              <a:t>             </a:t>
            </a:r>
            <a:r>
              <a:rPr lang="en-US" altLang="zh-CN" sz="2800" smtClean="0">
                <a:solidFill>
                  <a:srgbClr val="9D138D"/>
                </a:solidFill>
              </a:rPr>
              <a:t>student</a:t>
            </a:r>
            <a:r>
              <a:rPr lang="en-US" altLang="zh-CN" sz="2800" smtClean="0">
                <a:solidFill>
                  <a:srgbClr val="FF0000"/>
                </a:solidFill>
              </a:rPr>
              <a:t>2</a:t>
            </a:r>
            <a:r>
              <a:rPr lang="en-US" altLang="zh-CN" sz="2800" smtClean="0">
                <a:solidFill>
                  <a:srgbClr val="9D138D"/>
                </a:solidFill>
              </a:rPr>
              <a:t>.name</a:t>
            </a:r>
            <a:r>
              <a:rPr lang="en-US" altLang="zh-CN" sz="2800" smtClean="0"/>
              <a:t>, </a:t>
            </a:r>
            <a:r>
              <a:rPr lang="en-US" altLang="zh-CN" sz="2800" smtClean="0">
                <a:solidFill>
                  <a:srgbClr val="9D138D"/>
                </a:solidFill>
              </a:rPr>
              <a:t>student</a:t>
            </a:r>
            <a:r>
              <a:rPr lang="en-US" altLang="zh-CN" sz="2800" smtClean="0">
                <a:solidFill>
                  <a:srgbClr val="FF0000"/>
                </a:solidFill>
              </a:rPr>
              <a:t>2</a:t>
            </a:r>
            <a:r>
              <a:rPr lang="en-US" altLang="zh-CN" sz="2800" smtClean="0">
                <a:solidFill>
                  <a:srgbClr val="9D138D"/>
                </a:solidFill>
              </a:rPr>
              <a:t>.score</a:t>
            </a:r>
            <a:r>
              <a:rPr lang="en-US" altLang="zh-CN" sz="2800" smtClean="0"/>
              <a:t>);</a:t>
            </a:r>
            <a:endParaRPr lang="zh-CN" altLang="zh-CN" sz="2800" smtClean="0"/>
          </a:p>
          <a:p>
            <a:pPr>
              <a:lnSpc>
                <a:spcPts val="2700"/>
              </a:lnSpc>
              <a:buFont typeface="Wingdings" panose="05000000000000000000" pitchFamily="2" charset="2"/>
              <a:buNone/>
            </a:pPr>
            <a:r>
              <a:rPr lang="en-US" altLang="zh-CN" sz="2800" smtClean="0"/>
              <a:t>  else</a:t>
            </a:r>
            <a:endParaRPr lang="zh-CN" altLang="zh-CN" sz="2800" smtClean="0"/>
          </a:p>
          <a:p>
            <a:pPr>
              <a:lnSpc>
                <a:spcPts val="2700"/>
              </a:lnSpc>
              <a:buFont typeface="Wingdings" panose="05000000000000000000" pitchFamily="2" charset="2"/>
              <a:buNone/>
            </a:pPr>
            <a:r>
              <a:rPr lang="en-US" altLang="zh-CN" sz="2800" smtClean="0"/>
              <a:t>  {printf("%d %s %6.2f\n",</a:t>
            </a:r>
            <a:r>
              <a:rPr lang="en-US" altLang="zh-CN" sz="2800" smtClean="0">
                <a:solidFill>
                  <a:srgbClr val="9D138D"/>
                </a:solidFill>
              </a:rPr>
              <a:t>student</a:t>
            </a:r>
            <a:r>
              <a:rPr lang="en-US" altLang="zh-CN" sz="2800" smtClean="0">
                <a:solidFill>
                  <a:srgbClr val="FF0000"/>
                </a:solidFill>
              </a:rPr>
              <a:t>1</a:t>
            </a:r>
            <a:r>
              <a:rPr lang="en-US" altLang="zh-CN" sz="2800" smtClean="0">
                <a:solidFill>
                  <a:srgbClr val="9D138D"/>
                </a:solidFill>
              </a:rPr>
              <a:t>.num</a:t>
            </a:r>
            <a:r>
              <a:rPr lang="en-US" altLang="zh-CN" sz="2800" smtClean="0"/>
              <a:t>,</a:t>
            </a:r>
            <a:endParaRPr lang="en-US" altLang="zh-CN" sz="2800" smtClean="0"/>
          </a:p>
          <a:p>
            <a:pPr>
              <a:lnSpc>
                <a:spcPts val="2700"/>
              </a:lnSpc>
              <a:buFont typeface="Wingdings" panose="05000000000000000000" pitchFamily="2" charset="2"/>
              <a:buNone/>
            </a:pPr>
            <a:r>
              <a:rPr lang="en-US" altLang="zh-CN" sz="2800" smtClean="0"/>
              <a:t>            </a:t>
            </a:r>
            <a:r>
              <a:rPr lang="en-US" altLang="zh-CN" sz="2800" smtClean="0">
                <a:solidFill>
                  <a:srgbClr val="9D138D"/>
                </a:solidFill>
              </a:rPr>
              <a:t>student</a:t>
            </a:r>
            <a:r>
              <a:rPr lang="en-US" altLang="zh-CN" sz="2800" smtClean="0">
                <a:solidFill>
                  <a:srgbClr val="FF0000"/>
                </a:solidFill>
              </a:rPr>
              <a:t>1</a:t>
            </a:r>
            <a:r>
              <a:rPr lang="en-US" altLang="zh-CN" sz="2800" smtClean="0">
                <a:solidFill>
                  <a:srgbClr val="9D138D"/>
                </a:solidFill>
              </a:rPr>
              <a:t>.name</a:t>
            </a:r>
            <a:r>
              <a:rPr lang="en-US" altLang="zh-CN" sz="2800" smtClean="0"/>
              <a:t>, </a:t>
            </a:r>
            <a:r>
              <a:rPr lang="en-US" altLang="zh-CN" sz="2800" smtClean="0">
                <a:solidFill>
                  <a:srgbClr val="9D138D"/>
                </a:solidFill>
              </a:rPr>
              <a:t>student</a:t>
            </a:r>
            <a:r>
              <a:rPr lang="en-US" altLang="zh-CN" sz="2800" smtClean="0">
                <a:solidFill>
                  <a:srgbClr val="FF0000"/>
                </a:solidFill>
              </a:rPr>
              <a:t>1</a:t>
            </a:r>
            <a:r>
              <a:rPr lang="en-US" altLang="zh-CN" sz="2800" smtClean="0">
                <a:solidFill>
                  <a:srgbClr val="9D138D"/>
                </a:solidFill>
              </a:rPr>
              <a:t>.score</a:t>
            </a:r>
            <a:r>
              <a:rPr lang="en-US" altLang="zh-CN" sz="2800" smtClean="0"/>
              <a:t>);</a:t>
            </a:r>
            <a:endParaRPr lang="zh-CN" altLang="zh-CN" sz="2800" smtClean="0"/>
          </a:p>
          <a:p>
            <a:pPr>
              <a:lnSpc>
                <a:spcPts val="2700"/>
              </a:lnSpc>
              <a:buFont typeface="Wingdings" panose="05000000000000000000" pitchFamily="2" charset="2"/>
              <a:buNone/>
            </a:pPr>
            <a:r>
              <a:rPr lang="en-US" altLang="zh-CN" sz="2800" smtClean="0"/>
              <a:t>	 printf("%d %s %6.2f\n",</a:t>
            </a:r>
            <a:r>
              <a:rPr lang="en-US" altLang="zh-CN" sz="2800" smtClean="0">
                <a:solidFill>
                  <a:srgbClr val="9D138D"/>
                </a:solidFill>
              </a:rPr>
              <a:t>student</a:t>
            </a:r>
            <a:r>
              <a:rPr lang="en-US" altLang="zh-CN" sz="2800" smtClean="0">
                <a:solidFill>
                  <a:srgbClr val="FF0000"/>
                </a:solidFill>
              </a:rPr>
              <a:t>2</a:t>
            </a:r>
            <a:r>
              <a:rPr lang="en-US" altLang="zh-CN" sz="2800" smtClean="0">
                <a:solidFill>
                  <a:srgbClr val="9D138D"/>
                </a:solidFill>
              </a:rPr>
              <a:t>.num</a:t>
            </a:r>
            <a:r>
              <a:rPr lang="en-US" altLang="zh-CN" sz="2800" smtClean="0"/>
              <a:t>,</a:t>
            </a:r>
            <a:endParaRPr lang="en-US" altLang="zh-CN" sz="2800" smtClean="0"/>
          </a:p>
          <a:p>
            <a:pPr>
              <a:lnSpc>
                <a:spcPts val="2700"/>
              </a:lnSpc>
              <a:buFont typeface="Wingdings" panose="05000000000000000000" pitchFamily="2" charset="2"/>
              <a:buNone/>
            </a:pPr>
            <a:r>
              <a:rPr lang="en-US" altLang="zh-CN" sz="2800" smtClean="0"/>
              <a:t>            </a:t>
            </a:r>
            <a:r>
              <a:rPr lang="en-US" altLang="zh-CN" sz="2800" smtClean="0">
                <a:solidFill>
                  <a:srgbClr val="9D138D"/>
                </a:solidFill>
              </a:rPr>
              <a:t>student</a:t>
            </a:r>
            <a:r>
              <a:rPr lang="en-US" altLang="zh-CN" sz="2800" smtClean="0">
                <a:solidFill>
                  <a:srgbClr val="FF0000"/>
                </a:solidFill>
              </a:rPr>
              <a:t>2</a:t>
            </a:r>
            <a:r>
              <a:rPr lang="en-US" altLang="zh-CN" sz="2800" smtClean="0">
                <a:solidFill>
                  <a:srgbClr val="9D138D"/>
                </a:solidFill>
              </a:rPr>
              <a:t>.name</a:t>
            </a:r>
            <a:r>
              <a:rPr lang="en-US" altLang="zh-CN" sz="2800" smtClean="0"/>
              <a:t>, </a:t>
            </a:r>
            <a:r>
              <a:rPr lang="en-US" altLang="zh-CN" sz="2800" smtClean="0">
                <a:solidFill>
                  <a:srgbClr val="9D138D"/>
                </a:solidFill>
              </a:rPr>
              <a:t>student</a:t>
            </a:r>
            <a:r>
              <a:rPr lang="en-US" altLang="zh-CN" sz="2800" smtClean="0">
                <a:solidFill>
                  <a:srgbClr val="FF0000"/>
                </a:solidFill>
              </a:rPr>
              <a:t>2</a:t>
            </a:r>
            <a:r>
              <a:rPr lang="en-US" altLang="zh-CN" sz="2800" smtClean="0">
                <a:solidFill>
                  <a:srgbClr val="9D138D"/>
                </a:solidFill>
              </a:rPr>
              <a:t>.score</a:t>
            </a:r>
            <a:r>
              <a:rPr lang="en-US" altLang="zh-CN" sz="2800" smtClean="0"/>
              <a:t>);</a:t>
            </a:r>
            <a:endParaRPr lang="zh-CN" altLang="zh-CN" sz="2800" smtClean="0"/>
          </a:p>
          <a:p>
            <a:pPr>
              <a:lnSpc>
                <a:spcPts val="2700"/>
              </a:lnSpc>
              <a:buFont typeface="Wingdings" panose="05000000000000000000" pitchFamily="2" charset="2"/>
              <a:buNone/>
            </a:pPr>
            <a:r>
              <a:rPr lang="en-US" altLang="zh-CN" sz="2800" smtClean="0"/>
              <a:t>  }</a:t>
            </a:r>
            <a:endParaRPr lang="zh-CN" altLang="zh-CN" sz="2800" smtClean="0"/>
          </a:p>
          <a:p>
            <a:pPr>
              <a:lnSpc>
                <a:spcPts val="2700"/>
              </a:lnSpc>
              <a:buFont typeface="Wingdings" panose="05000000000000000000" pitchFamily="2" charset="2"/>
              <a:buNone/>
            </a:pPr>
            <a:r>
              <a:rPr lang="en-US" altLang="zh-CN" sz="2800" smtClean="0"/>
              <a:t>  return 0;</a:t>
            </a:r>
            <a:endParaRPr lang="zh-CN" altLang="zh-CN" sz="2800" smtClean="0"/>
          </a:p>
          <a:p>
            <a:pPr>
              <a:lnSpc>
                <a:spcPts val="2700"/>
              </a:lnSpc>
              <a:buFont typeface="Wingdings" panose="05000000000000000000" pitchFamily="2" charset="2"/>
              <a:buNone/>
            </a:pPr>
            <a:r>
              <a:rPr lang="en-US" altLang="zh-CN" sz="2800" smtClean="0"/>
              <a:t>}</a:t>
            </a:r>
            <a:endParaRPr lang="zh-CN" altLang="zh-CN" sz="2800" smtClean="0"/>
          </a:p>
        </p:txBody>
      </p:sp>
      <p:pic>
        <p:nvPicPr>
          <p:cNvPr id="236546" name="Picture 2"/>
          <p:cNvPicPr>
            <a:picLocks noChangeAspect="1" noChangeArrowheads="1"/>
          </p:cNvPicPr>
          <p:nvPr/>
        </p:nvPicPr>
        <p:blipFill>
          <a:blip r:embed="rId1"/>
          <a:srcRect/>
          <a:stretch>
            <a:fillRect/>
          </a:stretch>
        </p:blipFill>
        <p:spPr bwMode="auto">
          <a:xfrm>
            <a:off x="5381625" y="5357813"/>
            <a:ext cx="3529013" cy="1428750"/>
          </a:xfrm>
          <a:prstGeom prst="rect">
            <a:avLst/>
          </a:prstGeom>
          <a:noFill/>
          <a:ln w="9525">
            <a:noFill/>
            <a:miter lim="800000"/>
            <a:headEnd/>
            <a:tailEnd/>
          </a:ln>
        </p:spPr>
      </p:pic>
      <p:pic>
        <p:nvPicPr>
          <p:cNvPr id="27652" name="图片 3" descr="Untitled2.png">
            <a:hlinkClick r:id="rId2" action="ppaction://hlinksldjump"/>
          </p:cNvPr>
          <p:cNvPicPr>
            <a:picLocks noChangeAspect="1"/>
          </p:cNvPicPr>
          <p:nvPr/>
        </p:nvPicPr>
        <p:blipFill>
          <a:blip r:embed="rId3"/>
          <a:srcRect/>
          <a:stretch>
            <a:fillRect/>
          </a:stretch>
        </p:blipFill>
        <p:spPr bwMode="auto">
          <a:xfrm>
            <a:off x="9953625" y="6143625"/>
            <a:ext cx="469900" cy="469900"/>
          </a:xfrm>
          <a:prstGeom prst="rect">
            <a:avLst/>
          </a:prstGeom>
          <a:noFill/>
          <a:ln w="9525">
            <a:noFill/>
            <a:miter lim="800000"/>
            <a:headEnd/>
            <a:tailEnd/>
          </a:ln>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36546"/>
                                        </p:tgtEl>
                                        <p:attrNameLst>
                                          <p:attrName>style.visibility</p:attrName>
                                        </p:attrNameLst>
                                      </p:cBhvr>
                                      <p:to>
                                        <p:strVal val="visible"/>
                                      </p:to>
                                    </p:set>
                                    <p:animEffect transition="in" filter="blinds(horizontal)">
                                      <p:cBhvr>
                                        <p:cTn id="7" dur="500"/>
                                        <p:tgtEl>
                                          <p:spTgt spid="2365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15042" name="Rectangle 2"/>
          <p:cNvSpPr>
            <a:spLocks noGrp="1" noChangeArrowheads="1"/>
          </p:cNvSpPr>
          <p:nvPr>
            <p:ph type="title"/>
          </p:nvPr>
        </p:nvSpPr>
        <p:spPr>
          <a:xfrm>
            <a:off x="1666875" y="866775"/>
            <a:ext cx="8858250" cy="769938"/>
          </a:xfrm>
          <a:effectLst/>
        </p:spPr>
        <p:txBody>
          <a:bodyPr anchor="ctr"/>
          <a:lstStyle/>
          <a:p>
            <a:pPr eaLnBrk="1" hangingPunct="1">
              <a:defRPr/>
            </a:pPr>
            <a:r>
              <a:rPr lang="en-US" altLang="zh-CN" dirty="0" smtClean="0">
                <a:solidFill>
                  <a:srgbClr val="800000"/>
                </a:solidFill>
                <a:effectLst>
                  <a:outerShdw blurRad="38100" dist="38100" dir="2700000" algn="tl">
                    <a:srgbClr val="000000"/>
                  </a:outerShdw>
                </a:effectLst>
                <a:latin typeface="Arial" panose="020B0604020202020204" pitchFamily="34" charset="0"/>
                <a:ea typeface="黑体" panose="02010609060101010101" pitchFamily="2" charset="-122"/>
              </a:rPr>
              <a:t>8.2 </a:t>
            </a:r>
            <a:r>
              <a:rPr lang="zh-CN" altLang="zh-CN" dirty="0" smtClean="0">
                <a:solidFill>
                  <a:srgbClr val="800000"/>
                </a:solidFill>
                <a:effectLst>
                  <a:outerShdw blurRad="38100" dist="38100" dir="2700000" algn="tl">
                    <a:srgbClr val="000000"/>
                  </a:outerShdw>
                </a:effectLst>
                <a:latin typeface="Arial" panose="020B0604020202020204" pitchFamily="34" charset="0"/>
                <a:ea typeface="黑体" panose="02010609060101010101" pitchFamily="2" charset="-122"/>
              </a:rPr>
              <a:t>使用结构体数组</a:t>
            </a:r>
            <a:endParaRPr lang="zh-CN" altLang="en-US" dirty="0" smtClean="0">
              <a:solidFill>
                <a:srgbClr val="800000"/>
              </a:solidFill>
              <a:effectLst>
                <a:outerShdw blurRad="38100" dist="38100" dir="2700000" algn="tl">
                  <a:srgbClr val="000000"/>
                </a:outerShdw>
              </a:effectLst>
              <a:latin typeface="Arial" panose="020B0604020202020204" pitchFamily="34" charset="0"/>
              <a:ea typeface="黑体" panose="02010609060101010101" pitchFamily="2" charset="-122"/>
            </a:endParaRPr>
          </a:p>
        </p:txBody>
      </p:sp>
      <p:sp>
        <p:nvSpPr>
          <p:cNvPr id="28675" name="Rectangle 3"/>
          <p:cNvSpPr>
            <a:spLocks noGrp="1" noChangeArrowheads="1"/>
          </p:cNvSpPr>
          <p:nvPr>
            <p:ph type="body" idx="1"/>
          </p:nvPr>
        </p:nvSpPr>
        <p:spPr>
          <a:xfrm>
            <a:off x="2952750" y="2214563"/>
            <a:ext cx="7000875" cy="2071687"/>
          </a:xfrm>
        </p:spPr>
        <p:txBody>
          <a:bodyPr/>
          <a:lstStyle/>
          <a:p>
            <a:pPr>
              <a:buFont typeface="Wingdings" panose="05000000000000000000" pitchFamily="2" charset="2"/>
              <a:buNone/>
            </a:pPr>
            <a:r>
              <a:rPr lang="en-US" altLang="zh-CN" sz="3600" smtClean="0">
                <a:hlinkClick r:id="rId1" action="ppaction://hlinksldjump"/>
              </a:rPr>
              <a:t>8.2.1</a:t>
            </a:r>
            <a:r>
              <a:rPr lang="zh-CN" altLang="zh-CN" sz="3600" smtClean="0">
                <a:hlinkClick r:id="rId1" action="ppaction://hlinksldjump"/>
              </a:rPr>
              <a:t>定义结构体数组</a:t>
            </a:r>
            <a:endParaRPr lang="en-US" altLang="zh-CN" sz="3600" smtClean="0"/>
          </a:p>
          <a:p>
            <a:pPr>
              <a:buFont typeface="Wingdings" panose="05000000000000000000" pitchFamily="2" charset="2"/>
              <a:buNone/>
            </a:pPr>
            <a:r>
              <a:rPr lang="en-US" altLang="zh-CN" sz="3600" smtClean="0">
                <a:hlinkClick r:id="rId2" action="ppaction://hlinksldjump"/>
              </a:rPr>
              <a:t>8.2.2 </a:t>
            </a:r>
            <a:r>
              <a:rPr lang="zh-CN" altLang="zh-CN" sz="3600" smtClean="0">
                <a:hlinkClick r:id="rId2" action="ppaction://hlinksldjump"/>
              </a:rPr>
              <a:t>结构体数组的应用举例</a:t>
            </a:r>
            <a:endParaRPr lang="en-US" altLang="zh-CN" sz="3600" smtClean="0"/>
          </a:p>
        </p:txBody>
      </p:sp>
      <p:pic>
        <p:nvPicPr>
          <p:cNvPr id="28676" name="图片 3" descr="Untitled.png">
            <a:hlinkClick r:id="rId3" action="ppaction://hlinksldjump"/>
          </p:cNvPr>
          <p:cNvPicPr>
            <a:picLocks noChangeAspect="1"/>
          </p:cNvPicPr>
          <p:nvPr/>
        </p:nvPicPr>
        <p:blipFill>
          <a:blip r:embed="rId4"/>
          <a:srcRect/>
          <a:stretch>
            <a:fillRect/>
          </a:stretch>
        </p:blipFill>
        <p:spPr bwMode="auto">
          <a:xfrm>
            <a:off x="9740900" y="5937250"/>
            <a:ext cx="927100" cy="920750"/>
          </a:xfrm>
          <a:prstGeom prst="rect">
            <a:avLst/>
          </a:prstGeom>
          <a:noFill/>
          <a:ln w="9525">
            <a:noFill/>
            <a:miter lim="800000"/>
            <a:headEnd/>
            <a:tailEnd/>
          </a:ln>
        </p:spPr>
      </p:pic>
    </p:spTree>
  </p:cSld>
  <p:clrMapOvr>
    <a:masterClrMapping/>
  </p:clrMapOvr>
  <p:transition spd="med">
    <p:blinds/>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15042" name="Rectangle 2"/>
          <p:cNvSpPr>
            <a:spLocks noGrp="1" noChangeArrowheads="1"/>
          </p:cNvSpPr>
          <p:nvPr>
            <p:ph type="title"/>
          </p:nvPr>
        </p:nvSpPr>
        <p:spPr>
          <a:xfrm>
            <a:off x="1666875" y="652463"/>
            <a:ext cx="8858250" cy="769937"/>
          </a:xfrm>
          <a:effectLst/>
        </p:spPr>
        <p:txBody>
          <a:bodyPr anchor="ctr"/>
          <a:lstStyle/>
          <a:p>
            <a:pPr eaLnBrk="1" hangingPunct="1">
              <a:defRPr/>
            </a:pPr>
            <a:r>
              <a:rPr lang="en-US" altLang="zh-CN" dirty="0" smtClean="0">
                <a:solidFill>
                  <a:srgbClr val="800000"/>
                </a:solidFill>
                <a:effectLst>
                  <a:outerShdw blurRad="38100" dist="38100" dir="2700000" algn="tl">
                    <a:srgbClr val="000000"/>
                  </a:outerShdw>
                </a:effectLst>
                <a:latin typeface="Arial" panose="020B0604020202020204" pitchFamily="34" charset="0"/>
                <a:ea typeface="黑体" panose="02010609060101010101" pitchFamily="2" charset="-122"/>
              </a:rPr>
              <a:t>8.2.1</a:t>
            </a:r>
            <a:r>
              <a:rPr lang="zh-CN" altLang="zh-CN" dirty="0" smtClean="0">
                <a:solidFill>
                  <a:srgbClr val="800000"/>
                </a:solidFill>
                <a:effectLst>
                  <a:outerShdw blurRad="38100" dist="38100" dir="2700000" algn="tl">
                    <a:srgbClr val="000000"/>
                  </a:outerShdw>
                </a:effectLst>
                <a:latin typeface="Arial" panose="020B0604020202020204" pitchFamily="34" charset="0"/>
                <a:ea typeface="黑体" panose="02010609060101010101" pitchFamily="2" charset="-122"/>
              </a:rPr>
              <a:t>定义结构体数组</a:t>
            </a:r>
            <a:endParaRPr lang="zh-CN" altLang="en-US" dirty="0" smtClean="0">
              <a:solidFill>
                <a:srgbClr val="800000"/>
              </a:solidFill>
              <a:effectLst>
                <a:outerShdw blurRad="38100" dist="38100" dir="2700000" algn="tl">
                  <a:srgbClr val="000000"/>
                </a:outerShdw>
              </a:effectLst>
              <a:latin typeface="Arial" panose="020B0604020202020204" pitchFamily="34" charset="0"/>
              <a:ea typeface="黑体" panose="02010609060101010101" pitchFamily="2" charset="-122"/>
            </a:endParaRPr>
          </a:p>
        </p:txBody>
      </p:sp>
      <p:sp>
        <p:nvSpPr>
          <p:cNvPr id="29699" name="Rectangle 3"/>
          <p:cNvSpPr>
            <a:spLocks noGrp="1" noChangeArrowheads="1"/>
          </p:cNvSpPr>
          <p:nvPr>
            <p:ph type="body" idx="1"/>
          </p:nvPr>
        </p:nvSpPr>
        <p:spPr>
          <a:xfrm>
            <a:off x="2524125" y="2000250"/>
            <a:ext cx="7429500" cy="2786063"/>
          </a:xfrm>
        </p:spPr>
        <p:txBody>
          <a:bodyPr/>
          <a:lstStyle/>
          <a:p>
            <a:pPr>
              <a:buFont typeface="Wingdings" panose="05000000000000000000" pitchFamily="2" charset="2"/>
              <a:buNone/>
            </a:pPr>
            <a:r>
              <a:rPr lang="en-US" altLang="zh-CN" smtClean="0"/>
              <a:t>  </a:t>
            </a:r>
            <a:r>
              <a:rPr lang="zh-CN" altLang="zh-CN" smtClean="0"/>
              <a:t>例</a:t>
            </a:r>
            <a:r>
              <a:rPr lang="en-US" altLang="zh-CN" smtClean="0"/>
              <a:t>8.</a:t>
            </a:r>
            <a:r>
              <a:rPr lang="en-US" altLang="zh-CN" smtClean="0"/>
              <a:t>3  </a:t>
            </a:r>
            <a:r>
              <a:rPr lang="zh-CN" altLang="zh-CN" smtClean="0"/>
              <a:t>有</a:t>
            </a:r>
            <a:r>
              <a:rPr lang="en-US" altLang="zh-CN" smtClean="0"/>
              <a:t>3</a:t>
            </a:r>
            <a:r>
              <a:rPr lang="zh-CN" altLang="zh-CN" smtClean="0"/>
              <a:t>个候选人，每个选民只能投票选一人，要求编一个统计选票的程序，先后输入被选人的名字，最后输出各人得票结果。</a:t>
            </a:r>
            <a:endParaRPr lang="en-US" altLang="zh-CN" smtClean="0"/>
          </a:p>
        </p:txBody>
      </p:sp>
      <p:pic>
        <p:nvPicPr>
          <p:cNvPr id="29700" name="图片 3" descr="Untitled2.png">
            <a:hlinkClick r:id="rId1" action="ppaction://hlinksldjump"/>
          </p:cNvPr>
          <p:cNvPicPr>
            <a:picLocks noChangeAspect="1"/>
          </p:cNvPicPr>
          <p:nvPr/>
        </p:nvPicPr>
        <p:blipFill>
          <a:blip r:embed="rId2"/>
          <a:srcRect/>
          <a:stretch>
            <a:fillRect/>
          </a:stretch>
        </p:blipFill>
        <p:spPr bwMode="auto">
          <a:xfrm>
            <a:off x="9953625" y="6143625"/>
            <a:ext cx="469900" cy="469900"/>
          </a:xfrm>
          <a:prstGeom prst="rect">
            <a:avLst/>
          </a:prstGeom>
          <a:noFill/>
          <a:ln w="9525">
            <a:noFill/>
            <a:miter lim="800000"/>
            <a:headEnd/>
            <a:tailEnd/>
          </a:ln>
        </p:spPr>
      </p:pic>
    </p:spTree>
  </p:cSld>
  <p:clrMapOvr>
    <a:masterClrMapping/>
  </p:clrMapOvr>
  <p:transition spd="med">
    <p:blinds/>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075" name="Rectangle 3"/>
          <p:cNvSpPr>
            <a:spLocks noGrp="1" noChangeArrowheads="1"/>
          </p:cNvSpPr>
          <p:nvPr>
            <p:ph type="body" idx="1"/>
          </p:nvPr>
        </p:nvSpPr>
        <p:spPr>
          <a:xfrm>
            <a:off x="2809875" y="1571625"/>
            <a:ext cx="6286500" cy="4643438"/>
          </a:xfrm>
        </p:spPr>
        <p:txBody>
          <a:bodyPr/>
          <a:lstStyle/>
          <a:p>
            <a:pPr eaLnBrk="1" hangingPunct="1">
              <a:lnSpc>
                <a:spcPts val="3200"/>
              </a:lnSpc>
              <a:spcBef>
                <a:spcPct val="50000"/>
              </a:spcBef>
              <a:buFont typeface="Wingdings" panose="05000000000000000000" pitchFamily="2" charset="2"/>
              <a:buNone/>
            </a:pPr>
            <a:r>
              <a:rPr lang="en-US" altLang="zh-CN" smtClean="0">
                <a:hlinkClick r:id="rId1" action="ppaction://hlinksldjump"/>
              </a:rPr>
              <a:t>8.1 </a:t>
            </a:r>
            <a:r>
              <a:rPr lang="zh-CN" altLang="zh-CN" smtClean="0">
                <a:hlinkClick r:id="rId1" action="ppaction://hlinksldjump"/>
              </a:rPr>
              <a:t>定义和使用结构体变量</a:t>
            </a:r>
            <a:endParaRPr lang="en-US" altLang="zh-CN" smtClean="0"/>
          </a:p>
          <a:p>
            <a:pPr eaLnBrk="1" hangingPunct="1">
              <a:lnSpc>
                <a:spcPts val="3200"/>
              </a:lnSpc>
              <a:spcBef>
                <a:spcPct val="50000"/>
              </a:spcBef>
              <a:buFont typeface="Wingdings" panose="05000000000000000000" pitchFamily="2" charset="2"/>
              <a:buNone/>
            </a:pPr>
            <a:r>
              <a:rPr lang="en-US" altLang="zh-CN" smtClean="0">
                <a:hlinkClick r:id="rId2" action="ppaction://hlinksldjump"/>
              </a:rPr>
              <a:t>8.2 </a:t>
            </a:r>
            <a:r>
              <a:rPr lang="zh-CN" altLang="zh-CN" smtClean="0">
                <a:hlinkClick r:id="rId2" action="ppaction://hlinksldjump"/>
              </a:rPr>
              <a:t>使用结构体数组</a:t>
            </a:r>
            <a:endParaRPr lang="en-US" altLang="zh-CN" smtClean="0"/>
          </a:p>
          <a:p>
            <a:pPr eaLnBrk="1" hangingPunct="1">
              <a:lnSpc>
                <a:spcPts val="3200"/>
              </a:lnSpc>
              <a:spcBef>
                <a:spcPct val="50000"/>
              </a:spcBef>
              <a:buFont typeface="Wingdings" panose="05000000000000000000" pitchFamily="2" charset="2"/>
              <a:buNone/>
            </a:pPr>
            <a:r>
              <a:rPr lang="en-US" altLang="zh-CN" smtClean="0">
                <a:hlinkClick r:id="rId3" action="ppaction://hlinksldjump"/>
              </a:rPr>
              <a:t>8.3 </a:t>
            </a:r>
            <a:r>
              <a:rPr lang="zh-CN" altLang="zh-CN" smtClean="0">
                <a:hlinkClick r:id="rId3" action="ppaction://hlinksldjump"/>
              </a:rPr>
              <a:t>结构体指针</a:t>
            </a:r>
            <a:endParaRPr lang="en-US" altLang="zh-CN" smtClean="0"/>
          </a:p>
          <a:p>
            <a:pPr eaLnBrk="1" hangingPunct="1">
              <a:lnSpc>
                <a:spcPts val="3200"/>
              </a:lnSpc>
              <a:spcBef>
                <a:spcPct val="50000"/>
              </a:spcBef>
              <a:buFont typeface="Wingdings" panose="05000000000000000000" pitchFamily="2" charset="2"/>
              <a:buNone/>
            </a:pPr>
            <a:r>
              <a:rPr lang="en-US" altLang="zh-CN" smtClean="0">
                <a:hlinkClick r:id="rId4" action="ppaction://hlinksldjump"/>
              </a:rPr>
              <a:t>8.4 </a:t>
            </a:r>
            <a:r>
              <a:rPr lang="zh-CN" altLang="zh-CN" smtClean="0">
                <a:hlinkClick r:id="rId4" action="ppaction://hlinksldjump"/>
              </a:rPr>
              <a:t>用指针处理链表</a:t>
            </a:r>
            <a:endParaRPr lang="en-US" altLang="zh-CN" smtClean="0"/>
          </a:p>
          <a:p>
            <a:pPr eaLnBrk="1" hangingPunct="1">
              <a:lnSpc>
                <a:spcPts val="3200"/>
              </a:lnSpc>
              <a:spcBef>
                <a:spcPct val="50000"/>
              </a:spcBef>
              <a:buFont typeface="Wingdings" panose="05000000000000000000" pitchFamily="2" charset="2"/>
              <a:buNone/>
            </a:pPr>
            <a:r>
              <a:rPr lang="en-US" altLang="zh-CN" smtClean="0">
                <a:hlinkClick r:id="rId5" action="ppaction://hlinksldjump"/>
              </a:rPr>
              <a:t>8.5 </a:t>
            </a:r>
            <a:r>
              <a:rPr lang="zh-CN" altLang="zh-CN" smtClean="0">
                <a:hlinkClick r:id="rId5" action="ppaction://hlinksldjump"/>
              </a:rPr>
              <a:t>共用体类型</a:t>
            </a:r>
            <a:endParaRPr lang="en-US" altLang="zh-CN" smtClean="0"/>
          </a:p>
          <a:p>
            <a:pPr eaLnBrk="1" hangingPunct="1">
              <a:lnSpc>
                <a:spcPts val="3200"/>
              </a:lnSpc>
              <a:spcBef>
                <a:spcPct val="50000"/>
              </a:spcBef>
              <a:buFont typeface="Wingdings" panose="05000000000000000000" pitchFamily="2" charset="2"/>
              <a:buNone/>
            </a:pPr>
            <a:r>
              <a:rPr lang="en-US" altLang="zh-CN" smtClean="0">
                <a:hlinkClick r:id="rId6" action="ppaction://hlinksldjump"/>
              </a:rPr>
              <a:t>8.6 </a:t>
            </a:r>
            <a:r>
              <a:rPr lang="zh-CN" altLang="zh-CN" smtClean="0">
                <a:hlinkClick r:id="rId6" action="ppaction://hlinksldjump"/>
              </a:rPr>
              <a:t>使用枚举类型</a:t>
            </a:r>
            <a:endParaRPr lang="en-US" altLang="zh-CN" smtClean="0"/>
          </a:p>
          <a:p>
            <a:pPr eaLnBrk="1" hangingPunct="1">
              <a:lnSpc>
                <a:spcPts val="3200"/>
              </a:lnSpc>
              <a:spcBef>
                <a:spcPct val="50000"/>
              </a:spcBef>
              <a:buFont typeface="Wingdings" panose="05000000000000000000" pitchFamily="2" charset="2"/>
              <a:buNone/>
            </a:pPr>
            <a:r>
              <a:rPr lang="en-US" altLang="zh-CN" smtClean="0">
                <a:hlinkClick r:id="rId7" action="ppaction://hlinksldjump"/>
              </a:rPr>
              <a:t>8.7 </a:t>
            </a:r>
            <a:r>
              <a:rPr lang="zh-CN" altLang="zh-CN" smtClean="0">
                <a:hlinkClick r:id="rId7" action="ppaction://hlinksldjump"/>
              </a:rPr>
              <a:t>用</a:t>
            </a:r>
            <a:r>
              <a:rPr lang="en-US" altLang="zh-CN" smtClean="0">
                <a:hlinkClick r:id="rId7" action="ppaction://hlinksldjump"/>
              </a:rPr>
              <a:t>typedef</a:t>
            </a:r>
            <a:r>
              <a:rPr lang="zh-CN" altLang="zh-CN" smtClean="0">
                <a:hlinkClick r:id="rId7" action="ppaction://hlinksldjump"/>
              </a:rPr>
              <a:t>声明新类型名</a:t>
            </a:r>
            <a:endParaRPr lang="en-US" altLang="zh-CN" smtClean="0"/>
          </a:p>
        </p:txBody>
      </p:sp>
    </p:spTree>
  </p:cSld>
  <p:clrMapOvr>
    <a:masterClrMapping/>
  </p:clrMapOvr>
  <p:transition spd="med">
    <p:blinds/>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15042" name="Rectangle 2"/>
          <p:cNvSpPr>
            <a:spLocks noGrp="1" noChangeArrowheads="1"/>
          </p:cNvSpPr>
          <p:nvPr>
            <p:ph type="title"/>
          </p:nvPr>
        </p:nvSpPr>
        <p:spPr>
          <a:xfrm>
            <a:off x="1666875" y="652463"/>
            <a:ext cx="8858250" cy="769937"/>
          </a:xfrm>
          <a:effectLst/>
        </p:spPr>
        <p:txBody>
          <a:bodyPr anchor="ctr"/>
          <a:lstStyle/>
          <a:p>
            <a:pPr eaLnBrk="1" hangingPunct="1">
              <a:defRPr/>
            </a:pPr>
            <a:r>
              <a:rPr lang="en-US" altLang="zh-CN" dirty="0" smtClean="0">
                <a:solidFill>
                  <a:srgbClr val="800000"/>
                </a:solidFill>
                <a:effectLst>
                  <a:outerShdw blurRad="38100" dist="38100" dir="2700000" algn="tl">
                    <a:srgbClr val="000000"/>
                  </a:outerShdw>
                </a:effectLst>
                <a:latin typeface="Arial" panose="020B0604020202020204" pitchFamily="34" charset="0"/>
                <a:ea typeface="黑体" panose="02010609060101010101" pitchFamily="2" charset="-122"/>
              </a:rPr>
              <a:t>8.2.1</a:t>
            </a:r>
            <a:r>
              <a:rPr lang="zh-CN" altLang="zh-CN" dirty="0" smtClean="0">
                <a:solidFill>
                  <a:srgbClr val="800000"/>
                </a:solidFill>
                <a:effectLst>
                  <a:outerShdw blurRad="38100" dist="38100" dir="2700000" algn="tl">
                    <a:srgbClr val="000000"/>
                  </a:outerShdw>
                </a:effectLst>
                <a:latin typeface="Arial" panose="020B0604020202020204" pitchFamily="34" charset="0"/>
                <a:ea typeface="黑体" panose="02010609060101010101" pitchFamily="2" charset="-122"/>
              </a:rPr>
              <a:t>定义结构体数组</a:t>
            </a:r>
            <a:endParaRPr lang="zh-CN" altLang="en-US" dirty="0" smtClean="0">
              <a:solidFill>
                <a:srgbClr val="800000"/>
              </a:solidFill>
              <a:effectLst>
                <a:outerShdw blurRad="38100" dist="38100" dir="2700000" algn="tl">
                  <a:srgbClr val="000000"/>
                </a:outerShdw>
              </a:effectLst>
              <a:latin typeface="Arial" panose="020B0604020202020204" pitchFamily="34" charset="0"/>
              <a:ea typeface="黑体" panose="02010609060101010101" pitchFamily="2" charset="-122"/>
            </a:endParaRPr>
          </a:p>
        </p:txBody>
      </p:sp>
      <p:sp>
        <p:nvSpPr>
          <p:cNvPr id="30723" name="Rectangle 3"/>
          <p:cNvSpPr>
            <a:spLocks noGrp="1" noChangeArrowheads="1"/>
          </p:cNvSpPr>
          <p:nvPr>
            <p:ph type="body" idx="1"/>
          </p:nvPr>
        </p:nvSpPr>
        <p:spPr>
          <a:xfrm>
            <a:off x="2452688" y="1571625"/>
            <a:ext cx="7500937" cy="4714875"/>
          </a:xfrm>
        </p:spPr>
        <p:txBody>
          <a:bodyPr/>
          <a:lstStyle/>
          <a:p>
            <a:r>
              <a:rPr lang="zh-CN" altLang="zh-CN" smtClean="0"/>
              <a:t>解题思路：</a:t>
            </a:r>
            <a:endParaRPr lang="en-US" altLang="zh-CN" smtClean="0"/>
          </a:p>
          <a:p>
            <a:pPr lvl="1"/>
            <a:r>
              <a:rPr lang="zh-CN" altLang="zh-CN" smtClean="0"/>
              <a:t>设一个结构体数组，数组中包含</a:t>
            </a:r>
            <a:r>
              <a:rPr lang="en-US" altLang="zh-CN" smtClean="0"/>
              <a:t>3</a:t>
            </a:r>
            <a:r>
              <a:rPr lang="zh-CN" altLang="zh-CN" smtClean="0"/>
              <a:t>个元素</a:t>
            </a:r>
            <a:endParaRPr lang="en-US" altLang="zh-CN" smtClean="0"/>
          </a:p>
          <a:p>
            <a:pPr lvl="1"/>
            <a:r>
              <a:rPr lang="zh-CN" altLang="zh-CN" smtClean="0"/>
              <a:t>每个元素中的信息应包括候选人的姓名</a:t>
            </a:r>
            <a:r>
              <a:rPr lang="en-US" altLang="zh-CN" smtClean="0"/>
              <a:t>(</a:t>
            </a:r>
            <a:r>
              <a:rPr lang="zh-CN" altLang="zh-CN" smtClean="0"/>
              <a:t>字符型</a:t>
            </a:r>
            <a:r>
              <a:rPr lang="en-US" altLang="zh-CN" smtClean="0"/>
              <a:t>)</a:t>
            </a:r>
            <a:r>
              <a:rPr lang="zh-CN" altLang="zh-CN" smtClean="0"/>
              <a:t>和得票数</a:t>
            </a:r>
            <a:r>
              <a:rPr lang="en-US" altLang="zh-CN" smtClean="0"/>
              <a:t>(</a:t>
            </a:r>
            <a:r>
              <a:rPr lang="zh-CN" altLang="zh-CN" smtClean="0"/>
              <a:t>整型</a:t>
            </a:r>
            <a:r>
              <a:rPr lang="en-US" altLang="zh-CN" smtClean="0"/>
              <a:t>)</a:t>
            </a:r>
            <a:endParaRPr lang="en-US" altLang="zh-CN" smtClean="0"/>
          </a:p>
          <a:p>
            <a:pPr lvl="1"/>
            <a:r>
              <a:rPr lang="zh-CN" altLang="zh-CN" smtClean="0"/>
              <a:t>输入被选人的姓名，然后与数组元素中的“姓名”成员比较，如果相同，就给这个元素中的“得票数”成员的值加</a:t>
            </a:r>
            <a:r>
              <a:rPr lang="en-US" altLang="zh-CN" smtClean="0"/>
              <a:t>1</a:t>
            </a:r>
            <a:endParaRPr lang="en-US" altLang="zh-CN" smtClean="0"/>
          </a:p>
          <a:p>
            <a:pPr lvl="1"/>
            <a:r>
              <a:rPr lang="zh-CN" altLang="zh-CN" smtClean="0"/>
              <a:t>输出所有元素的信息</a:t>
            </a:r>
            <a:endParaRPr lang="en-US" altLang="zh-CN" smtClean="0"/>
          </a:p>
        </p:txBody>
      </p:sp>
      <p:pic>
        <p:nvPicPr>
          <p:cNvPr id="30724" name="图片 3" descr="Untitled2.png">
            <a:hlinkClick r:id="rId1" action="ppaction://hlinksldjump"/>
          </p:cNvPr>
          <p:cNvPicPr>
            <a:picLocks noChangeAspect="1"/>
          </p:cNvPicPr>
          <p:nvPr/>
        </p:nvPicPr>
        <p:blipFill>
          <a:blip r:embed="rId2"/>
          <a:srcRect/>
          <a:stretch>
            <a:fillRect/>
          </a:stretch>
        </p:blipFill>
        <p:spPr bwMode="auto">
          <a:xfrm>
            <a:off x="9953625" y="6143625"/>
            <a:ext cx="469900" cy="469900"/>
          </a:xfrm>
          <a:prstGeom prst="rect">
            <a:avLst/>
          </a:prstGeom>
          <a:noFill/>
          <a:ln w="9525">
            <a:noFill/>
            <a:miter lim="800000"/>
            <a:headEnd/>
            <a:tailEnd/>
          </a:ln>
        </p:spPr>
      </p:pic>
    </p:spTree>
  </p:cSld>
  <p:clrMapOvr>
    <a:masterClrMapping/>
  </p:clrMapOvr>
  <p:transition spd="med">
    <p:blind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0723">
                                            <p:txEl>
                                              <p:pRg st="1" end="1"/>
                                            </p:txEl>
                                          </p:spTgt>
                                        </p:tgtEl>
                                        <p:attrNameLst>
                                          <p:attrName>style.visibility</p:attrName>
                                        </p:attrNameLst>
                                      </p:cBhvr>
                                      <p:to>
                                        <p:strVal val="visible"/>
                                      </p:to>
                                    </p:set>
                                    <p:animEffect transition="in" filter="blinds(horizontal)">
                                      <p:cBhvr>
                                        <p:cTn id="7" dur="500"/>
                                        <p:tgtEl>
                                          <p:spTgt spid="3072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0723">
                                            <p:txEl>
                                              <p:pRg st="2" end="2"/>
                                            </p:txEl>
                                          </p:spTgt>
                                        </p:tgtEl>
                                        <p:attrNameLst>
                                          <p:attrName>style.visibility</p:attrName>
                                        </p:attrNameLst>
                                      </p:cBhvr>
                                      <p:to>
                                        <p:strVal val="visible"/>
                                      </p:to>
                                    </p:set>
                                    <p:animEffect transition="in" filter="blinds(horizontal)">
                                      <p:cBhvr>
                                        <p:cTn id="12" dur="500"/>
                                        <p:tgtEl>
                                          <p:spTgt spid="3072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0723">
                                            <p:txEl>
                                              <p:pRg st="3" end="3"/>
                                            </p:txEl>
                                          </p:spTgt>
                                        </p:tgtEl>
                                        <p:attrNameLst>
                                          <p:attrName>style.visibility</p:attrName>
                                        </p:attrNameLst>
                                      </p:cBhvr>
                                      <p:to>
                                        <p:strVal val="visible"/>
                                      </p:to>
                                    </p:set>
                                    <p:animEffect transition="in" filter="blinds(horizontal)">
                                      <p:cBhvr>
                                        <p:cTn id="17" dur="500"/>
                                        <p:tgtEl>
                                          <p:spTgt spid="30723">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30723">
                                            <p:txEl>
                                              <p:pRg st="4" end="4"/>
                                            </p:txEl>
                                          </p:spTgt>
                                        </p:tgtEl>
                                        <p:attrNameLst>
                                          <p:attrName>style.visibility</p:attrName>
                                        </p:attrNameLst>
                                      </p:cBhvr>
                                      <p:to>
                                        <p:strVal val="visible"/>
                                      </p:to>
                                    </p:set>
                                    <p:animEffect transition="in" filter="blinds(horizontal)">
                                      <p:cBhvr>
                                        <p:cTn id="22" dur="500"/>
                                        <p:tgtEl>
                                          <p:spTgt spid="3072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内容占位符 2"/>
          <p:cNvSpPr>
            <a:spLocks noGrp="1"/>
          </p:cNvSpPr>
          <p:nvPr>
            <p:ph idx="1"/>
          </p:nvPr>
        </p:nvSpPr>
        <p:spPr>
          <a:xfrm>
            <a:off x="1881188" y="857250"/>
            <a:ext cx="8429625" cy="4286250"/>
          </a:xfrm>
        </p:spPr>
        <p:txBody>
          <a:bodyPr/>
          <a:lstStyle/>
          <a:p>
            <a:pPr>
              <a:lnSpc>
                <a:spcPct val="100000"/>
              </a:lnSpc>
              <a:buFont typeface="Wingdings" panose="05000000000000000000" pitchFamily="2" charset="2"/>
              <a:buNone/>
            </a:pPr>
            <a:r>
              <a:rPr lang="en-US" altLang="zh-CN" sz="2800" smtClean="0"/>
              <a:t>#include &lt;string.h&gt;</a:t>
            </a:r>
            <a:endParaRPr lang="zh-CN" altLang="zh-CN" sz="2800" smtClean="0"/>
          </a:p>
          <a:p>
            <a:pPr>
              <a:lnSpc>
                <a:spcPct val="100000"/>
              </a:lnSpc>
              <a:buFont typeface="Wingdings" panose="05000000000000000000" pitchFamily="2" charset="2"/>
              <a:buNone/>
            </a:pPr>
            <a:r>
              <a:rPr lang="en-US" altLang="zh-CN" sz="2800" smtClean="0"/>
              <a:t>#include &lt;stdio.h&gt;</a:t>
            </a:r>
            <a:endParaRPr lang="zh-CN" altLang="zh-CN" sz="2800" smtClean="0"/>
          </a:p>
          <a:p>
            <a:pPr>
              <a:lnSpc>
                <a:spcPct val="100000"/>
              </a:lnSpc>
              <a:buFont typeface="Wingdings" panose="05000000000000000000" pitchFamily="2" charset="2"/>
              <a:buNone/>
            </a:pPr>
            <a:r>
              <a:rPr lang="en-US" altLang="zh-CN" sz="2800" smtClean="0"/>
              <a:t>struct Person               </a:t>
            </a:r>
            <a:endParaRPr lang="zh-CN" altLang="zh-CN" sz="2800" smtClean="0"/>
          </a:p>
          <a:p>
            <a:pPr>
              <a:lnSpc>
                <a:spcPct val="100000"/>
              </a:lnSpc>
              <a:buFont typeface="Wingdings" panose="05000000000000000000" pitchFamily="2" charset="2"/>
              <a:buNone/>
            </a:pPr>
            <a:r>
              <a:rPr lang="en-US" altLang="zh-CN" sz="2800" smtClean="0"/>
              <a:t>{  char name[20];       </a:t>
            </a:r>
            <a:endParaRPr lang="zh-CN" altLang="zh-CN" sz="2800" smtClean="0"/>
          </a:p>
          <a:p>
            <a:pPr>
              <a:lnSpc>
                <a:spcPct val="100000"/>
              </a:lnSpc>
              <a:buFont typeface="Wingdings" panose="05000000000000000000" pitchFamily="2" charset="2"/>
              <a:buNone/>
            </a:pPr>
            <a:r>
              <a:rPr lang="en-US" altLang="zh-CN" sz="2800" smtClean="0"/>
              <a:t>    int count;                   </a:t>
            </a:r>
            <a:endParaRPr lang="zh-CN" altLang="zh-CN" sz="2800" smtClean="0"/>
          </a:p>
          <a:p>
            <a:pPr>
              <a:lnSpc>
                <a:spcPct val="100000"/>
              </a:lnSpc>
              <a:buFont typeface="Wingdings" panose="05000000000000000000" pitchFamily="2" charset="2"/>
              <a:buNone/>
            </a:pPr>
            <a:r>
              <a:rPr lang="en-US" altLang="zh-CN" sz="2800" smtClean="0"/>
              <a:t>}leader[3]={</a:t>
            </a:r>
            <a:r>
              <a:rPr lang="en-US" altLang="zh-CN" sz="2800" smtClean="0">
                <a:solidFill>
                  <a:srgbClr val="9D138D"/>
                </a:solidFill>
              </a:rPr>
              <a:t>“Li”,0</a:t>
            </a:r>
            <a:r>
              <a:rPr lang="en-US" altLang="zh-CN" sz="2800" smtClean="0"/>
              <a:t>,</a:t>
            </a:r>
            <a:r>
              <a:rPr lang="en-US" altLang="zh-CN" sz="2800" smtClean="0">
                <a:solidFill>
                  <a:srgbClr val="00B050"/>
                </a:solidFill>
              </a:rPr>
              <a:t>“Zhang”,0</a:t>
            </a:r>
            <a:r>
              <a:rPr lang="en-US" altLang="zh-CN" sz="2800" smtClean="0"/>
              <a:t>,</a:t>
            </a:r>
            <a:r>
              <a:rPr lang="en-US" altLang="zh-CN" sz="2800" smtClean="0">
                <a:solidFill>
                  <a:srgbClr val="0000CC"/>
                </a:solidFill>
              </a:rPr>
              <a:t>“Sun”,0</a:t>
            </a:r>
            <a:r>
              <a:rPr lang="en-US" altLang="zh-CN" sz="2800" smtClean="0"/>
              <a:t>};   </a:t>
            </a:r>
            <a:endParaRPr lang="zh-CN" altLang="zh-CN" sz="2800" smtClean="0"/>
          </a:p>
        </p:txBody>
      </p:sp>
      <p:sp>
        <p:nvSpPr>
          <p:cNvPr id="4" name="圆角矩形标注 3"/>
          <p:cNvSpPr>
            <a:spLocks noChangeArrowheads="1"/>
          </p:cNvSpPr>
          <p:nvPr/>
        </p:nvSpPr>
        <p:spPr bwMode="auto">
          <a:xfrm>
            <a:off x="1809750" y="4214813"/>
            <a:ext cx="3286125" cy="571500"/>
          </a:xfrm>
          <a:prstGeom prst="wedgeRoundRectCallout">
            <a:avLst>
              <a:gd name="adj1" fmla="val -16653"/>
              <a:gd name="adj2" fmla="val -113778"/>
              <a:gd name="adj3" fmla="val 16667"/>
            </a:avLst>
          </a:prstGeom>
          <a:solidFill>
            <a:srgbClr val="FFFFCC"/>
          </a:solidFill>
          <a:ln w="9525" algn="ctr">
            <a:solidFill>
              <a:schemeClr val="tx1"/>
            </a:solidFill>
            <a:miter lim="800000"/>
          </a:ln>
        </p:spPr>
        <p:txBody>
          <a:bodyPr wrap="none"/>
          <a:lstStyle/>
          <a:p>
            <a:pPr algn="ctr"/>
            <a:r>
              <a:rPr lang="zh-CN" altLang="zh-CN" sz="2800" b="1">
                <a:solidFill>
                  <a:srgbClr val="0070C0"/>
                </a:solidFill>
              </a:rPr>
              <a:t>全局的结构体数组</a:t>
            </a:r>
            <a:endParaRPr lang="zh-CN" altLang="en-US" sz="2800" b="1">
              <a:solidFill>
                <a:srgbClr val="0070C0"/>
              </a:solidFill>
            </a:endParaRPr>
          </a:p>
        </p:txBody>
      </p:sp>
      <p:graphicFrame>
        <p:nvGraphicFramePr>
          <p:cNvPr id="6" name="表格 5"/>
          <p:cNvGraphicFramePr>
            <a:graphicFrameLocks noGrp="1"/>
          </p:cNvGraphicFramePr>
          <p:nvPr/>
        </p:nvGraphicFramePr>
        <p:xfrm>
          <a:off x="7167563" y="4937125"/>
          <a:ext cx="2785745" cy="1554480"/>
        </p:xfrm>
        <a:graphic>
          <a:graphicData uri="http://schemas.openxmlformats.org/drawingml/2006/table">
            <a:tbl>
              <a:tblPr firstRow="1" bandRow="1">
                <a:tableStyleId>{5C22544A-7EE6-4342-B048-85BDC9FD1C3A}</a:tableStyleId>
              </a:tblPr>
              <a:tblGrid>
                <a:gridCol w="1570990"/>
                <a:gridCol w="1214755"/>
              </a:tblGrid>
              <a:tr h="518160">
                <a:tc>
                  <a:txBody>
                    <a:bodyPr/>
                    <a:lstStyle/>
                    <a:p>
                      <a:endParaRPr lang="zh-CN" altLang="en-US" sz="2800" b="1" dirty="0"/>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endParaRPr lang="zh-CN" altLang="en-US" sz="2800" b="1" dirty="0"/>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r>
              <a:tr h="518160">
                <a:tc>
                  <a:txBody>
                    <a:bodyPr/>
                    <a:lstStyle/>
                    <a:p>
                      <a:endParaRPr lang="zh-CN" altLang="en-US" sz="2800" b="1" dirty="0"/>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endParaRPr lang="zh-CN" altLang="en-US" sz="2800" b="1"/>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r>
              <a:tr h="518160">
                <a:tc>
                  <a:txBody>
                    <a:bodyPr/>
                    <a:lstStyle/>
                    <a:p>
                      <a:endParaRPr lang="zh-CN" altLang="en-US" sz="2800" b="1"/>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endParaRPr lang="zh-CN" altLang="en-US" sz="2800" b="1" dirty="0"/>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r>
            </a:tbl>
          </a:graphicData>
        </a:graphic>
      </p:graphicFrame>
      <p:sp>
        <p:nvSpPr>
          <p:cNvPr id="7" name="TextBox 6"/>
          <p:cNvSpPr txBox="1"/>
          <p:nvPr/>
        </p:nvSpPr>
        <p:spPr>
          <a:xfrm>
            <a:off x="7310438" y="4405313"/>
            <a:ext cx="1428750" cy="521970"/>
          </a:xfrm>
          <a:prstGeom prst="rect">
            <a:avLst/>
          </a:prstGeom>
          <a:noFill/>
        </p:spPr>
        <p:txBody>
          <a:bodyPr>
            <a:spAutoFit/>
          </a:bodyPr>
          <a:lstStyle/>
          <a:p>
            <a:pPr>
              <a:defRPr/>
            </a:pPr>
            <a:r>
              <a:rPr lang="en-US" altLang="zh-CN" sz="2800" b="1" dirty="0">
                <a:solidFill>
                  <a:srgbClr val="C00000"/>
                </a:solidFill>
                <a:latin typeface="+mn-lt"/>
                <a:ea typeface="+mn-ea"/>
              </a:rPr>
              <a:t>name</a:t>
            </a:r>
            <a:endParaRPr lang="zh-CN" altLang="en-US" sz="2800" b="1" dirty="0">
              <a:solidFill>
                <a:srgbClr val="C00000"/>
              </a:solidFill>
              <a:latin typeface="+mn-lt"/>
              <a:ea typeface="+mn-ea"/>
            </a:endParaRPr>
          </a:p>
        </p:txBody>
      </p:sp>
      <p:sp>
        <p:nvSpPr>
          <p:cNvPr id="8" name="TextBox 7"/>
          <p:cNvSpPr txBox="1"/>
          <p:nvPr/>
        </p:nvSpPr>
        <p:spPr>
          <a:xfrm>
            <a:off x="8667750" y="4405313"/>
            <a:ext cx="1428750" cy="521970"/>
          </a:xfrm>
          <a:prstGeom prst="rect">
            <a:avLst/>
          </a:prstGeom>
          <a:noFill/>
        </p:spPr>
        <p:txBody>
          <a:bodyPr>
            <a:spAutoFit/>
          </a:bodyPr>
          <a:lstStyle/>
          <a:p>
            <a:pPr>
              <a:defRPr/>
            </a:pPr>
            <a:r>
              <a:rPr lang="en-US" altLang="zh-CN" sz="2800" b="1" dirty="0">
                <a:solidFill>
                  <a:srgbClr val="C00000"/>
                </a:solidFill>
                <a:latin typeface="+mn-lt"/>
                <a:ea typeface="+mn-ea"/>
              </a:rPr>
              <a:t>count</a:t>
            </a:r>
            <a:endParaRPr lang="zh-CN" altLang="en-US" sz="2800" b="1" dirty="0">
              <a:solidFill>
                <a:srgbClr val="C00000"/>
              </a:solidFill>
              <a:latin typeface="+mn-lt"/>
              <a:ea typeface="+mn-ea"/>
            </a:endParaRPr>
          </a:p>
        </p:txBody>
      </p:sp>
      <p:sp>
        <p:nvSpPr>
          <p:cNvPr id="9" name="TextBox 8"/>
          <p:cNvSpPr txBox="1"/>
          <p:nvPr/>
        </p:nvSpPr>
        <p:spPr>
          <a:xfrm>
            <a:off x="5024438" y="4833938"/>
            <a:ext cx="2286000" cy="521970"/>
          </a:xfrm>
          <a:prstGeom prst="rect">
            <a:avLst/>
          </a:prstGeom>
          <a:noFill/>
        </p:spPr>
        <p:txBody>
          <a:bodyPr>
            <a:spAutoFit/>
          </a:bodyPr>
          <a:lstStyle/>
          <a:p>
            <a:pPr>
              <a:defRPr/>
            </a:pPr>
            <a:r>
              <a:rPr lang="en-US" altLang="zh-CN" sz="2800" b="1" dirty="0">
                <a:solidFill>
                  <a:srgbClr val="C00000"/>
                </a:solidFill>
                <a:latin typeface="+mn-lt"/>
                <a:ea typeface="+mn-ea"/>
              </a:rPr>
              <a:t>leader[0]</a:t>
            </a:r>
            <a:endParaRPr lang="zh-CN" altLang="en-US" sz="2800" b="1" dirty="0">
              <a:solidFill>
                <a:srgbClr val="C00000"/>
              </a:solidFill>
              <a:latin typeface="+mn-lt"/>
              <a:ea typeface="+mn-ea"/>
            </a:endParaRPr>
          </a:p>
        </p:txBody>
      </p:sp>
      <p:sp>
        <p:nvSpPr>
          <p:cNvPr id="10" name="TextBox 9"/>
          <p:cNvSpPr txBox="1"/>
          <p:nvPr/>
        </p:nvSpPr>
        <p:spPr>
          <a:xfrm>
            <a:off x="7310438" y="4954588"/>
            <a:ext cx="1285875" cy="521970"/>
          </a:xfrm>
          <a:prstGeom prst="rect">
            <a:avLst/>
          </a:prstGeom>
          <a:noFill/>
        </p:spPr>
        <p:txBody>
          <a:bodyPr>
            <a:spAutoFit/>
          </a:bodyPr>
          <a:lstStyle/>
          <a:p>
            <a:pPr algn="ctr">
              <a:defRPr/>
            </a:pPr>
            <a:r>
              <a:rPr lang="en-US" altLang="zh-CN" sz="2800" b="1" dirty="0">
                <a:solidFill>
                  <a:srgbClr val="9D138D"/>
                </a:solidFill>
                <a:latin typeface="+mn-lt"/>
                <a:ea typeface="+mn-ea"/>
              </a:rPr>
              <a:t>Li</a:t>
            </a:r>
            <a:endParaRPr lang="zh-CN" altLang="en-US" sz="2800" b="1" dirty="0">
              <a:solidFill>
                <a:srgbClr val="9D138D"/>
              </a:solidFill>
              <a:latin typeface="+mn-lt"/>
              <a:ea typeface="+mn-ea"/>
            </a:endParaRPr>
          </a:p>
        </p:txBody>
      </p:sp>
      <p:sp>
        <p:nvSpPr>
          <p:cNvPr id="11" name="TextBox 10"/>
          <p:cNvSpPr txBox="1"/>
          <p:nvPr/>
        </p:nvSpPr>
        <p:spPr>
          <a:xfrm>
            <a:off x="9096375" y="4954588"/>
            <a:ext cx="642938" cy="521970"/>
          </a:xfrm>
          <a:prstGeom prst="rect">
            <a:avLst/>
          </a:prstGeom>
          <a:noFill/>
        </p:spPr>
        <p:txBody>
          <a:bodyPr>
            <a:spAutoFit/>
          </a:bodyPr>
          <a:lstStyle/>
          <a:p>
            <a:pPr algn="ctr">
              <a:defRPr/>
            </a:pPr>
            <a:r>
              <a:rPr lang="en-US" altLang="zh-CN" sz="2800" b="1" dirty="0">
                <a:solidFill>
                  <a:srgbClr val="9D138D"/>
                </a:solidFill>
                <a:latin typeface="+mn-lt"/>
                <a:ea typeface="+mn-ea"/>
              </a:rPr>
              <a:t>0</a:t>
            </a:r>
            <a:endParaRPr lang="zh-CN" altLang="en-US" sz="2800" b="1" dirty="0">
              <a:solidFill>
                <a:srgbClr val="9D138D"/>
              </a:solidFill>
              <a:latin typeface="+mn-lt"/>
              <a:ea typeface="+mn-ea"/>
            </a:endParaRPr>
          </a:p>
        </p:txBody>
      </p:sp>
      <p:sp>
        <p:nvSpPr>
          <p:cNvPr id="12" name="TextBox 11"/>
          <p:cNvSpPr txBox="1"/>
          <p:nvPr/>
        </p:nvSpPr>
        <p:spPr>
          <a:xfrm>
            <a:off x="7239000" y="5476875"/>
            <a:ext cx="1500188" cy="521970"/>
          </a:xfrm>
          <a:prstGeom prst="rect">
            <a:avLst/>
          </a:prstGeom>
          <a:noFill/>
        </p:spPr>
        <p:txBody>
          <a:bodyPr>
            <a:spAutoFit/>
          </a:bodyPr>
          <a:lstStyle/>
          <a:p>
            <a:pPr algn="ctr">
              <a:defRPr/>
            </a:pPr>
            <a:r>
              <a:rPr lang="en-US" altLang="zh-CN" sz="2800" b="1" dirty="0">
                <a:solidFill>
                  <a:srgbClr val="00B050"/>
                </a:solidFill>
                <a:latin typeface="+mn-lt"/>
                <a:ea typeface="+mn-ea"/>
              </a:rPr>
              <a:t>Zhang</a:t>
            </a:r>
            <a:endParaRPr lang="zh-CN" altLang="en-US" sz="2800" b="1" dirty="0">
              <a:solidFill>
                <a:srgbClr val="00B050"/>
              </a:solidFill>
              <a:latin typeface="+mn-lt"/>
              <a:ea typeface="+mn-ea"/>
            </a:endParaRPr>
          </a:p>
        </p:txBody>
      </p:sp>
      <p:sp>
        <p:nvSpPr>
          <p:cNvPr id="13" name="TextBox 12"/>
          <p:cNvSpPr txBox="1"/>
          <p:nvPr/>
        </p:nvSpPr>
        <p:spPr>
          <a:xfrm>
            <a:off x="9096375" y="5476875"/>
            <a:ext cx="642938" cy="521970"/>
          </a:xfrm>
          <a:prstGeom prst="rect">
            <a:avLst/>
          </a:prstGeom>
          <a:noFill/>
        </p:spPr>
        <p:txBody>
          <a:bodyPr>
            <a:spAutoFit/>
          </a:bodyPr>
          <a:lstStyle/>
          <a:p>
            <a:pPr algn="ctr">
              <a:defRPr/>
            </a:pPr>
            <a:r>
              <a:rPr lang="en-US" altLang="zh-CN" sz="2800" b="1" dirty="0">
                <a:solidFill>
                  <a:srgbClr val="00B050"/>
                </a:solidFill>
                <a:latin typeface="+mn-lt"/>
                <a:ea typeface="+mn-ea"/>
              </a:rPr>
              <a:t>0</a:t>
            </a:r>
            <a:endParaRPr lang="zh-CN" altLang="en-US" sz="2800" b="1" dirty="0">
              <a:solidFill>
                <a:srgbClr val="00B050"/>
              </a:solidFill>
              <a:latin typeface="+mn-lt"/>
              <a:ea typeface="+mn-ea"/>
            </a:endParaRPr>
          </a:p>
        </p:txBody>
      </p:sp>
      <p:sp>
        <p:nvSpPr>
          <p:cNvPr id="14" name="TextBox 13"/>
          <p:cNvSpPr txBox="1"/>
          <p:nvPr/>
        </p:nvSpPr>
        <p:spPr>
          <a:xfrm>
            <a:off x="7239000" y="5976938"/>
            <a:ext cx="1500188" cy="521970"/>
          </a:xfrm>
          <a:prstGeom prst="rect">
            <a:avLst/>
          </a:prstGeom>
          <a:noFill/>
        </p:spPr>
        <p:txBody>
          <a:bodyPr>
            <a:spAutoFit/>
          </a:bodyPr>
          <a:lstStyle/>
          <a:p>
            <a:pPr algn="ctr">
              <a:defRPr/>
            </a:pPr>
            <a:r>
              <a:rPr lang="en-US" altLang="zh-CN" sz="2800" b="1" dirty="0">
                <a:solidFill>
                  <a:srgbClr val="0000CC"/>
                </a:solidFill>
                <a:latin typeface="+mn-lt"/>
                <a:ea typeface="+mn-ea"/>
              </a:rPr>
              <a:t>Sun</a:t>
            </a:r>
            <a:endParaRPr lang="zh-CN" altLang="en-US" sz="2800" b="1" dirty="0">
              <a:solidFill>
                <a:srgbClr val="0000CC"/>
              </a:solidFill>
              <a:latin typeface="+mn-lt"/>
              <a:ea typeface="+mn-ea"/>
            </a:endParaRPr>
          </a:p>
        </p:txBody>
      </p:sp>
      <p:sp>
        <p:nvSpPr>
          <p:cNvPr id="15" name="TextBox 14"/>
          <p:cNvSpPr txBox="1"/>
          <p:nvPr/>
        </p:nvSpPr>
        <p:spPr>
          <a:xfrm>
            <a:off x="9096375" y="5976938"/>
            <a:ext cx="642938" cy="521970"/>
          </a:xfrm>
          <a:prstGeom prst="rect">
            <a:avLst/>
          </a:prstGeom>
          <a:noFill/>
        </p:spPr>
        <p:txBody>
          <a:bodyPr>
            <a:spAutoFit/>
          </a:bodyPr>
          <a:lstStyle/>
          <a:p>
            <a:pPr algn="ctr">
              <a:defRPr/>
            </a:pPr>
            <a:r>
              <a:rPr lang="en-US" altLang="zh-CN" sz="2800" b="1" dirty="0">
                <a:solidFill>
                  <a:srgbClr val="0000CC"/>
                </a:solidFill>
                <a:latin typeface="+mn-lt"/>
                <a:ea typeface="+mn-ea"/>
              </a:rPr>
              <a:t>0</a:t>
            </a:r>
            <a:endParaRPr lang="zh-CN" altLang="en-US" sz="2800" b="1" dirty="0">
              <a:solidFill>
                <a:srgbClr val="0000CC"/>
              </a:solidFill>
              <a:latin typeface="+mn-lt"/>
              <a:ea typeface="+mn-ea"/>
            </a:endParaRPr>
          </a:p>
        </p:txBody>
      </p:sp>
      <p:pic>
        <p:nvPicPr>
          <p:cNvPr id="31771" name="图片 15" descr="Untitled2.png">
            <a:hlinkClick r:id="rId1" action="ppaction://hlinksldjump"/>
          </p:cNvPr>
          <p:cNvPicPr>
            <a:picLocks noChangeAspect="1"/>
          </p:cNvPicPr>
          <p:nvPr/>
        </p:nvPicPr>
        <p:blipFill>
          <a:blip r:embed="rId2"/>
          <a:srcRect/>
          <a:stretch>
            <a:fillRect/>
          </a:stretch>
        </p:blipFill>
        <p:spPr bwMode="auto">
          <a:xfrm>
            <a:off x="10025063" y="6143625"/>
            <a:ext cx="469900" cy="469900"/>
          </a:xfrm>
          <a:prstGeom prst="rect">
            <a:avLst/>
          </a:prstGeom>
          <a:noFill/>
          <a:ln w="9525">
            <a:noFill/>
            <a:miter lim="800000"/>
            <a:headEnd/>
            <a:tailEnd/>
          </a:ln>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linds(horizontal)">
                                      <p:cBhvr>
                                        <p:cTn id="12" dur="500"/>
                                        <p:tgtEl>
                                          <p:spTgt spid="9"/>
                                        </p:tgtEl>
                                      </p:cBhvr>
                                    </p:animEffect>
                                  </p:childTnLst>
                                </p:cTn>
                              </p:par>
                            </p:childTnLst>
                          </p:cTn>
                        </p:par>
                        <p:par>
                          <p:cTn id="13" fill="hold">
                            <p:stCondLst>
                              <p:cond delay="500"/>
                            </p:stCondLst>
                            <p:childTnLst>
                              <p:par>
                                <p:cTn id="14" presetID="3" presetClass="entr" presetSubtype="10" fill="hold" nodeType="after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blinds(horizontal)">
                                      <p:cBhvr>
                                        <p:cTn id="16" dur="500"/>
                                        <p:tgtEl>
                                          <p:spTgt spid="6"/>
                                        </p:tgtEl>
                                      </p:cBhvr>
                                    </p:animEffect>
                                  </p:childTnLst>
                                </p:cTn>
                              </p:par>
                            </p:childTnLst>
                          </p:cTn>
                        </p:par>
                      </p:childTnLst>
                    </p:cTn>
                  </p:par>
                  <p:par>
                    <p:cTn id="17" fill="hold">
                      <p:stCondLst>
                        <p:cond delay="indefinite"/>
                      </p:stCondLst>
                      <p:childTnLst>
                        <p:par>
                          <p:cTn id="18" fill="hold">
                            <p:stCondLst>
                              <p:cond delay="0"/>
                            </p:stCondLst>
                            <p:childTnLst>
                              <p:par>
                                <p:cTn id="19" presetID="3" presetClass="entr" presetSubtype="10" fill="hold" grpId="0" nodeType="click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blinds(horizontal)">
                                      <p:cBhvr>
                                        <p:cTn id="21" dur="500"/>
                                        <p:tgtEl>
                                          <p:spTgt spid="7"/>
                                        </p:tgtEl>
                                      </p:cBhvr>
                                    </p:animEffect>
                                  </p:childTnLst>
                                </p:cTn>
                              </p:par>
                              <p:par>
                                <p:cTn id="22" presetID="3" presetClass="entr" presetSubtype="10" fill="hold" grpId="0" nodeType="with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blinds(horizontal)">
                                      <p:cBhvr>
                                        <p:cTn id="24" dur="500"/>
                                        <p:tgtEl>
                                          <p:spTgt spid="8"/>
                                        </p:tgtEl>
                                      </p:cBhvr>
                                    </p:animEffect>
                                  </p:childTnLst>
                                </p:cTn>
                              </p:par>
                            </p:childTnLst>
                          </p:cTn>
                        </p:par>
                      </p:childTnLst>
                    </p:cTn>
                  </p:par>
                  <p:par>
                    <p:cTn id="25" fill="hold">
                      <p:stCondLst>
                        <p:cond delay="indefinite"/>
                      </p:stCondLst>
                      <p:childTnLst>
                        <p:par>
                          <p:cTn id="26" fill="hold">
                            <p:stCondLst>
                              <p:cond delay="0"/>
                            </p:stCondLst>
                            <p:childTnLst>
                              <p:par>
                                <p:cTn id="27" presetID="3" presetClass="entr" presetSubtype="10" fill="hold" grpId="0" nodeType="clickEffect">
                                  <p:stCondLst>
                                    <p:cond delay="0"/>
                                  </p:stCondLst>
                                  <p:childTnLst>
                                    <p:set>
                                      <p:cBhvr>
                                        <p:cTn id="28" dur="1" fill="hold">
                                          <p:stCondLst>
                                            <p:cond delay="0"/>
                                          </p:stCondLst>
                                        </p:cTn>
                                        <p:tgtEl>
                                          <p:spTgt spid="10"/>
                                        </p:tgtEl>
                                        <p:attrNameLst>
                                          <p:attrName>style.visibility</p:attrName>
                                        </p:attrNameLst>
                                      </p:cBhvr>
                                      <p:to>
                                        <p:strVal val="visible"/>
                                      </p:to>
                                    </p:set>
                                    <p:animEffect transition="in" filter="blinds(horizontal)">
                                      <p:cBhvr>
                                        <p:cTn id="29" dur="500"/>
                                        <p:tgtEl>
                                          <p:spTgt spid="10"/>
                                        </p:tgtEl>
                                      </p:cBhvr>
                                    </p:animEffect>
                                  </p:childTnLst>
                                </p:cTn>
                              </p:par>
                              <p:par>
                                <p:cTn id="30" presetID="3" presetClass="entr" presetSubtype="10" fill="hold" grpId="0" nodeType="with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blinds(horizontal)">
                                      <p:cBhvr>
                                        <p:cTn id="32" dur="500"/>
                                        <p:tgtEl>
                                          <p:spTgt spid="11"/>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blinds(horizontal)">
                                      <p:cBhvr>
                                        <p:cTn id="37" dur="500"/>
                                        <p:tgtEl>
                                          <p:spTgt spid="12"/>
                                        </p:tgtEl>
                                      </p:cBhvr>
                                    </p:animEffect>
                                  </p:childTnLst>
                                </p:cTn>
                              </p:par>
                              <p:par>
                                <p:cTn id="38" presetID="3" presetClass="entr" presetSubtype="10" fill="hold" grpId="0" nodeType="withEffect">
                                  <p:stCondLst>
                                    <p:cond delay="0"/>
                                  </p:stCondLst>
                                  <p:childTnLst>
                                    <p:set>
                                      <p:cBhvr>
                                        <p:cTn id="39" dur="1" fill="hold">
                                          <p:stCondLst>
                                            <p:cond delay="0"/>
                                          </p:stCondLst>
                                        </p:cTn>
                                        <p:tgtEl>
                                          <p:spTgt spid="13"/>
                                        </p:tgtEl>
                                        <p:attrNameLst>
                                          <p:attrName>style.visibility</p:attrName>
                                        </p:attrNameLst>
                                      </p:cBhvr>
                                      <p:to>
                                        <p:strVal val="visible"/>
                                      </p:to>
                                    </p:set>
                                    <p:animEffect transition="in" filter="blinds(horizontal)">
                                      <p:cBhvr>
                                        <p:cTn id="40" dur="500"/>
                                        <p:tgtEl>
                                          <p:spTgt spid="13"/>
                                        </p:tgtEl>
                                      </p:cBhvr>
                                    </p:animEffect>
                                  </p:childTnLst>
                                </p:cTn>
                              </p:par>
                            </p:childTnLst>
                          </p:cTn>
                        </p:par>
                      </p:childTnLst>
                    </p:cTn>
                  </p:par>
                  <p:par>
                    <p:cTn id="41" fill="hold">
                      <p:stCondLst>
                        <p:cond delay="indefinite"/>
                      </p:stCondLst>
                      <p:childTnLst>
                        <p:par>
                          <p:cTn id="42" fill="hold">
                            <p:stCondLst>
                              <p:cond delay="0"/>
                            </p:stCondLst>
                            <p:childTnLst>
                              <p:par>
                                <p:cTn id="43" presetID="3" presetClass="entr" presetSubtype="10" fill="hold" grpId="0" nodeType="clickEffect">
                                  <p:stCondLst>
                                    <p:cond delay="0"/>
                                  </p:stCondLst>
                                  <p:childTnLst>
                                    <p:set>
                                      <p:cBhvr>
                                        <p:cTn id="44" dur="1" fill="hold">
                                          <p:stCondLst>
                                            <p:cond delay="0"/>
                                          </p:stCondLst>
                                        </p:cTn>
                                        <p:tgtEl>
                                          <p:spTgt spid="14"/>
                                        </p:tgtEl>
                                        <p:attrNameLst>
                                          <p:attrName>style.visibility</p:attrName>
                                        </p:attrNameLst>
                                      </p:cBhvr>
                                      <p:to>
                                        <p:strVal val="visible"/>
                                      </p:to>
                                    </p:set>
                                    <p:animEffect transition="in" filter="blinds(horizontal)">
                                      <p:cBhvr>
                                        <p:cTn id="45" dur="500"/>
                                        <p:tgtEl>
                                          <p:spTgt spid="14"/>
                                        </p:tgtEl>
                                      </p:cBhvr>
                                    </p:animEffect>
                                  </p:childTnLst>
                                </p:cTn>
                              </p:par>
                              <p:par>
                                <p:cTn id="46" presetID="3" presetClass="entr" presetSubtype="10" fill="hold" grpId="0" nodeType="withEffect">
                                  <p:stCondLst>
                                    <p:cond delay="0"/>
                                  </p:stCondLst>
                                  <p:childTnLst>
                                    <p:set>
                                      <p:cBhvr>
                                        <p:cTn id="47" dur="1" fill="hold">
                                          <p:stCondLst>
                                            <p:cond delay="0"/>
                                          </p:stCondLst>
                                        </p:cTn>
                                        <p:tgtEl>
                                          <p:spTgt spid="15"/>
                                        </p:tgtEl>
                                        <p:attrNameLst>
                                          <p:attrName>style.visibility</p:attrName>
                                        </p:attrNameLst>
                                      </p:cBhvr>
                                      <p:to>
                                        <p:strVal val="visible"/>
                                      </p:to>
                                    </p:set>
                                    <p:animEffect transition="in" filter="blinds(horizontal)">
                                      <p:cBhvr>
                                        <p:cTn id="48"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7" grpId="0"/>
      <p:bldP spid="8" grpId="0"/>
      <p:bldP spid="9" grpId="0"/>
      <p:bldP spid="10" grpId="0"/>
      <p:bldP spid="11" grpId="0"/>
      <p:bldP spid="12" grpId="0"/>
      <p:bldP spid="13" grpId="0"/>
      <p:bldP spid="14" grpId="0"/>
      <p:bldP spid="15"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内容占位符 2"/>
          <p:cNvSpPr>
            <a:spLocks noGrp="1"/>
          </p:cNvSpPr>
          <p:nvPr>
            <p:ph idx="1"/>
          </p:nvPr>
        </p:nvSpPr>
        <p:spPr>
          <a:xfrm>
            <a:off x="2024063" y="428625"/>
            <a:ext cx="8153400" cy="6143625"/>
          </a:xfrm>
        </p:spPr>
        <p:txBody>
          <a:bodyPr/>
          <a:lstStyle/>
          <a:p>
            <a:pPr>
              <a:lnSpc>
                <a:spcPts val="2800"/>
              </a:lnSpc>
              <a:buFont typeface="Wingdings" panose="05000000000000000000" pitchFamily="2" charset="2"/>
              <a:buNone/>
            </a:pPr>
            <a:r>
              <a:rPr lang="en-US" altLang="zh-CN" sz="2800" smtClean="0"/>
              <a:t>int main()</a:t>
            </a:r>
            <a:endParaRPr lang="zh-CN" altLang="zh-CN" sz="2800" smtClean="0"/>
          </a:p>
          <a:p>
            <a:pPr>
              <a:lnSpc>
                <a:spcPts val="2800"/>
              </a:lnSpc>
              <a:buFont typeface="Wingdings" panose="05000000000000000000" pitchFamily="2" charset="2"/>
              <a:buNone/>
            </a:pPr>
            <a:r>
              <a:rPr lang="en-US" altLang="zh-CN" sz="2800" smtClean="0"/>
              <a:t>{ int i,j;   char leader_name[20];  </a:t>
            </a:r>
            <a:endParaRPr lang="zh-CN" altLang="zh-CN" sz="2800" smtClean="0"/>
          </a:p>
          <a:p>
            <a:pPr>
              <a:lnSpc>
                <a:spcPts val="2800"/>
              </a:lnSpc>
              <a:buFont typeface="Wingdings" panose="05000000000000000000" pitchFamily="2" charset="2"/>
              <a:buNone/>
            </a:pPr>
            <a:r>
              <a:rPr lang="en-US" altLang="zh-CN" sz="2800" smtClean="0"/>
              <a:t>   for (i=1;i&lt;=10;i++)</a:t>
            </a:r>
            <a:endParaRPr lang="zh-CN" altLang="zh-CN" sz="2800" smtClean="0"/>
          </a:p>
          <a:p>
            <a:pPr>
              <a:lnSpc>
                <a:spcPts val="2800"/>
              </a:lnSpc>
              <a:buFont typeface="Wingdings" panose="05000000000000000000" pitchFamily="2" charset="2"/>
              <a:buNone/>
            </a:pPr>
            <a:r>
              <a:rPr lang="en-US" altLang="zh-CN" sz="2800" smtClean="0"/>
              <a:t>	{ scanf(“%s”,leader_name);   </a:t>
            </a:r>
            <a:endParaRPr lang="zh-CN" altLang="zh-CN" sz="2800" smtClean="0"/>
          </a:p>
          <a:p>
            <a:pPr>
              <a:lnSpc>
                <a:spcPts val="2800"/>
              </a:lnSpc>
              <a:buFont typeface="Wingdings" panose="05000000000000000000" pitchFamily="2" charset="2"/>
              <a:buNone/>
            </a:pPr>
            <a:r>
              <a:rPr lang="en-US" altLang="zh-CN" sz="2800" smtClean="0"/>
              <a:t>      for(j=0;j&lt;3;j++)</a:t>
            </a:r>
            <a:endParaRPr lang="zh-CN" altLang="zh-CN" sz="2800" smtClean="0"/>
          </a:p>
          <a:p>
            <a:pPr>
              <a:lnSpc>
                <a:spcPts val="2800"/>
              </a:lnSpc>
              <a:buFont typeface="Wingdings" panose="05000000000000000000" pitchFamily="2" charset="2"/>
              <a:buNone/>
            </a:pPr>
            <a:r>
              <a:rPr lang="en-US" altLang="zh-CN" sz="2800" smtClean="0"/>
              <a:t>	      if(strcmp(leader_name,</a:t>
            </a:r>
            <a:endParaRPr lang="en-US" altLang="zh-CN" sz="2800" smtClean="0"/>
          </a:p>
          <a:p>
            <a:pPr>
              <a:lnSpc>
                <a:spcPts val="2800"/>
              </a:lnSpc>
              <a:buFont typeface="Wingdings" panose="05000000000000000000" pitchFamily="2" charset="2"/>
              <a:buNone/>
            </a:pPr>
            <a:r>
              <a:rPr lang="en-US" altLang="zh-CN" sz="2800" smtClean="0"/>
              <a:t>                      leader[j].name)==0) </a:t>
            </a:r>
            <a:endParaRPr lang="en-US" altLang="zh-CN" sz="2800" smtClean="0"/>
          </a:p>
          <a:p>
            <a:pPr>
              <a:lnSpc>
                <a:spcPts val="2800"/>
              </a:lnSpc>
              <a:buFont typeface="Wingdings" panose="05000000000000000000" pitchFamily="2" charset="2"/>
              <a:buNone/>
            </a:pPr>
            <a:r>
              <a:rPr lang="en-US" altLang="zh-CN" sz="2800" smtClean="0"/>
              <a:t>             leader[j].count++;</a:t>
            </a:r>
            <a:endParaRPr lang="zh-CN" altLang="zh-CN" sz="2800" smtClean="0"/>
          </a:p>
          <a:p>
            <a:pPr>
              <a:lnSpc>
                <a:spcPts val="2800"/>
              </a:lnSpc>
              <a:buFont typeface="Wingdings" panose="05000000000000000000" pitchFamily="2" charset="2"/>
              <a:buNone/>
            </a:pPr>
            <a:r>
              <a:rPr lang="en-US" altLang="zh-CN" sz="2800" smtClean="0"/>
              <a:t>   }</a:t>
            </a:r>
            <a:endParaRPr lang="zh-CN" altLang="zh-CN" sz="2800" smtClean="0"/>
          </a:p>
          <a:p>
            <a:pPr>
              <a:lnSpc>
                <a:spcPts val="2800"/>
              </a:lnSpc>
              <a:buFont typeface="Wingdings" panose="05000000000000000000" pitchFamily="2" charset="2"/>
              <a:buNone/>
            </a:pPr>
            <a:r>
              <a:rPr lang="en-US" altLang="zh-CN" sz="2800" smtClean="0"/>
              <a:t>   for(i=0;i&lt;3;i++)</a:t>
            </a:r>
            <a:endParaRPr lang="zh-CN" altLang="zh-CN" sz="2800" smtClean="0"/>
          </a:p>
          <a:p>
            <a:pPr>
              <a:lnSpc>
                <a:spcPts val="2800"/>
              </a:lnSpc>
              <a:buFont typeface="Wingdings" panose="05000000000000000000" pitchFamily="2" charset="2"/>
              <a:buNone/>
            </a:pPr>
            <a:r>
              <a:rPr lang="en-US" altLang="zh-CN" sz="2800" smtClean="0"/>
              <a:t>     printf("%5s:%d\n“,leader[i].name,</a:t>
            </a:r>
            <a:endParaRPr lang="en-US" altLang="zh-CN" sz="2800" smtClean="0"/>
          </a:p>
          <a:p>
            <a:pPr>
              <a:lnSpc>
                <a:spcPts val="2800"/>
              </a:lnSpc>
              <a:buFont typeface="Wingdings" panose="05000000000000000000" pitchFamily="2" charset="2"/>
              <a:buNone/>
            </a:pPr>
            <a:r>
              <a:rPr lang="en-US" altLang="zh-CN" sz="2800" smtClean="0"/>
              <a:t>                            leader[i].count);</a:t>
            </a:r>
            <a:endParaRPr lang="zh-CN" altLang="zh-CN" sz="2800" smtClean="0"/>
          </a:p>
          <a:p>
            <a:pPr>
              <a:lnSpc>
                <a:spcPts val="2800"/>
              </a:lnSpc>
              <a:buFont typeface="Wingdings" panose="05000000000000000000" pitchFamily="2" charset="2"/>
              <a:buNone/>
            </a:pPr>
            <a:r>
              <a:rPr lang="en-US" altLang="zh-CN" sz="2800" smtClean="0"/>
              <a:t>   return 0;</a:t>
            </a:r>
            <a:endParaRPr lang="zh-CN" altLang="zh-CN" sz="2800" smtClean="0"/>
          </a:p>
          <a:p>
            <a:pPr>
              <a:lnSpc>
                <a:spcPts val="2800"/>
              </a:lnSpc>
              <a:buFont typeface="Wingdings" panose="05000000000000000000" pitchFamily="2" charset="2"/>
              <a:buNone/>
            </a:pPr>
            <a:r>
              <a:rPr lang="en-US" altLang="zh-CN" sz="2800" smtClean="0"/>
              <a:t>}</a:t>
            </a:r>
            <a:endParaRPr lang="zh-CN" altLang="zh-CN" sz="2800" smtClean="0"/>
          </a:p>
          <a:p>
            <a:pPr>
              <a:lnSpc>
                <a:spcPts val="2800"/>
              </a:lnSpc>
              <a:buFont typeface="Wingdings" panose="05000000000000000000" pitchFamily="2" charset="2"/>
              <a:buNone/>
            </a:pPr>
            <a:endParaRPr lang="zh-CN" altLang="en-US" sz="2800" smtClean="0"/>
          </a:p>
        </p:txBody>
      </p:sp>
      <p:sp>
        <p:nvSpPr>
          <p:cNvPr id="6" name="圆角矩形标注 5"/>
          <p:cNvSpPr/>
          <p:nvPr/>
        </p:nvSpPr>
        <p:spPr bwMode="auto">
          <a:xfrm>
            <a:off x="1738313" y="4643438"/>
            <a:ext cx="7143750" cy="642937"/>
          </a:xfrm>
          <a:prstGeom prst="wedgeRoundRectCallout">
            <a:avLst>
              <a:gd name="adj1" fmla="val -16651"/>
              <a:gd name="adj2" fmla="val -136125"/>
              <a:gd name="adj3" fmla="val 16667"/>
            </a:avLst>
          </a:prstGeom>
          <a:solidFill>
            <a:srgbClr val="FFFFCC"/>
          </a:solidFill>
          <a:ln w="9525" cap="flat" cmpd="sng" algn="ctr">
            <a:solidFill>
              <a:schemeClr val="tx1"/>
            </a:solidFill>
            <a:prstDash val="solid"/>
            <a:miter lim="800000"/>
            <a:headEnd type="none" w="med" len="med"/>
            <a:tailEnd type="none" w="med" len="med"/>
          </a:ln>
          <a:effectLst/>
        </p:spPr>
        <p:txBody>
          <a:bodyPr wrap="none"/>
          <a:lstStyle/>
          <a:p>
            <a:pPr algn="ctr">
              <a:defRPr/>
            </a:pPr>
            <a:r>
              <a:rPr lang="en-US" altLang="zh-CN" sz="2800" b="1" dirty="0">
                <a:solidFill>
                  <a:srgbClr val="C00000"/>
                </a:solidFill>
                <a:latin typeface="+mn-lt"/>
                <a:ea typeface="+mn-ea"/>
              </a:rPr>
              <a:t>leader[j].count=</a:t>
            </a:r>
            <a:r>
              <a:rPr lang="en-US" altLang="zh-CN" sz="2800" b="1" dirty="0">
                <a:solidFill>
                  <a:srgbClr val="C00000"/>
                </a:solidFill>
              </a:rPr>
              <a:t>leader[j].count</a:t>
            </a:r>
            <a:r>
              <a:rPr lang="en-US" altLang="zh-CN" sz="2800" b="1" dirty="0">
                <a:solidFill>
                  <a:srgbClr val="C00000"/>
                </a:solidFill>
                <a:latin typeface="+mn-lt"/>
                <a:ea typeface="+mn-ea"/>
              </a:rPr>
              <a:t>+1;</a:t>
            </a:r>
            <a:endParaRPr lang="zh-CN" altLang="en-US" sz="2800" b="1" dirty="0">
              <a:solidFill>
                <a:srgbClr val="C00000"/>
              </a:solidFill>
              <a:latin typeface="+mn-lt"/>
              <a:ea typeface="+mn-ea"/>
            </a:endParaRPr>
          </a:p>
        </p:txBody>
      </p:sp>
      <p:sp>
        <p:nvSpPr>
          <p:cNvPr id="7" name="矩形 6"/>
          <p:cNvSpPr>
            <a:spLocks noChangeArrowheads="1"/>
          </p:cNvSpPr>
          <p:nvPr/>
        </p:nvSpPr>
        <p:spPr bwMode="auto">
          <a:xfrm>
            <a:off x="3595688" y="3429000"/>
            <a:ext cx="4143375" cy="642938"/>
          </a:xfrm>
          <a:prstGeom prst="rect">
            <a:avLst/>
          </a:prstGeom>
          <a:noFill/>
          <a:ln w="38100" algn="ctr">
            <a:solidFill>
              <a:srgbClr val="FF0000"/>
            </a:solidFill>
            <a:miter lim="800000"/>
          </a:ln>
        </p:spPr>
        <p:txBody>
          <a:bodyPr wrap="none"/>
          <a:lstStyle/>
          <a:p>
            <a:endParaRPr lang="zh-CN" altLang="en-US"/>
          </a:p>
        </p:txBody>
      </p:sp>
      <p:pic>
        <p:nvPicPr>
          <p:cNvPr id="32773" name="图片 4" descr="Untitled2.png">
            <a:hlinkClick r:id="rId1" action="ppaction://hlinksldjump"/>
          </p:cNvPr>
          <p:cNvPicPr>
            <a:picLocks noChangeAspect="1"/>
          </p:cNvPicPr>
          <p:nvPr/>
        </p:nvPicPr>
        <p:blipFill>
          <a:blip r:embed="rId2"/>
          <a:srcRect/>
          <a:stretch>
            <a:fillRect/>
          </a:stretch>
        </p:blipFill>
        <p:spPr bwMode="auto">
          <a:xfrm>
            <a:off x="9953625" y="6143625"/>
            <a:ext cx="469900" cy="469900"/>
          </a:xfrm>
          <a:prstGeom prst="rect">
            <a:avLst/>
          </a:prstGeom>
          <a:noFill/>
          <a:ln w="9525">
            <a:noFill/>
            <a:miter lim="800000"/>
            <a:headEnd/>
            <a:tailEnd/>
          </a:ln>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par>
                          <p:cTn id="8" fill="hold">
                            <p:stCondLst>
                              <p:cond delay="500"/>
                            </p:stCondLst>
                            <p:childTnLst>
                              <p:par>
                                <p:cTn id="9" presetID="3" presetClass="entr" presetSubtype="1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blinds(horizontal)">
                                      <p:cBhvr>
                                        <p:cTn id="11"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7" grpId="0" bldLvl="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内容占位符 2"/>
          <p:cNvSpPr>
            <a:spLocks noGrp="1"/>
          </p:cNvSpPr>
          <p:nvPr>
            <p:ph idx="1"/>
          </p:nvPr>
        </p:nvSpPr>
        <p:spPr>
          <a:xfrm>
            <a:off x="2024063" y="428625"/>
            <a:ext cx="8153400" cy="6143625"/>
          </a:xfrm>
        </p:spPr>
        <p:txBody>
          <a:bodyPr/>
          <a:lstStyle/>
          <a:p>
            <a:pPr>
              <a:lnSpc>
                <a:spcPts val="2800"/>
              </a:lnSpc>
              <a:buFont typeface="Wingdings" panose="05000000000000000000" pitchFamily="2" charset="2"/>
              <a:buNone/>
            </a:pPr>
            <a:r>
              <a:rPr lang="en-US" altLang="zh-CN" sz="2800" smtClean="0"/>
              <a:t>int main()</a:t>
            </a:r>
            <a:endParaRPr lang="zh-CN" altLang="zh-CN" sz="2800" smtClean="0"/>
          </a:p>
          <a:p>
            <a:pPr>
              <a:lnSpc>
                <a:spcPts val="2800"/>
              </a:lnSpc>
              <a:buFont typeface="Wingdings" panose="05000000000000000000" pitchFamily="2" charset="2"/>
              <a:buNone/>
            </a:pPr>
            <a:r>
              <a:rPr lang="en-US" altLang="zh-CN" sz="2800" smtClean="0"/>
              <a:t>{ int i,j;   char leader_name[20];  </a:t>
            </a:r>
            <a:endParaRPr lang="zh-CN" altLang="zh-CN" sz="2800" smtClean="0"/>
          </a:p>
          <a:p>
            <a:pPr>
              <a:lnSpc>
                <a:spcPts val="2800"/>
              </a:lnSpc>
              <a:buFont typeface="Wingdings" panose="05000000000000000000" pitchFamily="2" charset="2"/>
              <a:buNone/>
            </a:pPr>
            <a:r>
              <a:rPr lang="en-US" altLang="zh-CN" sz="2800" smtClean="0"/>
              <a:t>   for (i=1;i&lt;=10;i++)</a:t>
            </a:r>
            <a:endParaRPr lang="zh-CN" altLang="zh-CN" sz="2800" smtClean="0"/>
          </a:p>
          <a:p>
            <a:pPr>
              <a:lnSpc>
                <a:spcPts val="2800"/>
              </a:lnSpc>
              <a:buFont typeface="Wingdings" panose="05000000000000000000" pitchFamily="2" charset="2"/>
              <a:buNone/>
            </a:pPr>
            <a:r>
              <a:rPr lang="en-US" altLang="zh-CN" sz="2800" smtClean="0"/>
              <a:t>	{ scanf(“%s”,leader_name);   </a:t>
            </a:r>
            <a:endParaRPr lang="zh-CN" altLang="zh-CN" sz="2800" smtClean="0"/>
          </a:p>
          <a:p>
            <a:pPr>
              <a:lnSpc>
                <a:spcPts val="2800"/>
              </a:lnSpc>
              <a:buFont typeface="Wingdings" panose="05000000000000000000" pitchFamily="2" charset="2"/>
              <a:buNone/>
            </a:pPr>
            <a:r>
              <a:rPr lang="en-US" altLang="zh-CN" sz="2800" smtClean="0"/>
              <a:t>      for(j=0;j&lt;3;j++)</a:t>
            </a:r>
            <a:endParaRPr lang="zh-CN" altLang="zh-CN" sz="2800" smtClean="0"/>
          </a:p>
          <a:p>
            <a:pPr>
              <a:lnSpc>
                <a:spcPts val="2800"/>
              </a:lnSpc>
              <a:buFont typeface="Wingdings" panose="05000000000000000000" pitchFamily="2" charset="2"/>
              <a:buNone/>
            </a:pPr>
            <a:r>
              <a:rPr lang="en-US" altLang="zh-CN" sz="2800" smtClean="0"/>
              <a:t>	      if(strcmp(leader_name,</a:t>
            </a:r>
            <a:endParaRPr lang="en-US" altLang="zh-CN" sz="2800" smtClean="0"/>
          </a:p>
          <a:p>
            <a:pPr>
              <a:lnSpc>
                <a:spcPts val="2800"/>
              </a:lnSpc>
              <a:buFont typeface="Wingdings" panose="05000000000000000000" pitchFamily="2" charset="2"/>
              <a:buNone/>
            </a:pPr>
            <a:r>
              <a:rPr lang="en-US" altLang="zh-CN" sz="2800" smtClean="0"/>
              <a:t>                      leader[j].name)==0) </a:t>
            </a:r>
            <a:endParaRPr lang="en-US" altLang="zh-CN" sz="2800" smtClean="0"/>
          </a:p>
          <a:p>
            <a:pPr>
              <a:lnSpc>
                <a:spcPts val="2800"/>
              </a:lnSpc>
              <a:buFont typeface="Wingdings" panose="05000000000000000000" pitchFamily="2" charset="2"/>
              <a:buNone/>
            </a:pPr>
            <a:r>
              <a:rPr lang="en-US" altLang="zh-CN" sz="2800" smtClean="0"/>
              <a:t>             leader[j].count++;</a:t>
            </a:r>
            <a:endParaRPr lang="zh-CN" altLang="zh-CN" sz="2800" smtClean="0"/>
          </a:p>
          <a:p>
            <a:pPr>
              <a:lnSpc>
                <a:spcPts val="2800"/>
              </a:lnSpc>
              <a:buFont typeface="Wingdings" panose="05000000000000000000" pitchFamily="2" charset="2"/>
              <a:buNone/>
            </a:pPr>
            <a:r>
              <a:rPr lang="en-US" altLang="zh-CN" sz="2800" smtClean="0"/>
              <a:t>   }</a:t>
            </a:r>
            <a:endParaRPr lang="zh-CN" altLang="zh-CN" sz="2800" smtClean="0"/>
          </a:p>
          <a:p>
            <a:pPr>
              <a:lnSpc>
                <a:spcPts val="2800"/>
              </a:lnSpc>
              <a:buFont typeface="Wingdings" panose="05000000000000000000" pitchFamily="2" charset="2"/>
              <a:buNone/>
            </a:pPr>
            <a:r>
              <a:rPr lang="en-US" altLang="zh-CN" sz="2800" smtClean="0"/>
              <a:t>   for(i=0;i&lt;3;i++)</a:t>
            </a:r>
            <a:endParaRPr lang="zh-CN" altLang="zh-CN" sz="2800" smtClean="0"/>
          </a:p>
          <a:p>
            <a:pPr>
              <a:lnSpc>
                <a:spcPts val="2800"/>
              </a:lnSpc>
              <a:buFont typeface="Wingdings" panose="05000000000000000000" pitchFamily="2" charset="2"/>
              <a:buNone/>
            </a:pPr>
            <a:r>
              <a:rPr lang="en-US" altLang="zh-CN" sz="2800" smtClean="0"/>
              <a:t>     printf("%5s:%d\n“,leader[i].name,</a:t>
            </a:r>
            <a:endParaRPr lang="en-US" altLang="zh-CN" sz="2800" smtClean="0"/>
          </a:p>
          <a:p>
            <a:pPr>
              <a:lnSpc>
                <a:spcPts val="2800"/>
              </a:lnSpc>
              <a:buFont typeface="Wingdings" panose="05000000000000000000" pitchFamily="2" charset="2"/>
              <a:buNone/>
            </a:pPr>
            <a:r>
              <a:rPr lang="en-US" altLang="zh-CN" sz="2800" smtClean="0"/>
              <a:t>                            leader[i].count);</a:t>
            </a:r>
            <a:endParaRPr lang="zh-CN" altLang="zh-CN" sz="2800" smtClean="0"/>
          </a:p>
          <a:p>
            <a:pPr>
              <a:lnSpc>
                <a:spcPts val="2800"/>
              </a:lnSpc>
              <a:buFont typeface="Wingdings" panose="05000000000000000000" pitchFamily="2" charset="2"/>
              <a:buNone/>
            </a:pPr>
            <a:r>
              <a:rPr lang="en-US" altLang="zh-CN" sz="2800" smtClean="0"/>
              <a:t>   return 0;</a:t>
            </a:r>
            <a:endParaRPr lang="zh-CN" altLang="zh-CN" sz="2800" smtClean="0"/>
          </a:p>
          <a:p>
            <a:pPr>
              <a:lnSpc>
                <a:spcPts val="2800"/>
              </a:lnSpc>
              <a:buFont typeface="Wingdings" panose="05000000000000000000" pitchFamily="2" charset="2"/>
              <a:buNone/>
            </a:pPr>
            <a:r>
              <a:rPr lang="en-US" altLang="zh-CN" sz="2800" smtClean="0"/>
              <a:t>}</a:t>
            </a:r>
            <a:endParaRPr lang="zh-CN" altLang="zh-CN" sz="2800" smtClean="0"/>
          </a:p>
          <a:p>
            <a:pPr>
              <a:lnSpc>
                <a:spcPts val="2800"/>
              </a:lnSpc>
              <a:buFont typeface="Wingdings" panose="05000000000000000000" pitchFamily="2" charset="2"/>
              <a:buNone/>
            </a:pPr>
            <a:endParaRPr lang="zh-CN" altLang="en-US" sz="2800" smtClean="0"/>
          </a:p>
        </p:txBody>
      </p:sp>
      <p:pic>
        <p:nvPicPr>
          <p:cNvPr id="237570" name="Picture 2"/>
          <p:cNvPicPr>
            <a:picLocks noChangeAspect="1" noChangeArrowheads="1"/>
          </p:cNvPicPr>
          <p:nvPr/>
        </p:nvPicPr>
        <p:blipFill>
          <a:blip r:embed="rId1"/>
          <a:srcRect/>
          <a:stretch>
            <a:fillRect/>
          </a:stretch>
        </p:blipFill>
        <p:spPr bwMode="auto">
          <a:xfrm>
            <a:off x="9167813" y="52388"/>
            <a:ext cx="1357312" cy="4662487"/>
          </a:xfrm>
          <a:prstGeom prst="rect">
            <a:avLst/>
          </a:prstGeom>
          <a:noFill/>
          <a:ln w="9525">
            <a:noFill/>
            <a:miter lim="800000"/>
            <a:headEnd/>
            <a:tailEnd/>
          </a:ln>
        </p:spPr>
      </p:pic>
      <p:sp>
        <p:nvSpPr>
          <p:cNvPr id="7" name="矩形 6"/>
          <p:cNvSpPr>
            <a:spLocks noChangeArrowheads="1"/>
          </p:cNvSpPr>
          <p:nvPr/>
        </p:nvSpPr>
        <p:spPr bwMode="auto">
          <a:xfrm>
            <a:off x="2309813" y="1285875"/>
            <a:ext cx="6000750" cy="1000125"/>
          </a:xfrm>
          <a:prstGeom prst="rect">
            <a:avLst/>
          </a:prstGeom>
          <a:noFill/>
          <a:ln w="38100" algn="ctr">
            <a:solidFill>
              <a:srgbClr val="FF0000"/>
            </a:solidFill>
            <a:miter lim="800000"/>
          </a:ln>
        </p:spPr>
        <p:txBody>
          <a:bodyPr wrap="none"/>
          <a:lstStyle/>
          <a:p>
            <a:endParaRPr lang="zh-CN" altLang="en-US"/>
          </a:p>
        </p:txBody>
      </p:sp>
      <p:sp>
        <p:nvSpPr>
          <p:cNvPr id="8" name="矩形 7"/>
          <p:cNvSpPr>
            <a:spLocks noChangeArrowheads="1"/>
          </p:cNvSpPr>
          <p:nvPr/>
        </p:nvSpPr>
        <p:spPr bwMode="auto">
          <a:xfrm>
            <a:off x="2309813" y="4286250"/>
            <a:ext cx="7572375" cy="1571625"/>
          </a:xfrm>
          <a:prstGeom prst="rect">
            <a:avLst/>
          </a:prstGeom>
          <a:noFill/>
          <a:ln w="38100" algn="ctr">
            <a:solidFill>
              <a:srgbClr val="FF0000"/>
            </a:solidFill>
            <a:miter lim="800000"/>
          </a:ln>
        </p:spPr>
        <p:txBody>
          <a:bodyPr wrap="none"/>
          <a:lstStyle/>
          <a:p>
            <a:endParaRPr lang="zh-CN" altLang="en-US"/>
          </a:p>
        </p:txBody>
      </p:sp>
      <p:pic>
        <p:nvPicPr>
          <p:cNvPr id="237572" name="Picture 4"/>
          <p:cNvPicPr>
            <a:picLocks noChangeAspect="1" noChangeArrowheads="1"/>
          </p:cNvPicPr>
          <p:nvPr/>
        </p:nvPicPr>
        <p:blipFill>
          <a:blip r:embed="rId2"/>
          <a:srcRect/>
          <a:stretch>
            <a:fillRect/>
          </a:stretch>
        </p:blipFill>
        <p:spPr bwMode="auto">
          <a:xfrm>
            <a:off x="3524250" y="5357813"/>
            <a:ext cx="1679575" cy="1285875"/>
          </a:xfrm>
          <a:prstGeom prst="rect">
            <a:avLst/>
          </a:prstGeom>
          <a:noFill/>
          <a:ln w="9525">
            <a:noFill/>
            <a:miter lim="800000"/>
            <a:headEnd/>
            <a:tailEnd/>
          </a:ln>
        </p:spPr>
      </p:pic>
      <p:pic>
        <p:nvPicPr>
          <p:cNvPr id="33799" name="图片 8" descr="Untitled2.png">
            <a:hlinkClick r:id="rId3" action="ppaction://hlinksldjump"/>
          </p:cNvPr>
          <p:cNvPicPr>
            <a:picLocks noChangeAspect="1"/>
          </p:cNvPicPr>
          <p:nvPr/>
        </p:nvPicPr>
        <p:blipFill>
          <a:blip r:embed="rId4"/>
          <a:srcRect/>
          <a:stretch>
            <a:fillRect/>
          </a:stretch>
        </p:blipFill>
        <p:spPr bwMode="auto">
          <a:xfrm>
            <a:off x="9953625" y="6143625"/>
            <a:ext cx="469900" cy="469900"/>
          </a:xfrm>
          <a:prstGeom prst="rect">
            <a:avLst/>
          </a:prstGeom>
          <a:noFill/>
          <a:ln w="9525">
            <a:noFill/>
            <a:miter lim="800000"/>
            <a:headEnd/>
            <a:tailEnd/>
          </a:ln>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par>
                          <p:cTn id="8" fill="hold">
                            <p:stCondLst>
                              <p:cond delay="500"/>
                            </p:stCondLst>
                            <p:childTnLst>
                              <p:par>
                                <p:cTn id="9" presetID="3" presetClass="entr" presetSubtype="10" fill="hold" nodeType="afterEffect">
                                  <p:stCondLst>
                                    <p:cond delay="0"/>
                                  </p:stCondLst>
                                  <p:childTnLst>
                                    <p:set>
                                      <p:cBhvr>
                                        <p:cTn id="10" dur="1" fill="hold">
                                          <p:stCondLst>
                                            <p:cond delay="0"/>
                                          </p:stCondLst>
                                        </p:cTn>
                                        <p:tgtEl>
                                          <p:spTgt spid="237570"/>
                                        </p:tgtEl>
                                        <p:attrNameLst>
                                          <p:attrName>style.visibility</p:attrName>
                                        </p:attrNameLst>
                                      </p:cBhvr>
                                      <p:to>
                                        <p:strVal val="visible"/>
                                      </p:to>
                                    </p:set>
                                    <p:animEffect transition="in" filter="blinds(horizontal)">
                                      <p:cBhvr>
                                        <p:cTn id="11" dur="500"/>
                                        <p:tgtEl>
                                          <p:spTgt spid="237570"/>
                                        </p:tgtEl>
                                      </p:cBhvr>
                                    </p:animEffect>
                                  </p:childTnLst>
                                </p:cTn>
                              </p:par>
                            </p:childTnLst>
                          </p:cTn>
                        </p:par>
                      </p:childTnLst>
                    </p:cTn>
                  </p:par>
                  <p:par>
                    <p:cTn id="12" fill="hold">
                      <p:stCondLst>
                        <p:cond delay="indefinite"/>
                      </p:stCondLst>
                      <p:childTnLst>
                        <p:par>
                          <p:cTn id="13" fill="hold">
                            <p:stCondLst>
                              <p:cond delay="0"/>
                            </p:stCondLst>
                            <p:childTnLst>
                              <p:par>
                                <p:cTn id="14" presetID="3" presetClass="entr" presetSubtype="10" fill="hold" grpId="0" nodeType="click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blinds(horizontal)">
                                      <p:cBhvr>
                                        <p:cTn id="16" dur="500"/>
                                        <p:tgtEl>
                                          <p:spTgt spid="8"/>
                                        </p:tgtEl>
                                      </p:cBhvr>
                                    </p:animEffect>
                                  </p:childTnLst>
                                </p:cTn>
                              </p:par>
                            </p:childTnLst>
                          </p:cTn>
                        </p:par>
                        <p:par>
                          <p:cTn id="17" fill="hold">
                            <p:stCondLst>
                              <p:cond delay="500"/>
                            </p:stCondLst>
                            <p:childTnLst>
                              <p:par>
                                <p:cTn id="18" presetID="3" presetClass="entr" presetSubtype="10" fill="hold" nodeType="afterEffect">
                                  <p:stCondLst>
                                    <p:cond delay="0"/>
                                  </p:stCondLst>
                                  <p:childTnLst>
                                    <p:set>
                                      <p:cBhvr>
                                        <p:cTn id="19" dur="1" fill="hold">
                                          <p:stCondLst>
                                            <p:cond delay="0"/>
                                          </p:stCondLst>
                                        </p:cTn>
                                        <p:tgtEl>
                                          <p:spTgt spid="237572"/>
                                        </p:tgtEl>
                                        <p:attrNameLst>
                                          <p:attrName>style.visibility</p:attrName>
                                        </p:attrNameLst>
                                      </p:cBhvr>
                                      <p:to>
                                        <p:strVal val="visible"/>
                                      </p:to>
                                    </p:set>
                                    <p:animEffect transition="in" filter="blinds(horizontal)">
                                      <p:cBhvr>
                                        <p:cTn id="20" dur="500"/>
                                        <p:tgtEl>
                                          <p:spTgt spid="2375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8" grpId="0" bldLvl="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内容占位符 2"/>
          <p:cNvSpPr>
            <a:spLocks noGrp="1"/>
          </p:cNvSpPr>
          <p:nvPr>
            <p:ph idx="1"/>
          </p:nvPr>
        </p:nvSpPr>
        <p:spPr>
          <a:xfrm>
            <a:off x="2063750" y="642938"/>
            <a:ext cx="8153400" cy="5481637"/>
          </a:xfrm>
        </p:spPr>
        <p:txBody>
          <a:bodyPr/>
          <a:lstStyle/>
          <a:p>
            <a:r>
              <a:rPr lang="zh-CN" altLang="zh-CN" smtClean="0"/>
              <a:t>说明：</a:t>
            </a:r>
            <a:endParaRPr lang="zh-CN" altLang="zh-CN" smtClean="0"/>
          </a:p>
          <a:p>
            <a:pPr>
              <a:buFont typeface="Wingdings" panose="05000000000000000000" pitchFamily="2" charset="2"/>
              <a:buNone/>
            </a:pPr>
            <a:r>
              <a:rPr lang="en-US" altLang="zh-CN" smtClean="0"/>
              <a:t>(1)</a:t>
            </a:r>
            <a:r>
              <a:rPr lang="zh-CN" altLang="zh-CN" smtClean="0"/>
              <a:t>定义结构体数组一般形式是</a:t>
            </a:r>
            <a:endParaRPr lang="zh-CN" altLang="zh-CN" smtClean="0"/>
          </a:p>
          <a:p>
            <a:pPr lvl="1">
              <a:buFont typeface="Wingdings" panose="05000000000000000000" pitchFamily="2" charset="2"/>
              <a:buNone/>
            </a:pPr>
            <a:r>
              <a:rPr lang="zh-CN" altLang="zh-CN" smtClean="0"/>
              <a:t>① </a:t>
            </a:r>
            <a:r>
              <a:rPr lang="en-US" altLang="zh-CN" smtClean="0"/>
              <a:t>struct </a:t>
            </a:r>
            <a:r>
              <a:rPr lang="zh-CN" altLang="zh-CN" smtClean="0"/>
              <a:t>结构体名</a:t>
            </a:r>
            <a:endParaRPr lang="zh-CN" altLang="zh-CN" smtClean="0"/>
          </a:p>
          <a:p>
            <a:pPr lvl="1">
              <a:buFont typeface="Wingdings" panose="05000000000000000000" pitchFamily="2" charset="2"/>
              <a:buNone/>
            </a:pPr>
            <a:r>
              <a:rPr lang="en-US" altLang="zh-CN" smtClean="0"/>
              <a:t>    {</a:t>
            </a:r>
            <a:r>
              <a:rPr lang="zh-CN" altLang="zh-CN" smtClean="0"/>
              <a:t>成员表列</a:t>
            </a:r>
            <a:r>
              <a:rPr lang="en-US" altLang="zh-CN" smtClean="0"/>
              <a:t>} </a:t>
            </a:r>
            <a:r>
              <a:rPr lang="zh-CN" altLang="zh-CN" smtClean="0"/>
              <a:t>数组名</a:t>
            </a:r>
            <a:r>
              <a:rPr lang="en-US" altLang="zh-CN" smtClean="0"/>
              <a:t>[</a:t>
            </a:r>
            <a:r>
              <a:rPr lang="zh-CN" altLang="zh-CN" smtClean="0"/>
              <a:t>数组长度</a:t>
            </a:r>
            <a:r>
              <a:rPr lang="en-US" altLang="zh-CN" smtClean="0"/>
              <a:t>];</a:t>
            </a:r>
            <a:endParaRPr lang="zh-CN" altLang="zh-CN" smtClean="0"/>
          </a:p>
          <a:p>
            <a:pPr lvl="1">
              <a:buFont typeface="Wingdings" panose="05000000000000000000" pitchFamily="2" charset="2"/>
              <a:buNone/>
            </a:pPr>
            <a:r>
              <a:rPr lang="zh-CN" altLang="zh-CN" smtClean="0"/>
              <a:t>② 先声明一个结构体类型，然后再用此类型定义结构体数组：</a:t>
            </a:r>
            <a:endParaRPr lang="zh-CN" altLang="zh-CN" smtClean="0"/>
          </a:p>
          <a:p>
            <a:pPr lvl="1">
              <a:buFont typeface="Wingdings" panose="05000000000000000000" pitchFamily="2" charset="2"/>
              <a:buNone/>
            </a:pPr>
            <a:r>
              <a:rPr lang="en-US" altLang="zh-CN" smtClean="0"/>
              <a:t>     </a:t>
            </a:r>
            <a:r>
              <a:rPr lang="zh-CN" altLang="zh-CN" smtClean="0"/>
              <a:t>结构体类型</a:t>
            </a:r>
            <a:r>
              <a:rPr lang="en-US" altLang="zh-CN" smtClean="0"/>
              <a:t>  </a:t>
            </a:r>
            <a:r>
              <a:rPr lang="zh-CN" altLang="zh-CN" smtClean="0"/>
              <a:t>数组名</a:t>
            </a:r>
            <a:r>
              <a:rPr lang="en-US" altLang="zh-CN" smtClean="0"/>
              <a:t>[</a:t>
            </a:r>
            <a:r>
              <a:rPr lang="zh-CN" altLang="zh-CN" smtClean="0"/>
              <a:t>数组长度</a:t>
            </a:r>
            <a:r>
              <a:rPr lang="en-US" altLang="zh-CN" smtClean="0"/>
              <a:t>];</a:t>
            </a:r>
            <a:endParaRPr lang="zh-CN" altLang="zh-CN" smtClean="0"/>
          </a:p>
          <a:p>
            <a:pPr lvl="1">
              <a:buFont typeface="Wingdings" panose="05000000000000000000" pitchFamily="2" charset="2"/>
              <a:buNone/>
            </a:pPr>
            <a:r>
              <a:rPr lang="en-US" altLang="zh-CN" smtClean="0"/>
              <a:t>   </a:t>
            </a:r>
            <a:r>
              <a:rPr lang="zh-CN" altLang="zh-CN" smtClean="0"/>
              <a:t>如：</a:t>
            </a:r>
            <a:endParaRPr lang="zh-CN" altLang="zh-CN" smtClean="0"/>
          </a:p>
          <a:p>
            <a:pPr lvl="1">
              <a:buFont typeface="Wingdings" panose="05000000000000000000" pitchFamily="2" charset="2"/>
              <a:buNone/>
            </a:pPr>
            <a:r>
              <a:rPr lang="en-US" altLang="zh-CN" smtClean="0"/>
              <a:t>     struct Person  leader[3]; </a:t>
            </a:r>
            <a:endParaRPr lang="zh-CN" altLang="zh-CN" smtClean="0"/>
          </a:p>
          <a:p>
            <a:endParaRPr lang="zh-CN" altLang="en-US" smtClean="0"/>
          </a:p>
        </p:txBody>
      </p:sp>
      <p:pic>
        <p:nvPicPr>
          <p:cNvPr id="34819" name="图片 2" descr="Untitled2.png">
            <a:hlinkClick r:id="rId1" action="ppaction://hlinksldjump"/>
          </p:cNvPr>
          <p:cNvPicPr>
            <a:picLocks noChangeAspect="1"/>
          </p:cNvPicPr>
          <p:nvPr/>
        </p:nvPicPr>
        <p:blipFill>
          <a:blip r:embed="rId2"/>
          <a:srcRect/>
          <a:stretch>
            <a:fillRect/>
          </a:stretch>
        </p:blipFill>
        <p:spPr bwMode="auto">
          <a:xfrm>
            <a:off x="9953625" y="6143625"/>
            <a:ext cx="469900" cy="469900"/>
          </a:xfrm>
          <a:prstGeom prst="rect">
            <a:avLst/>
          </a:prstGeom>
          <a:noFill/>
          <a:ln w="9525">
            <a:noFill/>
            <a:miter lim="800000"/>
            <a:headEnd/>
            <a:tailEnd/>
          </a:ln>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4818">
                                            <p:txEl>
                                              <p:pRg st="4" end="4"/>
                                            </p:txEl>
                                          </p:spTgt>
                                        </p:tgtEl>
                                        <p:attrNameLst>
                                          <p:attrName>style.visibility</p:attrName>
                                        </p:attrNameLst>
                                      </p:cBhvr>
                                      <p:to>
                                        <p:strVal val="visible"/>
                                      </p:to>
                                    </p:set>
                                    <p:animEffect transition="in" filter="blinds(horizontal)">
                                      <p:cBhvr>
                                        <p:cTn id="7" dur="500"/>
                                        <p:tgtEl>
                                          <p:spTgt spid="34818">
                                            <p:txEl>
                                              <p:pRg st="4" end="4"/>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34818">
                                            <p:txEl>
                                              <p:pRg st="5" end="5"/>
                                            </p:txEl>
                                          </p:spTgt>
                                        </p:tgtEl>
                                        <p:attrNameLst>
                                          <p:attrName>style.visibility</p:attrName>
                                        </p:attrNameLst>
                                      </p:cBhvr>
                                      <p:to>
                                        <p:strVal val="visible"/>
                                      </p:to>
                                    </p:set>
                                    <p:animEffect transition="in" filter="blinds(horizontal)">
                                      <p:cBhvr>
                                        <p:cTn id="10" dur="500"/>
                                        <p:tgtEl>
                                          <p:spTgt spid="34818">
                                            <p:txEl>
                                              <p:pRg st="5" end="5"/>
                                            </p:txEl>
                                          </p:spTgt>
                                        </p:tgtEl>
                                      </p:cBhvr>
                                    </p:animEffect>
                                  </p:childTnLst>
                                </p:cTn>
                              </p:par>
                              <p:par>
                                <p:cTn id="11" presetID="3" presetClass="entr" presetSubtype="10" fill="hold" nodeType="withEffect">
                                  <p:stCondLst>
                                    <p:cond delay="0"/>
                                  </p:stCondLst>
                                  <p:childTnLst>
                                    <p:set>
                                      <p:cBhvr>
                                        <p:cTn id="12" dur="1" fill="hold">
                                          <p:stCondLst>
                                            <p:cond delay="0"/>
                                          </p:stCondLst>
                                        </p:cTn>
                                        <p:tgtEl>
                                          <p:spTgt spid="34818">
                                            <p:txEl>
                                              <p:pRg st="6" end="6"/>
                                            </p:txEl>
                                          </p:spTgt>
                                        </p:tgtEl>
                                        <p:attrNameLst>
                                          <p:attrName>style.visibility</p:attrName>
                                        </p:attrNameLst>
                                      </p:cBhvr>
                                      <p:to>
                                        <p:strVal val="visible"/>
                                      </p:to>
                                    </p:set>
                                    <p:animEffect transition="in" filter="blinds(horizontal)">
                                      <p:cBhvr>
                                        <p:cTn id="13" dur="500"/>
                                        <p:tgtEl>
                                          <p:spTgt spid="34818">
                                            <p:txEl>
                                              <p:pRg st="6" end="6"/>
                                            </p:txEl>
                                          </p:spTgt>
                                        </p:tgtEl>
                                      </p:cBhvr>
                                    </p:animEffect>
                                  </p:childTnLst>
                                </p:cTn>
                              </p:par>
                              <p:par>
                                <p:cTn id="14" presetID="3" presetClass="entr" presetSubtype="10" fill="hold" nodeType="withEffect">
                                  <p:stCondLst>
                                    <p:cond delay="0"/>
                                  </p:stCondLst>
                                  <p:childTnLst>
                                    <p:set>
                                      <p:cBhvr>
                                        <p:cTn id="15" dur="1" fill="hold">
                                          <p:stCondLst>
                                            <p:cond delay="0"/>
                                          </p:stCondLst>
                                        </p:cTn>
                                        <p:tgtEl>
                                          <p:spTgt spid="34818">
                                            <p:txEl>
                                              <p:pRg st="7" end="7"/>
                                            </p:txEl>
                                          </p:spTgt>
                                        </p:tgtEl>
                                        <p:attrNameLst>
                                          <p:attrName>style.visibility</p:attrName>
                                        </p:attrNameLst>
                                      </p:cBhvr>
                                      <p:to>
                                        <p:strVal val="visible"/>
                                      </p:to>
                                    </p:set>
                                    <p:animEffect transition="in" filter="blinds(horizontal)">
                                      <p:cBhvr>
                                        <p:cTn id="16" dur="500"/>
                                        <p:tgtEl>
                                          <p:spTgt spid="34818">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内容占位符 2"/>
          <p:cNvSpPr>
            <a:spLocks noGrp="1"/>
          </p:cNvSpPr>
          <p:nvPr>
            <p:ph idx="1"/>
          </p:nvPr>
        </p:nvSpPr>
        <p:spPr>
          <a:xfrm>
            <a:off x="2063750" y="642938"/>
            <a:ext cx="8153400" cy="4857750"/>
          </a:xfrm>
        </p:spPr>
        <p:txBody>
          <a:bodyPr/>
          <a:lstStyle/>
          <a:p>
            <a:r>
              <a:rPr lang="zh-CN" altLang="zh-CN" smtClean="0"/>
              <a:t>说明：</a:t>
            </a:r>
            <a:endParaRPr lang="zh-CN" altLang="zh-CN" smtClean="0"/>
          </a:p>
          <a:p>
            <a:pPr>
              <a:buFont typeface="Wingdings" panose="05000000000000000000" pitchFamily="2" charset="2"/>
              <a:buNone/>
            </a:pPr>
            <a:r>
              <a:rPr lang="en-US" altLang="zh-CN" smtClean="0"/>
              <a:t>(2)</a:t>
            </a:r>
            <a:r>
              <a:rPr lang="zh-CN" altLang="zh-CN" smtClean="0"/>
              <a:t>对结构体数组初始化的形式是在定义数组的后面加上：</a:t>
            </a:r>
            <a:endParaRPr lang="zh-CN" altLang="zh-CN" smtClean="0"/>
          </a:p>
          <a:p>
            <a:pPr lvl="1">
              <a:buFont typeface="Wingdings" panose="05000000000000000000" pitchFamily="2" charset="2"/>
              <a:buNone/>
            </a:pPr>
            <a:r>
              <a:rPr lang="zh-CN" altLang="zh-CN" smtClean="0"/>
              <a:t>＝｛初值表列｝</a:t>
            </a:r>
            <a:r>
              <a:rPr lang="en-US" altLang="zh-CN" smtClean="0"/>
              <a:t>; </a:t>
            </a:r>
            <a:endParaRPr lang="zh-CN" altLang="zh-CN" smtClean="0"/>
          </a:p>
          <a:p>
            <a:pPr>
              <a:buFont typeface="Wingdings" panose="05000000000000000000" pitchFamily="2" charset="2"/>
              <a:buNone/>
            </a:pPr>
            <a:r>
              <a:rPr lang="en-US" altLang="zh-CN" smtClean="0"/>
              <a:t> </a:t>
            </a:r>
            <a:r>
              <a:rPr lang="zh-CN" altLang="zh-CN" smtClean="0"/>
              <a:t>如：</a:t>
            </a:r>
            <a:endParaRPr lang="zh-CN" altLang="zh-CN" smtClean="0"/>
          </a:p>
          <a:p>
            <a:pPr lvl="1">
              <a:buFont typeface="Wingdings" panose="05000000000000000000" pitchFamily="2" charset="2"/>
              <a:buNone/>
            </a:pPr>
            <a:r>
              <a:rPr lang="en-US" altLang="zh-CN" smtClean="0"/>
              <a:t>struct Person  leader[3]= {"Li",0,"Zhang",0,"Fun",0}; </a:t>
            </a:r>
            <a:endParaRPr lang="zh-CN" altLang="zh-CN" smtClean="0"/>
          </a:p>
          <a:p>
            <a:endParaRPr lang="zh-CN" altLang="en-US" smtClean="0"/>
          </a:p>
        </p:txBody>
      </p:sp>
      <p:pic>
        <p:nvPicPr>
          <p:cNvPr id="35843" name="图片 2" descr="Untitled2.png">
            <a:hlinkClick r:id="rId1" action="ppaction://hlinksldjump"/>
          </p:cNvPr>
          <p:cNvPicPr>
            <a:picLocks noChangeAspect="1"/>
          </p:cNvPicPr>
          <p:nvPr/>
        </p:nvPicPr>
        <p:blipFill>
          <a:blip r:embed="rId2"/>
          <a:srcRect/>
          <a:stretch>
            <a:fillRect/>
          </a:stretch>
        </p:blipFill>
        <p:spPr bwMode="auto">
          <a:xfrm>
            <a:off x="9953625" y="6143625"/>
            <a:ext cx="469900" cy="469900"/>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15042" name="Rectangle 2"/>
          <p:cNvSpPr>
            <a:spLocks noGrp="1" noChangeArrowheads="1"/>
          </p:cNvSpPr>
          <p:nvPr>
            <p:ph type="title"/>
          </p:nvPr>
        </p:nvSpPr>
        <p:spPr>
          <a:xfrm>
            <a:off x="1666875" y="652463"/>
            <a:ext cx="8858250" cy="769937"/>
          </a:xfrm>
          <a:effectLst/>
        </p:spPr>
        <p:txBody>
          <a:bodyPr anchor="ctr"/>
          <a:lstStyle/>
          <a:p>
            <a:pPr eaLnBrk="1" hangingPunct="1">
              <a:defRPr/>
            </a:pPr>
            <a:r>
              <a:rPr lang="en-US" altLang="zh-CN" dirty="0" smtClean="0">
                <a:solidFill>
                  <a:srgbClr val="800000"/>
                </a:solidFill>
                <a:effectLst>
                  <a:outerShdw blurRad="38100" dist="38100" dir="2700000" algn="tl">
                    <a:srgbClr val="000000"/>
                  </a:outerShdw>
                </a:effectLst>
                <a:latin typeface="Arial" panose="020B0604020202020204" pitchFamily="34" charset="0"/>
                <a:ea typeface="黑体" panose="02010609060101010101" pitchFamily="2" charset="-122"/>
              </a:rPr>
              <a:t>8.2.2 </a:t>
            </a:r>
            <a:r>
              <a:rPr lang="zh-CN" altLang="zh-CN" dirty="0" smtClean="0">
                <a:solidFill>
                  <a:srgbClr val="800000"/>
                </a:solidFill>
                <a:effectLst>
                  <a:outerShdw blurRad="38100" dist="38100" dir="2700000" algn="tl">
                    <a:srgbClr val="000000"/>
                  </a:outerShdw>
                </a:effectLst>
                <a:latin typeface="Arial" panose="020B0604020202020204" pitchFamily="34" charset="0"/>
                <a:ea typeface="黑体" panose="02010609060101010101" pitchFamily="2" charset="-122"/>
              </a:rPr>
              <a:t>结构体数组的应用举例</a:t>
            </a:r>
            <a:endParaRPr lang="zh-CN" altLang="en-US" dirty="0" smtClean="0">
              <a:solidFill>
                <a:srgbClr val="800000"/>
              </a:solidFill>
              <a:effectLst>
                <a:outerShdw blurRad="38100" dist="38100" dir="2700000" algn="tl">
                  <a:srgbClr val="000000"/>
                </a:outerShdw>
              </a:effectLst>
              <a:latin typeface="Arial" panose="020B0604020202020204" pitchFamily="34" charset="0"/>
              <a:ea typeface="黑体" panose="02010609060101010101" pitchFamily="2" charset="-122"/>
            </a:endParaRPr>
          </a:p>
        </p:txBody>
      </p:sp>
      <p:sp>
        <p:nvSpPr>
          <p:cNvPr id="5123" name="Rectangle 3"/>
          <p:cNvSpPr>
            <a:spLocks noGrp="1" noChangeArrowheads="1"/>
          </p:cNvSpPr>
          <p:nvPr>
            <p:ph type="body" idx="1"/>
          </p:nvPr>
        </p:nvSpPr>
        <p:spPr>
          <a:xfrm>
            <a:off x="2452688" y="1571625"/>
            <a:ext cx="7500937" cy="3929063"/>
          </a:xfrm>
        </p:spPr>
        <p:txBody>
          <a:bodyPr/>
          <a:lstStyle/>
          <a:p>
            <a:pPr>
              <a:buFont typeface="Wingdings" panose="05000000000000000000" pitchFamily="2" charset="2"/>
              <a:buNone/>
            </a:pPr>
            <a:r>
              <a:rPr lang="en-US" altLang="zh-CN" smtClean="0"/>
              <a:t>  </a:t>
            </a:r>
            <a:r>
              <a:rPr lang="zh-CN" altLang="zh-CN" smtClean="0"/>
              <a:t>例</a:t>
            </a:r>
            <a:r>
              <a:rPr lang="en-US" altLang="zh-CN" smtClean="0"/>
              <a:t>8.</a:t>
            </a:r>
            <a:r>
              <a:rPr lang="en-US" altLang="zh-CN" smtClean="0"/>
              <a:t>4 </a:t>
            </a:r>
            <a:r>
              <a:rPr lang="zh-CN" altLang="zh-CN" smtClean="0"/>
              <a:t>有</a:t>
            </a:r>
            <a:r>
              <a:rPr lang="en-US" altLang="zh-CN" smtClean="0"/>
              <a:t>n</a:t>
            </a:r>
            <a:r>
              <a:rPr lang="zh-CN" altLang="zh-CN" smtClean="0"/>
              <a:t>个学生的信息</a:t>
            </a:r>
            <a:r>
              <a:rPr lang="en-US" altLang="zh-CN" smtClean="0"/>
              <a:t>(</a:t>
            </a:r>
            <a:r>
              <a:rPr lang="zh-CN" altLang="zh-CN" smtClean="0"/>
              <a:t>包括学号、姓名、成绩</a:t>
            </a:r>
            <a:r>
              <a:rPr lang="en-US" altLang="zh-CN" smtClean="0"/>
              <a:t>)</a:t>
            </a:r>
            <a:r>
              <a:rPr lang="zh-CN" altLang="zh-CN" smtClean="0"/>
              <a:t>，要求按照成绩的高低顺序输出各学生的信息。</a:t>
            </a:r>
            <a:endParaRPr lang="zh-CN" altLang="zh-CN" smtClean="0"/>
          </a:p>
          <a:p>
            <a:r>
              <a:rPr lang="zh-CN" altLang="zh-CN" smtClean="0"/>
              <a:t>解题思路：用结构体数组存放</a:t>
            </a:r>
            <a:r>
              <a:rPr lang="en-US" altLang="zh-CN" smtClean="0"/>
              <a:t>n</a:t>
            </a:r>
            <a:r>
              <a:rPr lang="zh-CN" altLang="zh-CN" smtClean="0"/>
              <a:t>个学生信息，采用选择法对各元素进行排序</a:t>
            </a:r>
            <a:r>
              <a:rPr lang="en-US" altLang="zh-CN" smtClean="0"/>
              <a:t>(</a:t>
            </a:r>
            <a:r>
              <a:rPr lang="zh-CN" altLang="zh-CN" smtClean="0"/>
              <a:t>进行比较的是各元素中的成绩</a:t>
            </a:r>
            <a:r>
              <a:rPr lang="en-US" altLang="zh-CN" smtClean="0"/>
              <a:t>)</a:t>
            </a:r>
            <a:r>
              <a:rPr lang="zh-CN" altLang="zh-CN" smtClean="0"/>
              <a:t>。</a:t>
            </a:r>
            <a:endParaRPr lang="en-US" altLang="zh-CN" smtClean="0"/>
          </a:p>
        </p:txBody>
      </p:sp>
      <p:pic>
        <p:nvPicPr>
          <p:cNvPr id="36868" name="图片 3" descr="Untitled2.png">
            <a:hlinkClick r:id="rId1" action="ppaction://hlinksldjump"/>
          </p:cNvPr>
          <p:cNvPicPr>
            <a:picLocks noChangeAspect="1"/>
          </p:cNvPicPr>
          <p:nvPr/>
        </p:nvPicPr>
        <p:blipFill>
          <a:blip r:embed="rId2"/>
          <a:srcRect/>
          <a:stretch>
            <a:fillRect/>
          </a:stretch>
        </p:blipFill>
        <p:spPr bwMode="auto">
          <a:xfrm>
            <a:off x="9953625" y="6143625"/>
            <a:ext cx="469900" cy="469900"/>
          </a:xfrm>
          <a:prstGeom prst="rect">
            <a:avLst/>
          </a:prstGeom>
          <a:noFill/>
          <a:ln w="9525">
            <a:noFill/>
            <a:miter lim="800000"/>
            <a:headEnd/>
            <a:tailEnd/>
          </a:ln>
        </p:spPr>
      </p:pic>
    </p:spTree>
  </p:cSld>
  <p:clrMapOvr>
    <a:masterClrMapping/>
  </p:clrMapOvr>
  <p:transition spd="med">
    <p:blind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5123">
                                            <p:txEl>
                                              <p:pRg st="1" end="1"/>
                                            </p:txEl>
                                          </p:spTgt>
                                        </p:tgtEl>
                                        <p:attrNameLst>
                                          <p:attrName>style.visibility</p:attrName>
                                        </p:attrNameLst>
                                      </p:cBhvr>
                                      <p:to>
                                        <p:strVal val="visible"/>
                                      </p:to>
                                    </p:set>
                                    <p:animEffect transition="in" filter="blinds(horizontal)">
                                      <p:cBhvr>
                                        <p:cTn id="7" dur="500"/>
                                        <p:tgtEl>
                                          <p:spTgt spid="512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内容占位符 2"/>
          <p:cNvSpPr>
            <a:spLocks noGrp="1"/>
          </p:cNvSpPr>
          <p:nvPr>
            <p:ph idx="1"/>
          </p:nvPr>
        </p:nvSpPr>
        <p:spPr>
          <a:xfrm>
            <a:off x="1881188" y="500063"/>
            <a:ext cx="8643937" cy="6143625"/>
          </a:xfrm>
        </p:spPr>
        <p:txBody>
          <a:bodyPr/>
          <a:lstStyle/>
          <a:p>
            <a:pPr>
              <a:lnSpc>
                <a:spcPct val="100000"/>
              </a:lnSpc>
              <a:buFont typeface="Wingdings" panose="05000000000000000000" pitchFamily="2" charset="2"/>
              <a:buNone/>
            </a:pPr>
            <a:r>
              <a:rPr lang="en-US" altLang="zh-CN" sz="2800" smtClean="0"/>
              <a:t>#include &lt;stdio.h&gt;</a:t>
            </a:r>
            <a:endParaRPr lang="zh-CN" altLang="zh-CN" sz="2800" smtClean="0"/>
          </a:p>
          <a:p>
            <a:pPr>
              <a:lnSpc>
                <a:spcPct val="100000"/>
              </a:lnSpc>
              <a:buFont typeface="Wingdings" panose="05000000000000000000" pitchFamily="2" charset="2"/>
              <a:buNone/>
            </a:pPr>
            <a:r>
              <a:rPr lang="en-US" altLang="zh-CN" sz="2800" smtClean="0"/>
              <a:t>struct Student</a:t>
            </a:r>
            <a:endParaRPr lang="zh-CN" altLang="zh-CN" sz="2800" smtClean="0"/>
          </a:p>
          <a:p>
            <a:pPr>
              <a:lnSpc>
                <a:spcPct val="100000"/>
              </a:lnSpc>
              <a:buFont typeface="Wingdings" panose="05000000000000000000" pitchFamily="2" charset="2"/>
              <a:buNone/>
            </a:pPr>
            <a:r>
              <a:rPr lang="en-US" altLang="zh-CN" sz="2800" smtClean="0"/>
              <a:t>{ int num; char name[20]; float score;  };   </a:t>
            </a:r>
            <a:endParaRPr lang="zh-CN" altLang="zh-CN" sz="2800" smtClean="0"/>
          </a:p>
          <a:p>
            <a:pPr>
              <a:lnSpc>
                <a:spcPct val="100000"/>
              </a:lnSpc>
              <a:buFont typeface="Wingdings" panose="05000000000000000000" pitchFamily="2" charset="2"/>
              <a:buNone/>
            </a:pPr>
            <a:r>
              <a:rPr lang="en-US" altLang="zh-CN" sz="2800" smtClean="0"/>
              <a:t>int main()</a:t>
            </a:r>
            <a:endParaRPr lang="zh-CN" altLang="zh-CN" sz="2800" smtClean="0"/>
          </a:p>
          <a:p>
            <a:pPr>
              <a:lnSpc>
                <a:spcPct val="100000"/>
              </a:lnSpc>
              <a:buFont typeface="Wingdings" panose="05000000000000000000" pitchFamily="2" charset="2"/>
              <a:buNone/>
            </a:pPr>
            <a:r>
              <a:rPr lang="en-US" altLang="zh-CN" sz="2800" smtClean="0"/>
              <a:t>{ struct Student stu[5]={{10101,"Zhang",78  },</a:t>
            </a:r>
            <a:endParaRPr lang="en-US" altLang="zh-CN" sz="2800" smtClean="0"/>
          </a:p>
          <a:p>
            <a:pPr>
              <a:lnSpc>
                <a:spcPct val="100000"/>
              </a:lnSpc>
              <a:buFont typeface="Wingdings" panose="05000000000000000000" pitchFamily="2" charset="2"/>
              <a:buNone/>
            </a:pPr>
            <a:r>
              <a:rPr lang="en-US" altLang="zh-CN" sz="2800" smtClean="0"/>
              <a:t>                  {10103,"Wang",98.5},</a:t>
            </a:r>
            <a:endParaRPr lang="en-US" altLang="zh-CN" sz="2800" smtClean="0"/>
          </a:p>
          <a:p>
            <a:pPr>
              <a:lnSpc>
                <a:spcPct val="100000"/>
              </a:lnSpc>
              <a:buFont typeface="Wingdings" panose="05000000000000000000" pitchFamily="2" charset="2"/>
              <a:buNone/>
            </a:pPr>
            <a:r>
              <a:rPr lang="en-US" altLang="zh-CN" sz="2800" smtClean="0"/>
              <a:t>                  {10106,"Li",      86   },</a:t>
            </a:r>
            <a:endParaRPr lang="en-US" altLang="zh-CN" sz="2800" smtClean="0"/>
          </a:p>
          <a:p>
            <a:pPr>
              <a:lnSpc>
                <a:spcPct val="100000"/>
              </a:lnSpc>
              <a:buFont typeface="Wingdings" panose="05000000000000000000" pitchFamily="2" charset="2"/>
              <a:buNone/>
            </a:pPr>
            <a:r>
              <a:rPr lang="en-US" altLang="zh-CN" sz="2800" smtClean="0"/>
              <a:t>                  {10108,“Ling”,  73.5},</a:t>
            </a:r>
            <a:endParaRPr lang="en-US" altLang="zh-CN" sz="2800" smtClean="0"/>
          </a:p>
          <a:p>
            <a:pPr>
              <a:lnSpc>
                <a:spcPct val="100000"/>
              </a:lnSpc>
              <a:buFont typeface="Wingdings" panose="05000000000000000000" pitchFamily="2" charset="2"/>
              <a:buNone/>
            </a:pPr>
            <a:r>
              <a:rPr lang="en-US" altLang="zh-CN" sz="2800" smtClean="0"/>
              <a:t>                  {10110,“Fun”,  100  }  };  </a:t>
            </a:r>
            <a:endParaRPr lang="zh-CN" altLang="zh-CN" sz="2800" smtClean="0"/>
          </a:p>
          <a:p>
            <a:pPr>
              <a:lnSpc>
                <a:spcPct val="100000"/>
              </a:lnSpc>
              <a:buFont typeface="Wingdings" panose="05000000000000000000" pitchFamily="2" charset="2"/>
              <a:buNone/>
            </a:pPr>
            <a:r>
              <a:rPr lang="en-US" altLang="zh-CN" sz="2800" smtClean="0"/>
              <a:t>   struct Student temp;   </a:t>
            </a:r>
            <a:endParaRPr lang="zh-CN" altLang="zh-CN" sz="2800" smtClean="0"/>
          </a:p>
          <a:p>
            <a:pPr>
              <a:lnSpc>
                <a:spcPct val="100000"/>
              </a:lnSpc>
              <a:buFont typeface="Wingdings" panose="05000000000000000000" pitchFamily="2" charset="2"/>
              <a:buNone/>
            </a:pPr>
            <a:r>
              <a:rPr lang="en-US" altLang="zh-CN" sz="2800" smtClean="0"/>
              <a:t>   const int n = 5 ;  int i,j,k;</a:t>
            </a:r>
            <a:endParaRPr lang="zh-CN" altLang="en-US" sz="2800" smtClean="0"/>
          </a:p>
        </p:txBody>
      </p:sp>
      <p:sp>
        <p:nvSpPr>
          <p:cNvPr id="4" name="圆角矩形标注 3"/>
          <p:cNvSpPr>
            <a:spLocks noChangeArrowheads="1"/>
          </p:cNvSpPr>
          <p:nvPr/>
        </p:nvSpPr>
        <p:spPr bwMode="auto">
          <a:xfrm>
            <a:off x="3524250" y="4786313"/>
            <a:ext cx="1500188" cy="571500"/>
          </a:xfrm>
          <a:prstGeom prst="wedgeRoundRectCallout">
            <a:avLst>
              <a:gd name="adj1" fmla="val -1551"/>
              <a:gd name="adj2" fmla="val 173347"/>
              <a:gd name="adj3" fmla="val 16667"/>
            </a:avLst>
          </a:prstGeom>
          <a:solidFill>
            <a:srgbClr val="FFFFCC"/>
          </a:solidFill>
          <a:ln w="9525" algn="ctr">
            <a:solidFill>
              <a:schemeClr val="tx1"/>
            </a:solidFill>
            <a:miter lim="800000"/>
          </a:ln>
        </p:spPr>
        <p:txBody>
          <a:bodyPr wrap="none"/>
          <a:lstStyle/>
          <a:p>
            <a:pPr algn="ctr"/>
            <a:r>
              <a:rPr lang="zh-CN" altLang="zh-CN" sz="2800" b="1">
                <a:solidFill>
                  <a:srgbClr val="C00000"/>
                </a:solidFill>
              </a:rPr>
              <a:t>常变量</a:t>
            </a:r>
            <a:endParaRPr lang="zh-CN" altLang="en-US" sz="2800" b="1">
              <a:solidFill>
                <a:srgbClr val="C00000"/>
              </a:solidFill>
            </a:endParaRPr>
          </a:p>
        </p:txBody>
      </p:sp>
      <p:sp>
        <p:nvSpPr>
          <p:cNvPr id="5" name="圆角矩形标注 4"/>
          <p:cNvSpPr>
            <a:spLocks noChangeArrowheads="1"/>
          </p:cNvSpPr>
          <p:nvPr/>
        </p:nvSpPr>
        <p:spPr bwMode="auto">
          <a:xfrm>
            <a:off x="5310188" y="4857750"/>
            <a:ext cx="2571750" cy="571500"/>
          </a:xfrm>
          <a:prstGeom prst="wedgeRoundRectCallout">
            <a:avLst>
              <a:gd name="adj1" fmla="val -50602"/>
              <a:gd name="adj2" fmla="val 164579"/>
              <a:gd name="adj3" fmla="val 16667"/>
            </a:avLst>
          </a:prstGeom>
          <a:solidFill>
            <a:srgbClr val="FFFFCC"/>
          </a:solidFill>
          <a:ln w="9525" algn="ctr">
            <a:solidFill>
              <a:schemeClr val="tx1"/>
            </a:solidFill>
            <a:miter lim="800000"/>
          </a:ln>
        </p:spPr>
        <p:txBody>
          <a:bodyPr wrap="none"/>
          <a:lstStyle/>
          <a:p>
            <a:pPr algn="ctr"/>
            <a:r>
              <a:rPr lang="zh-CN" altLang="en-US" sz="2800" b="1">
                <a:solidFill>
                  <a:srgbClr val="C00000"/>
                </a:solidFill>
              </a:rPr>
              <a:t>若人数变为</a:t>
            </a:r>
            <a:r>
              <a:rPr lang="en-US" altLang="zh-CN" sz="2800" b="1">
                <a:solidFill>
                  <a:srgbClr val="C00000"/>
                </a:solidFill>
              </a:rPr>
              <a:t>30</a:t>
            </a:r>
            <a:endParaRPr lang="zh-CN" altLang="en-US" sz="2800" b="1">
              <a:solidFill>
                <a:srgbClr val="C00000"/>
              </a:solidFill>
            </a:endParaRPr>
          </a:p>
        </p:txBody>
      </p:sp>
      <p:sp>
        <p:nvSpPr>
          <p:cNvPr id="6" name="TextBox 5"/>
          <p:cNvSpPr txBox="1"/>
          <p:nvPr/>
        </p:nvSpPr>
        <p:spPr>
          <a:xfrm>
            <a:off x="4872038" y="6122988"/>
            <a:ext cx="547687" cy="430530"/>
          </a:xfrm>
          <a:prstGeom prst="rect">
            <a:avLst/>
          </a:prstGeom>
          <a:solidFill>
            <a:schemeClr val="accent1"/>
          </a:solidFill>
        </p:spPr>
        <p:txBody>
          <a:bodyPr lIns="0" tIns="0" rIns="0" bIns="0">
            <a:spAutoFit/>
          </a:bodyPr>
          <a:lstStyle/>
          <a:p>
            <a:pPr>
              <a:defRPr/>
            </a:pPr>
            <a:r>
              <a:rPr lang="en-US" altLang="zh-CN" sz="2800" b="1" dirty="0">
                <a:solidFill>
                  <a:srgbClr val="C00000"/>
                </a:solidFill>
                <a:latin typeface="+mn-lt"/>
                <a:ea typeface="+mn-ea"/>
              </a:rPr>
              <a:t>30</a:t>
            </a:r>
            <a:endParaRPr lang="zh-CN" altLang="en-US" sz="2800" b="1" dirty="0">
              <a:solidFill>
                <a:srgbClr val="C00000"/>
              </a:solidFill>
              <a:latin typeface="+mn-lt"/>
              <a:ea typeface="+mn-ea"/>
            </a:endParaRPr>
          </a:p>
        </p:txBody>
      </p:sp>
      <p:pic>
        <p:nvPicPr>
          <p:cNvPr id="37894" name="图片 6" descr="Untitled2.png">
            <a:hlinkClick r:id="rId1" action="ppaction://hlinksldjump"/>
          </p:cNvPr>
          <p:cNvPicPr>
            <a:picLocks noChangeAspect="1"/>
          </p:cNvPicPr>
          <p:nvPr/>
        </p:nvPicPr>
        <p:blipFill>
          <a:blip r:embed="rId2"/>
          <a:srcRect/>
          <a:stretch>
            <a:fillRect/>
          </a:stretch>
        </p:blipFill>
        <p:spPr bwMode="auto">
          <a:xfrm>
            <a:off x="9953625" y="6143625"/>
            <a:ext cx="469900" cy="469900"/>
          </a:xfrm>
          <a:prstGeom prst="rect">
            <a:avLst/>
          </a:prstGeom>
          <a:noFill/>
          <a:ln w="9525">
            <a:noFill/>
            <a:miter lim="800000"/>
            <a:headEnd/>
            <a:tailEnd/>
          </a:ln>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49" presetClass="entr" presetSubtype="0" decel="10000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p:cTn id="17" dur="500" fill="hold"/>
                                        <p:tgtEl>
                                          <p:spTgt spid="6"/>
                                        </p:tgtEl>
                                        <p:attrNameLst>
                                          <p:attrName>ppt_w</p:attrName>
                                        </p:attrNameLst>
                                      </p:cBhvr>
                                      <p:tavLst>
                                        <p:tav tm="0">
                                          <p:val>
                                            <p:fltVal val="0"/>
                                          </p:val>
                                        </p:tav>
                                        <p:tav tm="100000">
                                          <p:val>
                                            <p:strVal val="#ppt_w"/>
                                          </p:val>
                                        </p:tav>
                                      </p:tavLst>
                                    </p:anim>
                                    <p:anim calcmode="lin" valueType="num">
                                      <p:cBhvr>
                                        <p:cTn id="18" dur="500" fill="hold"/>
                                        <p:tgtEl>
                                          <p:spTgt spid="6"/>
                                        </p:tgtEl>
                                        <p:attrNameLst>
                                          <p:attrName>ppt_h</p:attrName>
                                        </p:attrNameLst>
                                      </p:cBhvr>
                                      <p:tavLst>
                                        <p:tav tm="0">
                                          <p:val>
                                            <p:fltVal val="0"/>
                                          </p:val>
                                        </p:tav>
                                        <p:tav tm="100000">
                                          <p:val>
                                            <p:strVal val="#ppt_h"/>
                                          </p:val>
                                        </p:tav>
                                      </p:tavLst>
                                    </p:anim>
                                    <p:anim calcmode="lin" valueType="num">
                                      <p:cBhvr>
                                        <p:cTn id="19" dur="500" fill="hold"/>
                                        <p:tgtEl>
                                          <p:spTgt spid="6"/>
                                        </p:tgtEl>
                                        <p:attrNameLst>
                                          <p:attrName>style.rotation</p:attrName>
                                        </p:attrNameLst>
                                      </p:cBhvr>
                                      <p:tavLst>
                                        <p:tav tm="0">
                                          <p:val>
                                            <p:fltVal val="360"/>
                                          </p:val>
                                        </p:tav>
                                        <p:tav tm="100000">
                                          <p:val>
                                            <p:fltVal val="0"/>
                                          </p:val>
                                        </p:tav>
                                      </p:tavLst>
                                    </p:anim>
                                    <p:animEffect transition="in" filter="fade">
                                      <p:cBhvr>
                                        <p:cTn id="20"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5" grpId="0" bldLvl="0" animBg="1"/>
      <p:bldP spid="6" grpId="0" bldLvl="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内容占位符 2"/>
          <p:cNvSpPr>
            <a:spLocks noGrp="1"/>
          </p:cNvSpPr>
          <p:nvPr>
            <p:ph idx="1"/>
          </p:nvPr>
        </p:nvSpPr>
        <p:spPr>
          <a:xfrm>
            <a:off x="1881188" y="500063"/>
            <a:ext cx="8643937" cy="6143625"/>
          </a:xfrm>
        </p:spPr>
        <p:txBody>
          <a:bodyPr/>
          <a:lstStyle/>
          <a:p>
            <a:pPr>
              <a:lnSpc>
                <a:spcPct val="100000"/>
              </a:lnSpc>
              <a:buFont typeface="Wingdings" panose="05000000000000000000" pitchFamily="2" charset="2"/>
              <a:buNone/>
            </a:pPr>
            <a:r>
              <a:rPr lang="en-US" altLang="zh-CN" sz="2800" smtClean="0"/>
              <a:t>#include &lt;stdio.h&gt;</a:t>
            </a:r>
            <a:endParaRPr lang="zh-CN" altLang="zh-CN" sz="2800" smtClean="0"/>
          </a:p>
          <a:p>
            <a:pPr>
              <a:lnSpc>
                <a:spcPct val="100000"/>
              </a:lnSpc>
              <a:buFont typeface="Wingdings" panose="05000000000000000000" pitchFamily="2" charset="2"/>
              <a:buNone/>
            </a:pPr>
            <a:r>
              <a:rPr lang="en-US" altLang="zh-CN" sz="2800" smtClean="0"/>
              <a:t>struct Student</a:t>
            </a:r>
            <a:endParaRPr lang="zh-CN" altLang="zh-CN" sz="2800" smtClean="0"/>
          </a:p>
          <a:p>
            <a:pPr>
              <a:lnSpc>
                <a:spcPct val="100000"/>
              </a:lnSpc>
              <a:buFont typeface="Wingdings" panose="05000000000000000000" pitchFamily="2" charset="2"/>
              <a:buNone/>
            </a:pPr>
            <a:r>
              <a:rPr lang="en-US" altLang="zh-CN" sz="2800" smtClean="0"/>
              <a:t>{ int num; char name[20]; float score;  };   </a:t>
            </a:r>
            <a:endParaRPr lang="zh-CN" altLang="zh-CN" sz="2800" smtClean="0"/>
          </a:p>
          <a:p>
            <a:pPr>
              <a:lnSpc>
                <a:spcPct val="100000"/>
              </a:lnSpc>
              <a:buFont typeface="Wingdings" panose="05000000000000000000" pitchFamily="2" charset="2"/>
              <a:buNone/>
            </a:pPr>
            <a:r>
              <a:rPr lang="en-US" altLang="zh-CN" sz="2800" smtClean="0"/>
              <a:t>int main()</a:t>
            </a:r>
            <a:endParaRPr lang="zh-CN" altLang="zh-CN" sz="2800" smtClean="0"/>
          </a:p>
          <a:p>
            <a:pPr>
              <a:lnSpc>
                <a:spcPct val="100000"/>
              </a:lnSpc>
              <a:buFont typeface="Wingdings" panose="05000000000000000000" pitchFamily="2" charset="2"/>
              <a:buNone/>
            </a:pPr>
            <a:r>
              <a:rPr lang="en-US" altLang="zh-CN" sz="2800" smtClean="0"/>
              <a:t>{ struct Student stu[5]={{10101,"Zhang",78  },</a:t>
            </a:r>
            <a:endParaRPr lang="en-US" altLang="zh-CN" sz="2800" smtClean="0"/>
          </a:p>
          <a:p>
            <a:pPr>
              <a:lnSpc>
                <a:spcPct val="100000"/>
              </a:lnSpc>
              <a:buFont typeface="Wingdings" panose="05000000000000000000" pitchFamily="2" charset="2"/>
              <a:buNone/>
            </a:pPr>
            <a:r>
              <a:rPr lang="en-US" altLang="zh-CN" sz="2800" smtClean="0"/>
              <a:t>                  {10103,"Wang",98.5},</a:t>
            </a:r>
            <a:endParaRPr lang="en-US" altLang="zh-CN" sz="2800" smtClean="0"/>
          </a:p>
          <a:p>
            <a:pPr>
              <a:lnSpc>
                <a:spcPct val="100000"/>
              </a:lnSpc>
              <a:buFont typeface="Wingdings" panose="05000000000000000000" pitchFamily="2" charset="2"/>
              <a:buNone/>
            </a:pPr>
            <a:r>
              <a:rPr lang="en-US" altLang="zh-CN" sz="2800" smtClean="0"/>
              <a:t>                  {10106,"Li",      86   },</a:t>
            </a:r>
            <a:endParaRPr lang="en-US" altLang="zh-CN" sz="2800" smtClean="0"/>
          </a:p>
          <a:p>
            <a:pPr>
              <a:lnSpc>
                <a:spcPct val="100000"/>
              </a:lnSpc>
              <a:buFont typeface="Wingdings" panose="05000000000000000000" pitchFamily="2" charset="2"/>
              <a:buNone/>
            </a:pPr>
            <a:r>
              <a:rPr lang="en-US" altLang="zh-CN" sz="2800" smtClean="0"/>
              <a:t>                  {10108,“Ling”,  73.5},</a:t>
            </a:r>
            <a:endParaRPr lang="en-US" altLang="zh-CN" sz="2800" smtClean="0"/>
          </a:p>
          <a:p>
            <a:pPr>
              <a:lnSpc>
                <a:spcPct val="100000"/>
              </a:lnSpc>
              <a:buFont typeface="Wingdings" panose="05000000000000000000" pitchFamily="2" charset="2"/>
              <a:buNone/>
            </a:pPr>
            <a:r>
              <a:rPr lang="en-US" altLang="zh-CN" sz="2800" smtClean="0"/>
              <a:t>                  {10110,“Fun”,  100  }  };  </a:t>
            </a:r>
            <a:endParaRPr lang="zh-CN" altLang="zh-CN" sz="2800" smtClean="0"/>
          </a:p>
          <a:p>
            <a:pPr>
              <a:lnSpc>
                <a:spcPct val="100000"/>
              </a:lnSpc>
              <a:buFont typeface="Wingdings" panose="05000000000000000000" pitchFamily="2" charset="2"/>
              <a:buNone/>
            </a:pPr>
            <a:r>
              <a:rPr lang="en-US" altLang="zh-CN" sz="2800" smtClean="0"/>
              <a:t>   struct Student temp;   </a:t>
            </a:r>
            <a:endParaRPr lang="zh-CN" altLang="zh-CN" sz="2800" smtClean="0"/>
          </a:p>
          <a:p>
            <a:pPr>
              <a:lnSpc>
                <a:spcPct val="100000"/>
              </a:lnSpc>
              <a:buFont typeface="Wingdings" panose="05000000000000000000" pitchFamily="2" charset="2"/>
              <a:buNone/>
            </a:pPr>
            <a:r>
              <a:rPr lang="en-US" altLang="zh-CN" sz="2800" smtClean="0"/>
              <a:t>   const int n = 5 ;  int i,j,k;</a:t>
            </a:r>
            <a:endParaRPr lang="zh-CN" altLang="en-US" sz="2800" smtClean="0"/>
          </a:p>
        </p:txBody>
      </p:sp>
      <p:sp>
        <p:nvSpPr>
          <p:cNvPr id="5" name="圆角矩形标注 4"/>
          <p:cNvSpPr/>
          <p:nvPr/>
        </p:nvSpPr>
        <p:spPr bwMode="auto">
          <a:xfrm>
            <a:off x="5095875" y="928688"/>
            <a:ext cx="3000375" cy="571500"/>
          </a:xfrm>
          <a:prstGeom prst="wedgeRoundRectCallout">
            <a:avLst>
              <a:gd name="adj1" fmla="val -105014"/>
              <a:gd name="adj2" fmla="val -32680"/>
              <a:gd name="adj3" fmla="val 16667"/>
            </a:avLst>
          </a:prstGeom>
          <a:solidFill>
            <a:srgbClr val="FFFFCC"/>
          </a:solidFill>
          <a:ln w="9525" cap="flat" cmpd="sng" algn="ctr">
            <a:solidFill>
              <a:schemeClr val="tx1"/>
            </a:solidFill>
            <a:prstDash val="solid"/>
            <a:miter lim="800000"/>
            <a:headEnd type="none" w="med" len="med"/>
            <a:tailEnd type="none" w="med" len="med"/>
          </a:ln>
          <a:effectLst/>
        </p:spPr>
        <p:txBody>
          <a:bodyPr wrap="none"/>
          <a:lstStyle/>
          <a:p>
            <a:pPr algn="ctr">
              <a:defRPr/>
            </a:pPr>
            <a:r>
              <a:rPr lang="en-US" altLang="zh-CN" sz="2800" b="1" dirty="0">
                <a:solidFill>
                  <a:srgbClr val="C00000"/>
                </a:solidFill>
                <a:latin typeface="+mn-lt"/>
                <a:ea typeface="+mn-ea"/>
              </a:rPr>
              <a:t>#define N 5</a:t>
            </a:r>
            <a:endParaRPr lang="zh-CN" altLang="en-US" sz="2800" b="1" dirty="0">
              <a:solidFill>
                <a:srgbClr val="C00000"/>
              </a:solidFill>
              <a:latin typeface="+mn-lt"/>
              <a:ea typeface="+mn-ea"/>
            </a:endParaRPr>
          </a:p>
        </p:txBody>
      </p:sp>
      <p:cxnSp>
        <p:nvCxnSpPr>
          <p:cNvPr id="8" name="直接连接符 7"/>
          <p:cNvCxnSpPr>
            <a:cxnSpLocks noChangeShapeType="1"/>
          </p:cNvCxnSpPr>
          <p:nvPr/>
        </p:nvCxnSpPr>
        <p:spPr bwMode="auto">
          <a:xfrm>
            <a:off x="2166938" y="6286500"/>
            <a:ext cx="3143250" cy="0"/>
          </a:xfrm>
          <a:prstGeom prst="line">
            <a:avLst/>
          </a:prstGeom>
          <a:noFill/>
          <a:ln w="38100" algn="ctr">
            <a:solidFill>
              <a:srgbClr val="C00000"/>
            </a:solidFill>
            <a:miter lim="800000"/>
          </a:ln>
        </p:spPr>
      </p:cxnSp>
      <p:cxnSp>
        <p:nvCxnSpPr>
          <p:cNvPr id="9" name="直接连接符 8"/>
          <p:cNvCxnSpPr>
            <a:cxnSpLocks noChangeShapeType="1"/>
          </p:cNvCxnSpPr>
          <p:nvPr/>
        </p:nvCxnSpPr>
        <p:spPr bwMode="auto">
          <a:xfrm>
            <a:off x="2166938" y="6357938"/>
            <a:ext cx="3143250" cy="0"/>
          </a:xfrm>
          <a:prstGeom prst="line">
            <a:avLst/>
          </a:prstGeom>
          <a:noFill/>
          <a:ln w="38100" algn="ctr">
            <a:solidFill>
              <a:srgbClr val="C00000"/>
            </a:solidFill>
            <a:miter lim="800000"/>
          </a:ln>
        </p:spPr>
      </p:cxnSp>
      <p:sp>
        <p:nvSpPr>
          <p:cNvPr id="10" name="圆角矩形标注 9"/>
          <p:cNvSpPr/>
          <p:nvPr/>
        </p:nvSpPr>
        <p:spPr bwMode="auto">
          <a:xfrm>
            <a:off x="6953250" y="5000625"/>
            <a:ext cx="3214688" cy="571500"/>
          </a:xfrm>
          <a:prstGeom prst="wedgeRoundRectCallout">
            <a:avLst>
              <a:gd name="adj1" fmla="val -58674"/>
              <a:gd name="adj2" fmla="val 98826"/>
              <a:gd name="adj3" fmla="val 16667"/>
            </a:avLst>
          </a:prstGeom>
          <a:solidFill>
            <a:srgbClr val="FFFFCC"/>
          </a:solidFill>
          <a:ln w="9525" cap="flat" cmpd="sng" algn="ctr">
            <a:solidFill>
              <a:schemeClr val="tx1"/>
            </a:solidFill>
            <a:prstDash val="solid"/>
            <a:miter lim="800000"/>
            <a:headEnd type="none" w="med" len="med"/>
            <a:tailEnd type="none" w="med" len="med"/>
          </a:ln>
          <a:effectLst/>
        </p:spPr>
        <p:txBody>
          <a:bodyPr wrap="none"/>
          <a:lstStyle/>
          <a:p>
            <a:pPr algn="ctr">
              <a:defRPr/>
            </a:pPr>
            <a:r>
              <a:rPr lang="zh-CN" altLang="en-US" sz="2800" b="1" dirty="0">
                <a:solidFill>
                  <a:srgbClr val="C00000"/>
                </a:solidFill>
                <a:latin typeface="+mn-lt"/>
                <a:ea typeface="+mn-ea"/>
              </a:rPr>
              <a:t>注意</a:t>
            </a:r>
            <a:r>
              <a:rPr lang="en-US" altLang="zh-CN" sz="2800" b="1" dirty="0">
                <a:solidFill>
                  <a:srgbClr val="C00000"/>
                </a:solidFill>
                <a:latin typeface="+mn-lt"/>
                <a:ea typeface="+mn-ea"/>
              </a:rPr>
              <a:t>temp</a:t>
            </a:r>
            <a:r>
              <a:rPr lang="zh-CN" altLang="en-US" sz="2800" b="1" dirty="0">
                <a:solidFill>
                  <a:srgbClr val="C00000"/>
                </a:solidFill>
                <a:latin typeface="+mn-lt"/>
                <a:ea typeface="+mn-ea"/>
              </a:rPr>
              <a:t>的类型</a:t>
            </a:r>
            <a:endParaRPr lang="zh-CN" altLang="en-US" sz="2800" b="1" dirty="0">
              <a:solidFill>
                <a:srgbClr val="C00000"/>
              </a:solidFill>
              <a:latin typeface="+mn-lt"/>
              <a:ea typeface="+mn-ea"/>
            </a:endParaRPr>
          </a:p>
        </p:txBody>
      </p:sp>
      <p:pic>
        <p:nvPicPr>
          <p:cNvPr id="38919" name="图片 6" descr="Untitled2.png">
            <a:hlinkClick r:id="rId1" action="ppaction://hlinksldjump"/>
          </p:cNvPr>
          <p:cNvPicPr>
            <a:picLocks noChangeAspect="1"/>
          </p:cNvPicPr>
          <p:nvPr/>
        </p:nvPicPr>
        <p:blipFill>
          <a:blip r:embed="rId2"/>
          <a:srcRect/>
          <a:stretch>
            <a:fillRect/>
          </a:stretch>
        </p:blipFill>
        <p:spPr bwMode="auto">
          <a:xfrm>
            <a:off x="9953625" y="6143625"/>
            <a:ext cx="469900" cy="469900"/>
          </a:xfrm>
          <a:prstGeom prst="rect">
            <a:avLst/>
          </a:prstGeom>
          <a:noFill/>
          <a:ln w="9525">
            <a:noFill/>
            <a:miter lim="800000"/>
            <a:headEnd/>
            <a:tailEnd/>
          </a:ln>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slide(fromLeft)">
                                      <p:cBhvr>
                                        <p:cTn id="7" dur="500"/>
                                        <p:tgtEl>
                                          <p:spTgt spid="8"/>
                                        </p:tgtEl>
                                      </p:cBhvr>
                                    </p:animEffect>
                                  </p:childTnLst>
                                </p:cTn>
                              </p:par>
                            </p:childTnLst>
                          </p:cTn>
                        </p:par>
                        <p:par>
                          <p:cTn id="8" fill="hold">
                            <p:stCondLst>
                              <p:cond delay="500"/>
                            </p:stCondLst>
                            <p:childTnLst>
                              <p:par>
                                <p:cTn id="9" presetID="12" presetClass="entr" presetSubtype="8"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slide(fromLeft)">
                                      <p:cBhvr>
                                        <p:cTn id="11" dur="500"/>
                                        <p:tgtEl>
                                          <p:spTgt spid="9"/>
                                        </p:tgtEl>
                                      </p:cBhvr>
                                    </p:animEffect>
                                  </p:childTnLst>
                                </p:cTn>
                              </p:par>
                            </p:childTnLst>
                          </p:cTn>
                        </p:par>
                        <p:par>
                          <p:cTn id="12" fill="hold">
                            <p:stCondLst>
                              <p:cond delay="1000"/>
                            </p:stCondLst>
                            <p:childTnLst>
                              <p:par>
                                <p:cTn id="13" presetID="3" presetClass="entr" presetSubtype="10"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blinds(horizontal)">
                                      <p:cBhvr>
                                        <p:cTn id="15" dur="500"/>
                                        <p:tgtEl>
                                          <p:spTgt spid="5"/>
                                        </p:tgtEl>
                                      </p:cBhvr>
                                    </p:animEffect>
                                  </p:childTnLst>
                                </p:cTn>
                              </p:par>
                            </p:childTnLst>
                          </p:cTn>
                        </p:par>
                      </p:childTnLst>
                    </p:cTn>
                  </p:par>
                  <p:par>
                    <p:cTn id="16" fill="hold">
                      <p:stCondLst>
                        <p:cond delay="indefinite"/>
                      </p:stCondLst>
                      <p:childTnLst>
                        <p:par>
                          <p:cTn id="17" fill="hold">
                            <p:stCondLst>
                              <p:cond delay="0"/>
                            </p:stCondLst>
                            <p:childTnLst>
                              <p:par>
                                <p:cTn id="18" presetID="3" presetClass="entr" presetSubtype="10" fill="hold" grpId="0" nodeType="click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blinds(horizontal)">
                                      <p:cBhvr>
                                        <p:cTn id="20"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10" grpId="0" bldLvl="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内容占位符 2"/>
          <p:cNvSpPr>
            <a:spLocks noGrp="1"/>
          </p:cNvSpPr>
          <p:nvPr>
            <p:ph idx="1"/>
          </p:nvPr>
        </p:nvSpPr>
        <p:spPr>
          <a:xfrm>
            <a:off x="1881188" y="500063"/>
            <a:ext cx="8643937" cy="6143625"/>
          </a:xfrm>
        </p:spPr>
        <p:txBody>
          <a:bodyPr/>
          <a:lstStyle/>
          <a:p>
            <a:pPr>
              <a:lnSpc>
                <a:spcPts val="2800"/>
              </a:lnSpc>
              <a:buFont typeface="Wingdings" panose="05000000000000000000" pitchFamily="2" charset="2"/>
              <a:buNone/>
            </a:pPr>
            <a:r>
              <a:rPr lang="en-US" altLang="zh-CN" sz="2800" smtClean="0"/>
              <a:t>  printf("The order is:\n");</a:t>
            </a:r>
            <a:endParaRPr lang="zh-CN" altLang="zh-CN" sz="2800" smtClean="0"/>
          </a:p>
          <a:p>
            <a:pPr>
              <a:lnSpc>
                <a:spcPts val="2800"/>
              </a:lnSpc>
              <a:buFont typeface="Wingdings" panose="05000000000000000000" pitchFamily="2" charset="2"/>
              <a:buNone/>
            </a:pPr>
            <a:r>
              <a:rPr lang="en-US" altLang="zh-CN" sz="2800" smtClean="0"/>
              <a:t>  for(i=0;i&lt;n-1;i++)</a:t>
            </a:r>
            <a:endParaRPr lang="zh-CN" altLang="zh-CN" sz="2800" smtClean="0"/>
          </a:p>
          <a:p>
            <a:pPr>
              <a:lnSpc>
                <a:spcPts val="2800"/>
              </a:lnSpc>
              <a:buFont typeface="Wingdings" panose="05000000000000000000" pitchFamily="2" charset="2"/>
              <a:buNone/>
            </a:pPr>
            <a:r>
              <a:rPr lang="en-US" altLang="zh-CN" sz="2800" smtClean="0"/>
              <a:t>  { k=i;</a:t>
            </a:r>
            <a:endParaRPr lang="zh-CN" altLang="zh-CN" sz="2800" smtClean="0"/>
          </a:p>
          <a:p>
            <a:pPr>
              <a:lnSpc>
                <a:spcPts val="2800"/>
              </a:lnSpc>
              <a:buFont typeface="Wingdings" panose="05000000000000000000" pitchFamily="2" charset="2"/>
              <a:buNone/>
            </a:pPr>
            <a:r>
              <a:rPr lang="en-US" altLang="zh-CN" sz="2800" smtClean="0"/>
              <a:t>     for(j=i+1;j&lt;n;j++)</a:t>
            </a:r>
            <a:endParaRPr lang="zh-CN" altLang="zh-CN" sz="2800" smtClean="0"/>
          </a:p>
          <a:p>
            <a:pPr>
              <a:lnSpc>
                <a:spcPts val="2800"/>
              </a:lnSpc>
              <a:buFont typeface="Wingdings" panose="05000000000000000000" pitchFamily="2" charset="2"/>
              <a:buNone/>
            </a:pPr>
            <a:r>
              <a:rPr lang="en-US" altLang="zh-CN" sz="2800" smtClean="0"/>
              <a:t>       if(stu[j].score&gt;stu[k].score)  k=j;</a:t>
            </a:r>
            <a:endParaRPr lang="zh-CN" altLang="zh-CN" sz="2800" smtClean="0"/>
          </a:p>
          <a:p>
            <a:pPr>
              <a:lnSpc>
                <a:spcPts val="2800"/>
              </a:lnSpc>
              <a:buFont typeface="Wingdings" panose="05000000000000000000" pitchFamily="2" charset="2"/>
              <a:buNone/>
            </a:pPr>
            <a:r>
              <a:rPr lang="en-US" altLang="zh-CN" sz="2800" smtClean="0"/>
              <a:t>     temp=stu[k];</a:t>
            </a:r>
            <a:endParaRPr lang="en-US" altLang="zh-CN" sz="2800" smtClean="0"/>
          </a:p>
          <a:p>
            <a:pPr>
              <a:lnSpc>
                <a:spcPts val="2800"/>
              </a:lnSpc>
              <a:buFont typeface="Wingdings" panose="05000000000000000000" pitchFamily="2" charset="2"/>
              <a:buNone/>
            </a:pPr>
            <a:r>
              <a:rPr lang="en-US" altLang="zh-CN" sz="2800" smtClean="0"/>
              <a:t>     stu[k]=stu[i];   stu[i]=temp;   </a:t>
            </a:r>
            <a:endParaRPr lang="zh-CN" altLang="zh-CN" sz="2800" smtClean="0"/>
          </a:p>
          <a:p>
            <a:pPr>
              <a:lnSpc>
                <a:spcPts val="2800"/>
              </a:lnSpc>
              <a:buFont typeface="Wingdings" panose="05000000000000000000" pitchFamily="2" charset="2"/>
              <a:buNone/>
            </a:pPr>
            <a:r>
              <a:rPr lang="en-US" altLang="zh-CN" sz="2800" smtClean="0"/>
              <a:t>   }</a:t>
            </a:r>
            <a:endParaRPr lang="zh-CN" altLang="zh-CN" sz="2800" smtClean="0"/>
          </a:p>
          <a:p>
            <a:pPr>
              <a:lnSpc>
                <a:spcPts val="2800"/>
              </a:lnSpc>
              <a:buFont typeface="Wingdings" panose="05000000000000000000" pitchFamily="2" charset="2"/>
              <a:buNone/>
            </a:pPr>
            <a:r>
              <a:rPr lang="en-US" altLang="zh-CN" sz="2800" smtClean="0"/>
              <a:t>   for(i=0;i&lt;n;i++)</a:t>
            </a:r>
            <a:endParaRPr lang="zh-CN" altLang="zh-CN" sz="2800" smtClean="0"/>
          </a:p>
          <a:p>
            <a:pPr>
              <a:lnSpc>
                <a:spcPts val="2800"/>
              </a:lnSpc>
              <a:buFont typeface="Wingdings" panose="05000000000000000000" pitchFamily="2" charset="2"/>
              <a:buNone/>
            </a:pPr>
            <a:r>
              <a:rPr lang="en-US" altLang="zh-CN" sz="2800" smtClean="0"/>
              <a:t>     printf("%6d %8s %6.2f\n",</a:t>
            </a:r>
            <a:endParaRPr lang="en-US" altLang="zh-CN" sz="2800" smtClean="0"/>
          </a:p>
          <a:p>
            <a:pPr>
              <a:lnSpc>
                <a:spcPts val="2800"/>
              </a:lnSpc>
              <a:buFont typeface="Wingdings" panose="05000000000000000000" pitchFamily="2" charset="2"/>
              <a:buNone/>
            </a:pPr>
            <a:r>
              <a:rPr lang="en-US" altLang="zh-CN" sz="2800" smtClean="0"/>
              <a:t>        stu[i].num,stu[i].name,stu[i].score);</a:t>
            </a:r>
            <a:endParaRPr lang="zh-CN" altLang="zh-CN" sz="2800" smtClean="0"/>
          </a:p>
          <a:p>
            <a:pPr>
              <a:lnSpc>
                <a:spcPts val="2800"/>
              </a:lnSpc>
              <a:buFont typeface="Wingdings" panose="05000000000000000000" pitchFamily="2" charset="2"/>
              <a:buNone/>
            </a:pPr>
            <a:r>
              <a:rPr lang="en-US" altLang="zh-CN" sz="2800" smtClean="0"/>
              <a:t>   printf("\n");</a:t>
            </a:r>
            <a:endParaRPr lang="zh-CN" altLang="zh-CN" sz="2800" smtClean="0"/>
          </a:p>
          <a:p>
            <a:pPr>
              <a:lnSpc>
                <a:spcPts val="2800"/>
              </a:lnSpc>
              <a:buFont typeface="Wingdings" panose="05000000000000000000" pitchFamily="2" charset="2"/>
              <a:buNone/>
            </a:pPr>
            <a:r>
              <a:rPr lang="en-US" altLang="zh-CN" sz="2800" smtClean="0"/>
              <a:t>   return 0;</a:t>
            </a:r>
            <a:endParaRPr lang="zh-CN" altLang="zh-CN" sz="2800" smtClean="0"/>
          </a:p>
          <a:p>
            <a:pPr>
              <a:lnSpc>
                <a:spcPts val="2800"/>
              </a:lnSpc>
              <a:buFont typeface="Wingdings" panose="05000000000000000000" pitchFamily="2" charset="2"/>
              <a:buNone/>
            </a:pPr>
            <a:r>
              <a:rPr lang="en-US" altLang="zh-CN" sz="2800" smtClean="0"/>
              <a:t>}</a:t>
            </a:r>
            <a:endParaRPr lang="zh-CN" altLang="zh-CN" sz="2800" smtClean="0"/>
          </a:p>
          <a:p>
            <a:pPr>
              <a:lnSpc>
                <a:spcPts val="2800"/>
              </a:lnSpc>
              <a:buFont typeface="Wingdings" panose="05000000000000000000" pitchFamily="2" charset="2"/>
              <a:buNone/>
            </a:pPr>
            <a:endParaRPr lang="zh-CN" altLang="zh-CN" sz="2800" smtClean="0"/>
          </a:p>
          <a:p>
            <a:pPr>
              <a:lnSpc>
                <a:spcPts val="2800"/>
              </a:lnSpc>
              <a:buFont typeface="Wingdings" panose="05000000000000000000" pitchFamily="2" charset="2"/>
              <a:buNone/>
            </a:pPr>
            <a:endParaRPr lang="zh-CN" altLang="en-US" sz="2800" smtClean="0"/>
          </a:p>
        </p:txBody>
      </p:sp>
      <p:sp>
        <p:nvSpPr>
          <p:cNvPr id="4" name="圆角矩形标注 3"/>
          <p:cNvSpPr/>
          <p:nvPr/>
        </p:nvSpPr>
        <p:spPr bwMode="auto">
          <a:xfrm>
            <a:off x="5381625" y="5429250"/>
            <a:ext cx="4357688" cy="642938"/>
          </a:xfrm>
          <a:prstGeom prst="wedgeRoundRectCallout">
            <a:avLst>
              <a:gd name="adj1" fmla="val -22687"/>
              <a:gd name="adj2" fmla="val -254968"/>
              <a:gd name="adj3" fmla="val 16667"/>
            </a:avLst>
          </a:prstGeom>
          <a:solidFill>
            <a:srgbClr val="FFFFCC"/>
          </a:solidFill>
          <a:ln w="9525" cap="flat" cmpd="sng" algn="ctr">
            <a:solidFill>
              <a:schemeClr val="tx1"/>
            </a:solidFill>
            <a:prstDash val="solid"/>
            <a:miter lim="800000"/>
            <a:headEnd type="none" w="med" len="med"/>
            <a:tailEnd type="none" w="med" len="med"/>
          </a:ln>
          <a:effectLst/>
        </p:spPr>
        <p:txBody>
          <a:bodyPr wrap="none"/>
          <a:lstStyle/>
          <a:p>
            <a:pPr algn="ctr">
              <a:defRPr/>
            </a:pPr>
            <a:r>
              <a:rPr lang="zh-CN" altLang="en-US" sz="2800" b="1" dirty="0">
                <a:solidFill>
                  <a:srgbClr val="C00000"/>
                </a:solidFill>
                <a:latin typeface="+mn-lt"/>
                <a:ea typeface="+mn-ea"/>
              </a:rPr>
              <a:t>写法上与普通变量一致</a:t>
            </a:r>
            <a:endParaRPr lang="zh-CN" altLang="en-US" sz="2800" b="1" dirty="0">
              <a:solidFill>
                <a:srgbClr val="C00000"/>
              </a:solidFill>
              <a:latin typeface="+mn-lt"/>
              <a:ea typeface="+mn-ea"/>
            </a:endParaRPr>
          </a:p>
        </p:txBody>
      </p:sp>
      <p:sp>
        <p:nvSpPr>
          <p:cNvPr id="5" name="矩形 4"/>
          <p:cNvSpPr>
            <a:spLocks noChangeArrowheads="1"/>
          </p:cNvSpPr>
          <p:nvPr/>
        </p:nvSpPr>
        <p:spPr bwMode="auto">
          <a:xfrm>
            <a:off x="2095500" y="928688"/>
            <a:ext cx="7786688" cy="3143250"/>
          </a:xfrm>
          <a:prstGeom prst="rect">
            <a:avLst/>
          </a:prstGeom>
          <a:noFill/>
          <a:ln w="38100" algn="ctr">
            <a:solidFill>
              <a:srgbClr val="FF0000"/>
            </a:solidFill>
            <a:miter lim="800000"/>
          </a:ln>
        </p:spPr>
        <p:txBody>
          <a:bodyPr wrap="none"/>
          <a:lstStyle/>
          <a:p>
            <a:endParaRPr lang="zh-CN" altLang="en-US"/>
          </a:p>
        </p:txBody>
      </p:sp>
      <p:pic>
        <p:nvPicPr>
          <p:cNvPr id="39941" name="图片 5" descr="Untitled2.png">
            <a:hlinkClick r:id="rId1" action="ppaction://hlinksldjump"/>
          </p:cNvPr>
          <p:cNvPicPr>
            <a:picLocks noChangeAspect="1"/>
          </p:cNvPicPr>
          <p:nvPr/>
        </p:nvPicPr>
        <p:blipFill>
          <a:blip r:embed="rId2"/>
          <a:srcRect/>
          <a:stretch>
            <a:fillRect/>
          </a:stretch>
        </p:blipFill>
        <p:spPr bwMode="auto">
          <a:xfrm>
            <a:off x="9953625" y="6143625"/>
            <a:ext cx="469900" cy="469900"/>
          </a:xfrm>
          <a:prstGeom prst="rect">
            <a:avLst/>
          </a:prstGeom>
          <a:noFill/>
          <a:ln w="9525">
            <a:noFill/>
            <a:miter lim="800000"/>
            <a:headEnd/>
            <a:tailEnd/>
          </a:ln>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par>
                          <p:cTn id="8" fill="hold">
                            <p:stCondLst>
                              <p:cond delay="500"/>
                            </p:stCondLst>
                            <p:childTnLst>
                              <p:par>
                                <p:cTn id="9" presetID="3" presetClass="entr" presetSubtype="10"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blinds(horizontal)">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5" grpId="0" bldLvl="0" animBg="1"/>
    </p:bldLst>
  </p:timing>
</p:sld>
</file>

<file path=ppt/slides/slide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15042" name="Rectangle 2"/>
          <p:cNvSpPr>
            <a:spLocks noGrp="1" noChangeArrowheads="1"/>
          </p:cNvSpPr>
          <p:nvPr>
            <p:ph type="title"/>
          </p:nvPr>
        </p:nvSpPr>
        <p:spPr>
          <a:xfrm>
            <a:off x="1666875" y="652463"/>
            <a:ext cx="8858250" cy="769937"/>
          </a:xfrm>
          <a:effectLst/>
        </p:spPr>
        <p:txBody>
          <a:bodyPr anchor="ctr"/>
          <a:lstStyle/>
          <a:p>
            <a:pPr eaLnBrk="1" hangingPunct="1">
              <a:defRPr/>
            </a:pPr>
            <a:r>
              <a:rPr lang="en-US" altLang="zh-CN" dirty="0" smtClean="0">
                <a:solidFill>
                  <a:srgbClr val="800000"/>
                </a:solidFill>
                <a:effectLst>
                  <a:outerShdw blurRad="38100" dist="38100" dir="2700000" algn="tl">
                    <a:srgbClr val="000000"/>
                  </a:outerShdw>
                </a:effectLst>
                <a:latin typeface="Arial" panose="020B0604020202020204" pitchFamily="34" charset="0"/>
                <a:ea typeface="黑体" panose="02010609060101010101" pitchFamily="2" charset="-122"/>
              </a:rPr>
              <a:t>8.1 </a:t>
            </a:r>
            <a:r>
              <a:rPr lang="zh-CN" altLang="zh-CN" dirty="0" smtClean="0">
                <a:solidFill>
                  <a:srgbClr val="800000"/>
                </a:solidFill>
                <a:effectLst>
                  <a:outerShdw blurRad="38100" dist="38100" dir="2700000" algn="tl">
                    <a:srgbClr val="000000"/>
                  </a:outerShdw>
                </a:effectLst>
                <a:latin typeface="Arial" panose="020B0604020202020204" pitchFamily="34" charset="0"/>
                <a:ea typeface="黑体" panose="02010609060101010101" pitchFamily="2" charset="-122"/>
              </a:rPr>
              <a:t>定义和使用结构体变量</a:t>
            </a:r>
            <a:endParaRPr lang="zh-CN" altLang="en-US" dirty="0" smtClean="0">
              <a:solidFill>
                <a:srgbClr val="800000"/>
              </a:solidFill>
              <a:effectLst>
                <a:outerShdw blurRad="38100" dist="38100" dir="2700000" algn="tl">
                  <a:srgbClr val="000000"/>
                </a:outerShdw>
              </a:effectLst>
              <a:latin typeface="Arial" panose="020B0604020202020204" pitchFamily="34" charset="0"/>
              <a:ea typeface="黑体" panose="02010609060101010101" pitchFamily="2" charset="-122"/>
            </a:endParaRPr>
          </a:p>
        </p:txBody>
      </p:sp>
      <p:sp>
        <p:nvSpPr>
          <p:cNvPr id="4099" name="Rectangle 3"/>
          <p:cNvSpPr>
            <a:spLocks noGrp="1" noChangeArrowheads="1"/>
          </p:cNvSpPr>
          <p:nvPr>
            <p:ph type="body" idx="1"/>
          </p:nvPr>
        </p:nvSpPr>
        <p:spPr>
          <a:xfrm>
            <a:off x="2309813" y="1785938"/>
            <a:ext cx="8001000" cy="2643187"/>
          </a:xfrm>
        </p:spPr>
        <p:txBody>
          <a:bodyPr/>
          <a:lstStyle/>
          <a:p>
            <a:pPr eaLnBrk="1" hangingPunct="1">
              <a:spcBef>
                <a:spcPct val="50000"/>
              </a:spcBef>
              <a:buFont typeface="Wingdings" panose="05000000000000000000" pitchFamily="2" charset="2"/>
              <a:buNone/>
            </a:pPr>
            <a:r>
              <a:rPr lang="en-US" altLang="zh-CN" sz="3600" smtClean="0">
                <a:hlinkClick r:id="rId1" action="ppaction://hlinksldjump"/>
              </a:rPr>
              <a:t>8.1.1 </a:t>
            </a:r>
            <a:r>
              <a:rPr lang="zh-CN" altLang="zh-CN" sz="3600" smtClean="0">
                <a:hlinkClick r:id="rId1" action="ppaction://hlinksldjump"/>
              </a:rPr>
              <a:t>自己建立结构体类型</a:t>
            </a:r>
            <a:endParaRPr lang="en-US" altLang="zh-CN" sz="3600" smtClean="0"/>
          </a:p>
          <a:p>
            <a:pPr eaLnBrk="1" hangingPunct="1">
              <a:spcBef>
                <a:spcPct val="50000"/>
              </a:spcBef>
              <a:buFont typeface="Wingdings" panose="05000000000000000000" pitchFamily="2" charset="2"/>
              <a:buNone/>
            </a:pPr>
            <a:r>
              <a:rPr lang="en-US" altLang="zh-CN" sz="3600" smtClean="0">
                <a:hlinkClick r:id="rId2" action="ppaction://hlinksldjump"/>
              </a:rPr>
              <a:t>8.1.2 </a:t>
            </a:r>
            <a:r>
              <a:rPr lang="zh-CN" altLang="zh-CN" sz="3600" smtClean="0">
                <a:hlinkClick r:id="rId2" action="ppaction://hlinksldjump"/>
              </a:rPr>
              <a:t>定义结构体类型变量</a:t>
            </a:r>
            <a:endParaRPr lang="en-US" altLang="zh-CN" sz="3600" smtClean="0"/>
          </a:p>
          <a:p>
            <a:pPr eaLnBrk="1" hangingPunct="1">
              <a:spcBef>
                <a:spcPct val="50000"/>
              </a:spcBef>
              <a:buFont typeface="Wingdings" panose="05000000000000000000" pitchFamily="2" charset="2"/>
              <a:buNone/>
            </a:pPr>
            <a:r>
              <a:rPr lang="en-US" altLang="zh-CN" sz="3600" smtClean="0">
                <a:hlinkClick r:id="rId3" action="ppaction://hlinksldjump"/>
              </a:rPr>
              <a:t>8.1.3  </a:t>
            </a:r>
            <a:r>
              <a:rPr lang="zh-CN" altLang="zh-CN" sz="3600" smtClean="0">
                <a:hlinkClick r:id="rId3" action="ppaction://hlinksldjump"/>
              </a:rPr>
              <a:t>结构体变量的初始化和引用</a:t>
            </a:r>
            <a:endParaRPr lang="en-US" altLang="zh-CN" sz="3600" smtClean="0"/>
          </a:p>
        </p:txBody>
      </p:sp>
      <p:pic>
        <p:nvPicPr>
          <p:cNvPr id="4100" name="图片 3" descr="Untitled.png">
            <a:hlinkClick r:id="rId4" action="ppaction://hlinksldjump"/>
          </p:cNvPr>
          <p:cNvPicPr>
            <a:picLocks noChangeAspect="1"/>
          </p:cNvPicPr>
          <p:nvPr/>
        </p:nvPicPr>
        <p:blipFill>
          <a:blip r:embed="rId5"/>
          <a:srcRect/>
          <a:stretch>
            <a:fillRect/>
          </a:stretch>
        </p:blipFill>
        <p:spPr bwMode="auto">
          <a:xfrm>
            <a:off x="9740900" y="5937250"/>
            <a:ext cx="927100" cy="920750"/>
          </a:xfrm>
          <a:prstGeom prst="rect">
            <a:avLst/>
          </a:prstGeom>
          <a:noFill/>
          <a:ln w="9525">
            <a:noFill/>
            <a:miter lim="800000"/>
            <a:headEnd/>
            <a:tailEnd/>
          </a:ln>
        </p:spPr>
      </p:pic>
    </p:spTree>
  </p:cSld>
  <p:clrMapOvr>
    <a:masterClrMapping/>
  </p:clrMapOvr>
  <p:transition spd="med">
    <p:blinds/>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15042" name="Rectangle 2"/>
          <p:cNvSpPr>
            <a:spLocks noGrp="1" noChangeArrowheads="1"/>
          </p:cNvSpPr>
          <p:nvPr>
            <p:ph type="title"/>
          </p:nvPr>
        </p:nvSpPr>
        <p:spPr>
          <a:xfrm>
            <a:off x="1666875" y="801688"/>
            <a:ext cx="8858250" cy="769937"/>
          </a:xfrm>
          <a:effectLst/>
        </p:spPr>
        <p:txBody>
          <a:bodyPr anchor="ctr"/>
          <a:lstStyle/>
          <a:p>
            <a:pPr eaLnBrk="1" hangingPunct="1">
              <a:defRPr/>
            </a:pPr>
            <a:r>
              <a:rPr lang="en-US" altLang="zh-CN" dirty="0" smtClean="0">
                <a:solidFill>
                  <a:srgbClr val="800000"/>
                </a:solidFill>
                <a:effectLst>
                  <a:outerShdw blurRad="38100" dist="38100" dir="2700000" algn="tl">
                    <a:srgbClr val="000000"/>
                  </a:outerShdw>
                </a:effectLst>
                <a:latin typeface="Arial" panose="020B0604020202020204" pitchFamily="34" charset="0"/>
                <a:ea typeface="黑体" panose="02010609060101010101" pitchFamily="2" charset="-122"/>
              </a:rPr>
              <a:t>8.3  </a:t>
            </a:r>
            <a:r>
              <a:rPr lang="zh-CN" altLang="zh-CN" dirty="0" smtClean="0">
                <a:solidFill>
                  <a:srgbClr val="800000"/>
                </a:solidFill>
                <a:effectLst>
                  <a:outerShdw blurRad="38100" dist="38100" dir="2700000" algn="tl">
                    <a:srgbClr val="000000"/>
                  </a:outerShdw>
                </a:effectLst>
                <a:latin typeface="Arial" panose="020B0604020202020204" pitchFamily="34" charset="0"/>
                <a:ea typeface="黑体" panose="02010609060101010101" pitchFamily="2" charset="-122"/>
              </a:rPr>
              <a:t>结构体指针</a:t>
            </a:r>
            <a:endParaRPr lang="zh-CN" altLang="en-US" dirty="0" smtClean="0">
              <a:solidFill>
                <a:srgbClr val="800000"/>
              </a:solidFill>
              <a:effectLst>
                <a:outerShdw blurRad="38100" dist="38100" dir="2700000" algn="tl">
                  <a:srgbClr val="000000"/>
                </a:outerShdw>
              </a:effectLst>
              <a:latin typeface="Arial" panose="020B0604020202020204" pitchFamily="34" charset="0"/>
              <a:ea typeface="黑体" panose="02010609060101010101" pitchFamily="2" charset="-122"/>
            </a:endParaRPr>
          </a:p>
        </p:txBody>
      </p:sp>
      <p:sp>
        <p:nvSpPr>
          <p:cNvPr id="40963" name="Rectangle 3"/>
          <p:cNvSpPr>
            <a:spLocks noGrp="1" noChangeArrowheads="1"/>
          </p:cNvSpPr>
          <p:nvPr>
            <p:ph type="body" idx="1"/>
          </p:nvPr>
        </p:nvSpPr>
        <p:spPr>
          <a:xfrm>
            <a:off x="2524125" y="1857375"/>
            <a:ext cx="7500938" cy="3143250"/>
          </a:xfrm>
        </p:spPr>
        <p:txBody>
          <a:bodyPr/>
          <a:lstStyle/>
          <a:p>
            <a:pPr>
              <a:buFont typeface="Wingdings" panose="05000000000000000000" pitchFamily="2" charset="2"/>
              <a:buNone/>
            </a:pPr>
            <a:r>
              <a:rPr lang="en-US" altLang="zh-CN" smtClean="0">
                <a:hlinkClick r:id="rId1" action="ppaction://hlinksldjump"/>
              </a:rPr>
              <a:t>8.3.1 </a:t>
            </a:r>
            <a:r>
              <a:rPr lang="zh-CN" altLang="zh-CN" smtClean="0">
                <a:hlinkClick r:id="rId1" action="ppaction://hlinksldjump"/>
              </a:rPr>
              <a:t>指向结构体变量的指针</a:t>
            </a:r>
            <a:endParaRPr lang="en-US" altLang="zh-CN" smtClean="0"/>
          </a:p>
          <a:p>
            <a:pPr>
              <a:buFont typeface="Wingdings" panose="05000000000000000000" pitchFamily="2" charset="2"/>
              <a:buNone/>
            </a:pPr>
            <a:r>
              <a:rPr lang="en-US" altLang="zh-CN" smtClean="0">
                <a:hlinkClick r:id="rId2" action="ppaction://hlinksldjump"/>
              </a:rPr>
              <a:t>8.3.2 </a:t>
            </a:r>
            <a:r>
              <a:rPr lang="zh-CN" altLang="zh-CN" smtClean="0">
                <a:hlinkClick r:id="rId2" action="ppaction://hlinksldjump"/>
              </a:rPr>
              <a:t>指向结构体数组的指针</a:t>
            </a:r>
            <a:endParaRPr lang="en-US" altLang="zh-CN" smtClean="0"/>
          </a:p>
          <a:p>
            <a:pPr>
              <a:buFont typeface="Wingdings" panose="05000000000000000000" pitchFamily="2" charset="2"/>
              <a:buNone/>
            </a:pPr>
            <a:r>
              <a:rPr lang="en-US" altLang="zh-CN" smtClean="0">
                <a:hlinkClick r:id="rId3" action="ppaction://hlinksldjump"/>
              </a:rPr>
              <a:t>8.3.3 </a:t>
            </a:r>
            <a:r>
              <a:rPr lang="zh-CN" altLang="zh-CN" smtClean="0">
                <a:hlinkClick r:id="rId3" action="ppaction://hlinksldjump"/>
              </a:rPr>
              <a:t>用结构体变量和结构体变量的指针作函数参数</a:t>
            </a:r>
            <a:endParaRPr lang="en-US" altLang="zh-CN" smtClean="0"/>
          </a:p>
        </p:txBody>
      </p:sp>
      <p:pic>
        <p:nvPicPr>
          <p:cNvPr id="40964" name="图片 3" descr="Untitled.png">
            <a:hlinkClick r:id="rId4" action="ppaction://hlinksldjump"/>
          </p:cNvPr>
          <p:cNvPicPr>
            <a:picLocks noChangeAspect="1"/>
          </p:cNvPicPr>
          <p:nvPr/>
        </p:nvPicPr>
        <p:blipFill>
          <a:blip r:embed="rId5"/>
          <a:srcRect/>
          <a:stretch>
            <a:fillRect/>
          </a:stretch>
        </p:blipFill>
        <p:spPr bwMode="auto">
          <a:xfrm>
            <a:off x="9740900" y="5937250"/>
            <a:ext cx="927100" cy="920750"/>
          </a:xfrm>
          <a:prstGeom prst="rect">
            <a:avLst/>
          </a:prstGeom>
          <a:noFill/>
          <a:ln w="9525">
            <a:noFill/>
            <a:miter lim="800000"/>
            <a:headEnd/>
            <a:tailEnd/>
          </a:ln>
        </p:spPr>
      </p:pic>
    </p:spTree>
  </p:cSld>
  <p:clrMapOvr>
    <a:masterClrMapping/>
  </p:clrMapOvr>
  <p:transition spd="med">
    <p:blinds/>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15042" name="Rectangle 2"/>
          <p:cNvSpPr>
            <a:spLocks noGrp="1" noChangeArrowheads="1"/>
          </p:cNvSpPr>
          <p:nvPr>
            <p:ph type="title"/>
          </p:nvPr>
        </p:nvSpPr>
        <p:spPr>
          <a:xfrm>
            <a:off x="1666875" y="652463"/>
            <a:ext cx="8858250" cy="769937"/>
          </a:xfrm>
          <a:effectLst/>
        </p:spPr>
        <p:txBody>
          <a:bodyPr anchor="ctr"/>
          <a:lstStyle/>
          <a:p>
            <a:pPr eaLnBrk="1" hangingPunct="1">
              <a:defRPr/>
            </a:pPr>
            <a:r>
              <a:rPr lang="en-US" altLang="zh-CN" dirty="0" smtClean="0">
                <a:solidFill>
                  <a:srgbClr val="800000"/>
                </a:solidFill>
                <a:effectLst>
                  <a:outerShdw blurRad="38100" dist="38100" dir="2700000" algn="tl">
                    <a:srgbClr val="000000"/>
                  </a:outerShdw>
                </a:effectLst>
                <a:latin typeface="Arial" panose="020B0604020202020204" pitchFamily="34" charset="0"/>
                <a:ea typeface="黑体" panose="02010609060101010101" pitchFamily="2" charset="-122"/>
              </a:rPr>
              <a:t>8.3.1 </a:t>
            </a:r>
            <a:r>
              <a:rPr lang="zh-CN" altLang="zh-CN" dirty="0" smtClean="0">
                <a:solidFill>
                  <a:srgbClr val="800000"/>
                </a:solidFill>
                <a:effectLst>
                  <a:outerShdw blurRad="38100" dist="38100" dir="2700000" algn="tl">
                    <a:srgbClr val="000000"/>
                  </a:outerShdw>
                </a:effectLst>
                <a:latin typeface="Arial" panose="020B0604020202020204" pitchFamily="34" charset="0"/>
                <a:ea typeface="黑体" panose="02010609060101010101" pitchFamily="2" charset="-122"/>
              </a:rPr>
              <a:t>指向结构体变量的指针</a:t>
            </a:r>
            <a:endParaRPr lang="zh-CN" altLang="en-US" dirty="0" smtClean="0">
              <a:solidFill>
                <a:srgbClr val="800000"/>
              </a:solidFill>
              <a:effectLst>
                <a:outerShdw blurRad="38100" dist="38100" dir="2700000" algn="tl">
                  <a:srgbClr val="000000"/>
                </a:outerShdw>
              </a:effectLst>
              <a:latin typeface="Arial" panose="020B0604020202020204" pitchFamily="34" charset="0"/>
              <a:ea typeface="黑体" panose="02010609060101010101" pitchFamily="2" charset="-122"/>
            </a:endParaRPr>
          </a:p>
        </p:txBody>
      </p:sp>
      <p:sp>
        <p:nvSpPr>
          <p:cNvPr id="41987" name="Rectangle 3"/>
          <p:cNvSpPr>
            <a:spLocks noGrp="1" noChangeArrowheads="1"/>
          </p:cNvSpPr>
          <p:nvPr>
            <p:ph type="body" idx="1"/>
          </p:nvPr>
        </p:nvSpPr>
        <p:spPr>
          <a:xfrm>
            <a:off x="2524125" y="1857375"/>
            <a:ext cx="7500938" cy="3929063"/>
          </a:xfrm>
        </p:spPr>
        <p:txBody>
          <a:bodyPr/>
          <a:lstStyle/>
          <a:p>
            <a:r>
              <a:rPr lang="zh-CN" altLang="zh-CN" smtClean="0"/>
              <a:t>指向结构体对象的指针变量既可以指向结构体变量，也可以用来指向结构体数组中的元素。</a:t>
            </a:r>
            <a:endParaRPr lang="zh-CN" altLang="zh-CN" smtClean="0"/>
          </a:p>
          <a:p>
            <a:r>
              <a:rPr lang="zh-CN" altLang="zh-CN" smtClean="0"/>
              <a:t>指针变量的基类型必须与结构体变量的类型相同。例如：</a:t>
            </a:r>
            <a:endParaRPr lang="zh-CN" altLang="zh-CN" smtClean="0"/>
          </a:p>
          <a:p>
            <a:pPr>
              <a:buFont typeface="Wingdings" panose="05000000000000000000" pitchFamily="2" charset="2"/>
              <a:buNone/>
            </a:pPr>
            <a:r>
              <a:rPr lang="en-US" altLang="zh-CN" smtClean="0"/>
              <a:t>   struct Student *pt; </a:t>
            </a:r>
            <a:endParaRPr lang="en-US" altLang="zh-CN" smtClean="0"/>
          </a:p>
        </p:txBody>
      </p:sp>
      <p:pic>
        <p:nvPicPr>
          <p:cNvPr id="41988" name="图片 3" descr="Untitled2.png">
            <a:hlinkClick r:id="rId1" action="ppaction://hlinksldjump"/>
          </p:cNvPr>
          <p:cNvPicPr>
            <a:picLocks noChangeAspect="1"/>
          </p:cNvPicPr>
          <p:nvPr/>
        </p:nvPicPr>
        <p:blipFill>
          <a:blip r:embed="rId2"/>
          <a:srcRect/>
          <a:stretch>
            <a:fillRect/>
          </a:stretch>
        </p:blipFill>
        <p:spPr bwMode="auto">
          <a:xfrm>
            <a:off x="9953625" y="6143625"/>
            <a:ext cx="469900" cy="469900"/>
          </a:xfrm>
          <a:prstGeom prst="rect">
            <a:avLst/>
          </a:prstGeom>
          <a:noFill/>
          <a:ln w="9525">
            <a:noFill/>
            <a:miter lim="800000"/>
            <a:headEnd/>
            <a:tailEnd/>
          </a:ln>
        </p:spPr>
      </p:pic>
    </p:spTree>
  </p:cSld>
  <p:clrMapOvr>
    <a:masterClrMapping/>
  </p:clrMapOvr>
  <p:transition spd="med">
    <p:blind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1987">
                                            <p:txEl>
                                              <p:pRg st="1" end="1"/>
                                            </p:txEl>
                                          </p:spTgt>
                                        </p:tgtEl>
                                        <p:attrNameLst>
                                          <p:attrName>style.visibility</p:attrName>
                                        </p:attrNameLst>
                                      </p:cBhvr>
                                      <p:to>
                                        <p:strVal val="visible"/>
                                      </p:to>
                                    </p:set>
                                    <p:animEffect transition="in" filter="blinds(horizontal)">
                                      <p:cBhvr>
                                        <p:cTn id="7" dur="500"/>
                                        <p:tgtEl>
                                          <p:spTgt spid="41987">
                                            <p:txEl>
                                              <p:pRg st="1" end="1"/>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41987">
                                            <p:txEl>
                                              <p:pRg st="2" end="2"/>
                                            </p:txEl>
                                          </p:spTgt>
                                        </p:tgtEl>
                                        <p:attrNameLst>
                                          <p:attrName>style.visibility</p:attrName>
                                        </p:attrNameLst>
                                      </p:cBhvr>
                                      <p:to>
                                        <p:strVal val="visible"/>
                                      </p:to>
                                    </p:set>
                                    <p:animEffect transition="in" filter="blinds(horizontal)">
                                      <p:cBhvr>
                                        <p:cTn id="10" dur="500"/>
                                        <p:tgtEl>
                                          <p:spTgt spid="41987">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15042" name="Rectangle 2"/>
          <p:cNvSpPr>
            <a:spLocks noGrp="1" noChangeArrowheads="1"/>
          </p:cNvSpPr>
          <p:nvPr>
            <p:ph type="title"/>
          </p:nvPr>
        </p:nvSpPr>
        <p:spPr>
          <a:xfrm>
            <a:off x="1666875" y="652463"/>
            <a:ext cx="8858250" cy="769937"/>
          </a:xfrm>
          <a:effectLst/>
        </p:spPr>
        <p:txBody>
          <a:bodyPr anchor="ctr"/>
          <a:lstStyle/>
          <a:p>
            <a:pPr eaLnBrk="1" hangingPunct="1">
              <a:defRPr/>
            </a:pPr>
            <a:r>
              <a:rPr lang="en-US" altLang="zh-CN" dirty="0" smtClean="0">
                <a:solidFill>
                  <a:srgbClr val="800000"/>
                </a:solidFill>
                <a:effectLst>
                  <a:outerShdw blurRad="38100" dist="38100" dir="2700000" algn="tl">
                    <a:srgbClr val="000000"/>
                  </a:outerShdw>
                </a:effectLst>
                <a:latin typeface="Arial" panose="020B0604020202020204" pitchFamily="34" charset="0"/>
                <a:ea typeface="黑体" panose="02010609060101010101" pitchFamily="2" charset="-122"/>
              </a:rPr>
              <a:t>8.3.1 </a:t>
            </a:r>
            <a:r>
              <a:rPr lang="zh-CN" altLang="zh-CN" dirty="0" smtClean="0">
                <a:solidFill>
                  <a:srgbClr val="800000"/>
                </a:solidFill>
                <a:effectLst>
                  <a:outerShdw blurRad="38100" dist="38100" dir="2700000" algn="tl">
                    <a:srgbClr val="000000"/>
                  </a:outerShdw>
                </a:effectLst>
                <a:latin typeface="Arial" panose="020B0604020202020204" pitchFamily="34" charset="0"/>
                <a:ea typeface="黑体" panose="02010609060101010101" pitchFamily="2" charset="-122"/>
              </a:rPr>
              <a:t>指向结构体变量的指针</a:t>
            </a:r>
            <a:endParaRPr lang="zh-CN" altLang="en-US" dirty="0" smtClean="0">
              <a:solidFill>
                <a:srgbClr val="800000"/>
              </a:solidFill>
              <a:effectLst>
                <a:outerShdw blurRad="38100" dist="38100" dir="2700000" algn="tl">
                  <a:srgbClr val="000000"/>
                </a:outerShdw>
              </a:effectLst>
              <a:latin typeface="Arial" panose="020B0604020202020204" pitchFamily="34" charset="0"/>
              <a:ea typeface="黑体" panose="02010609060101010101" pitchFamily="2" charset="-122"/>
            </a:endParaRPr>
          </a:p>
        </p:txBody>
      </p:sp>
      <p:sp>
        <p:nvSpPr>
          <p:cNvPr id="5123" name="Rectangle 3"/>
          <p:cNvSpPr>
            <a:spLocks noGrp="1" noChangeArrowheads="1"/>
          </p:cNvSpPr>
          <p:nvPr>
            <p:ph type="body" idx="1"/>
          </p:nvPr>
        </p:nvSpPr>
        <p:spPr>
          <a:xfrm>
            <a:off x="2524125" y="1571625"/>
            <a:ext cx="7500938" cy="4214813"/>
          </a:xfrm>
        </p:spPr>
        <p:txBody>
          <a:bodyPr/>
          <a:lstStyle/>
          <a:p>
            <a:pPr>
              <a:buFont typeface="Wingdings" panose="05000000000000000000" pitchFamily="2" charset="2"/>
              <a:buNone/>
            </a:pPr>
            <a:r>
              <a:rPr lang="en-US" altLang="zh-CN" smtClean="0"/>
              <a:t>  </a:t>
            </a:r>
            <a:r>
              <a:rPr lang="zh-CN" altLang="zh-CN" smtClean="0"/>
              <a:t>例</a:t>
            </a:r>
            <a:r>
              <a:rPr lang="en-US" altLang="zh-CN" smtClean="0"/>
              <a:t>8.</a:t>
            </a:r>
            <a:r>
              <a:rPr lang="en-US" altLang="zh-CN" smtClean="0"/>
              <a:t>5  </a:t>
            </a:r>
            <a:r>
              <a:rPr lang="zh-CN" altLang="zh-CN" smtClean="0"/>
              <a:t>通过指向结构体变量的指针变量输出结构体变量中成员的信息。</a:t>
            </a:r>
            <a:endParaRPr lang="zh-CN" altLang="zh-CN" smtClean="0"/>
          </a:p>
          <a:p>
            <a:r>
              <a:rPr lang="zh-CN" altLang="zh-CN" smtClean="0"/>
              <a:t>解题思路：在已有的基础上，本题要解决两个问题：</a:t>
            </a:r>
            <a:endParaRPr lang="zh-CN" altLang="zh-CN" smtClean="0"/>
          </a:p>
          <a:p>
            <a:pPr lvl="1"/>
            <a:r>
              <a:rPr lang="zh-CN" altLang="zh-CN" smtClean="0"/>
              <a:t>怎样对结构体变量成员赋值；</a:t>
            </a:r>
            <a:endParaRPr lang="zh-CN" altLang="zh-CN" smtClean="0"/>
          </a:p>
          <a:p>
            <a:pPr lvl="1"/>
            <a:r>
              <a:rPr lang="zh-CN" altLang="zh-CN" smtClean="0"/>
              <a:t>怎样通过指向结构体变量的指针访问结构体变量中成员。</a:t>
            </a:r>
            <a:endParaRPr lang="en-US" altLang="zh-CN" smtClean="0"/>
          </a:p>
        </p:txBody>
      </p:sp>
      <p:pic>
        <p:nvPicPr>
          <p:cNvPr id="43012" name="图片 3" descr="Untitled2.png">
            <a:hlinkClick r:id="rId1" action="ppaction://hlinksldjump"/>
          </p:cNvPr>
          <p:cNvPicPr>
            <a:picLocks noChangeAspect="1"/>
          </p:cNvPicPr>
          <p:nvPr/>
        </p:nvPicPr>
        <p:blipFill>
          <a:blip r:embed="rId2"/>
          <a:srcRect/>
          <a:stretch>
            <a:fillRect/>
          </a:stretch>
        </p:blipFill>
        <p:spPr bwMode="auto">
          <a:xfrm>
            <a:off x="9953625" y="6143625"/>
            <a:ext cx="469900" cy="469900"/>
          </a:xfrm>
          <a:prstGeom prst="rect">
            <a:avLst/>
          </a:prstGeom>
          <a:noFill/>
          <a:ln w="9525">
            <a:noFill/>
            <a:miter lim="800000"/>
            <a:headEnd/>
            <a:tailEnd/>
          </a:ln>
        </p:spPr>
      </p:pic>
    </p:spTree>
  </p:cSld>
  <p:clrMapOvr>
    <a:masterClrMapping/>
  </p:clrMapOvr>
  <p:transition spd="med">
    <p:blind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5123">
                                            <p:txEl>
                                              <p:pRg st="1" end="1"/>
                                            </p:txEl>
                                          </p:spTgt>
                                        </p:tgtEl>
                                        <p:attrNameLst>
                                          <p:attrName>style.visibility</p:attrName>
                                        </p:attrNameLst>
                                      </p:cBhvr>
                                      <p:to>
                                        <p:strVal val="visible"/>
                                      </p:to>
                                    </p:set>
                                    <p:animEffect transition="in" filter="blinds(horizontal)">
                                      <p:cBhvr>
                                        <p:cTn id="7" dur="500"/>
                                        <p:tgtEl>
                                          <p:spTgt spid="5123">
                                            <p:txEl>
                                              <p:pRg st="1" end="1"/>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5123">
                                            <p:txEl>
                                              <p:pRg st="2" end="2"/>
                                            </p:txEl>
                                          </p:spTgt>
                                        </p:tgtEl>
                                        <p:attrNameLst>
                                          <p:attrName>style.visibility</p:attrName>
                                        </p:attrNameLst>
                                      </p:cBhvr>
                                      <p:to>
                                        <p:strVal val="visible"/>
                                      </p:to>
                                    </p:set>
                                    <p:animEffect transition="in" filter="blinds(horizontal)">
                                      <p:cBhvr>
                                        <p:cTn id="10" dur="500"/>
                                        <p:tgtEl>
                                          <p:spTgt spid="5123">
                                            <p:txEl>
                                              <p:pRg st="2" end="2"/>
                                            </p:txEl>
                                          </p:spTgt>
                                        </p:tgtEl>
                                      </p:cBhvr>
                                    </p:animEffect>
                                  </p:childTnLst>
                                </p:cTn>
                              </p:par>
                              <p:par>
                                <p:cTn id="11" presetID="3" presetClass="entr" presetSubtype="10" fill="hold" nodeType="withEffect">
                                  <p:stCondLst>
                                    <p:cond delay="0"/>
                                  </p:stCondLst>
                                  <p:childTnLst>
                                    <p:set>
                                      <p:cBhvr>
                                        <p:cTn id="12" dur="1" fill="hold">
                                          <p:stCondLst>
                                            <p:cond delay="0"/>
                                          </p:stCondLst>
                                        </p:cTn>
                                        <p:tgtEl>
                                          <p:spTgt spid="5123">
                                            <p:txEl>
                                              <p:pRg st="3" end="3"/>
                                            </p:txEl>
                                          </p:spTgt>
                                        </p:tgtEl>
                                        <p:attrNameLst>
                                          <p:attrName>style.visibility</p:attrName>
                                        </p:attrNameLst>
                                      </p:cBhvr>
                                      <p:to>
                                        <p:strVal val="visible"/>
                                      </p:to>
                                    </p:set>
                                    <p:animEffect transition="in" filter="blinds(horizontal)">
                                      <p:cBhvr>
                                        <p:cTn id="13" dur="500"/>
                                        <p:tgtEl>
                                          <p:spTgt spid="512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内容占位符 2"/>
          <p:cNvSpPr>
            <a:spLocks noGrp="1"/>
          </p:cNvSpPr>
          <p:nvPr>
            <p:ph idx="1"/>
          </p:nvPr>
        </p:nvSpPr>
        <p:spPr>
          <a:xfrm>
            <a:off x="2063750" y="714375"/>
            <a:ext cx="6889750" cy="5357813"/>
          </a:xfrm>
        </p:spPr>
        <p:txBody>
          <a:bodyPr/>
          <a:lstStyle/>
          <a:p>
            <a:pPr>
              <a:lnSpc>
                <a:spcPct val="100000"/>
              </a:lnSpc>
              <a:buFont typeface="Wingdings" panose="05000000000000000000" pitchFamily="2" charset="2"/>
              <a:buNone/>
            </a:pPr>
            <a:r>
              <a:rPr lang="en-US" altLang="zh-CN" sz="2800" smtClean="0"/>
              <a:t>#include &lt;stdio.h&gt;</a:t>
            </a:r>
            <a:endParaRPr lang="zh-CN" altLang="zh-CN" sz="2800" smtClean="0"/>
          </a:p>
          <a:p>
            <a:pPr>
              <a:lnSpc>
                <a:spcPct val="100000"/>
              </a:lnSpc>
              <a:buFont typeface="Wingdings" panose="05000000000000000000" pitchFamily="2" charset="2"/>
              <a:buNone/>
            </a:pPr>
            <a:r>
              <a:rPr lang="en-US" altLang="zh-CN" sz="2800" smtClean="0"/>
              <a:t>#include &lt;string.h&gt;</a:t>
            </a:r>
            <a:endParaRPr lang="zh-CN" altLang="zh-CN" sz="2800" smtClean="0"/>
          </a:p>
          <a:p>
            <a:pPr>
              <a:lnSpc>
                <a:spcPct val="100000"/>
              </a:lnSpc>
              <a:buFont typeface="Wingdings" panose="05000000000000000000" pitchFamily="2" charset="2"/>
              <a:buNone/>
            </a:pPr>
            <a:r>
              <a:rPr lang="en-US" altLang="zh-CN" sz="2800" smtClean="0"/>
              <a:t>int main()</a:t>
            </a:r>
            <a:endParaRPr lang="zh-CN" altLang="zh-CN" sz="2800" smtClean="0"/>
          </a:p>
          <a:p>
            <a:pPr>
              <a:lnSpc>
                <a:spcPct val="100000"/>
              </a:lnSpc>
              <a:buFont typeface="Wingdings" panose="05000000000000000000" pitchFamily="2" charset="2"/>
              <a:buNone/>
            </a:pPr>
            <a:r>
              <a:rPr lang="en-US" altLang="zh-CN" sz="2800" smtClean="0"/>
              <a:t>{  struct Student</a:t>
            </a:r>
            <a:endParaRPr lang="zh-CN" altLang="zh-CN" sz="2800" smtClean="0"/>
          </a:p>
          <a:p>
            <a:pPr>
              <a:lnSpc>
                <a:spcPct val="100000"/>
              </a:lnSpc>
              <a:buFont typeface="Wingdings" panose="05000000000000000000" pitchFamily="2" charset="2"/>
              <a:buNone/>
            </a:pPr>
            <a:r>
              <a:rPr lang="en-US" altLang="zh-CN" sz="2800" smtClean="0"/>
              <a:t>   { long num;</a:t>
            </a:r>
            <a:endParaRPr lang="zh-CN" altLang="zh-CN" sz="2800" smtClean="0"/>
          </a:p>
          <a:p>
            <a:pPr>
              <a:lnSpc>
                <a:spcPct val="100000"/>
              </a:lnSpc>
              <a:buFont typeface="Wingdings" panose="05000000000000000000" pitchFamily="2" charset="2"/>
              <a:buNone/>
            </a:pPr>
            <a:r>
              <a:rPr lang="en-US" altLang="zh-CN" sz="2800" smtClean="0"/>
              <a:t>      char name[20];</a:t>
            </a:r>
            <a:endParaRPr lang="zh-CN" altLang="zh-CN" sz="2800" smtClean="0"/>
          </a:p>
          <a:p>
            <a:pPr>
              <a:lnSpc>
                <a:spcPct val="100000"/>
              </a:lnSpc>
              <a:buFont typeface="Wingdings" panose="05000000000000000000" pitchFamily="2" charset="2"/>
              <a:buNone/>
            </a:pPr>
            <a:r>
              <a:rPr lang="en-US" altLang="zh-CN" sz="2800" smtClean="0"/>
              <a:t>      char sex;</a:t>
            </a:r>
            <a:endParaRPr lang="zh-CN" altLang="zh-CN" sz="2800" smtClean="0"/>
          </a:p>
          <a:p>
            <a:pPr>
              <a:lnSpc>
                <a:spcPct val="100000"/>
              </a:lnSpc>
              <a:buFont typeface="Wingdings" panose="05000000000000000000" pitchFamily="2" charset="2"/>
              <a:buNone/>
            </a:pPr>
            <a:r>
              <a:rPr lang="en-US" altLang="zh-CN" sz="2800" smtClean="0"/>
              <a:t>      float score;</a:t>
            </a:r>
            <a:endParaRPr lang="zh-CN" altLang="zh-CN" sz="2800" smtClean="0"/>
          </a:p>
          <a:p>
            <a:pPr>
              <a:lnSpc>
                <a:spcPct val="100000"/>
              </a:lnSpc>
              <a:buFont typeface="Wingdings" panose="05000000000000000000" pitchFamily="2" charset="2"/>
              <a:buNone/>
            </a:pPr>
            <a:r>
              <a:rPr lang="en-US" altLang="zh-CN" sz="2800" smtClean="0"/>
              <a:t>   };</a:t>
            </a:r>
            <a:endParaRPr lang="en-US" altLang="zh-CN" sz="2800" smtClean="0"/>
          </a:p>
          <a:p>
            <a:pPr>
              <a:lnSpc>
                <a:spcPct val="100000"/>
              </a:lnSpc>
              <a:buFont typeface="Wingdings" panose="05000000000000000000" pitchFamily="2" charset="2"/>
              <a:buNone/>
            </a:pPr>
            <a:r>
              <a:rPr lang="en-US" altLang="zh-CN" sz="2800" smtClean="0"/>
              <a:t>……</a:t>
            </a:r>
            <a:endParaRPr lang="zh-CN" altLang="zh-CN" sz="2800" smtClean="0"/>
          </a:p>
          <a:p>
            <a:pPr>
              <a:lnSpc>
                <a:spcPct val="100000"/>
              </a:lnSpc>
              <a:buFont typeface="Wingdings" panose="05000000000000000000" pitchFamily="2" charset="2"/>
              <a:buNone/>
            </a:pPr>
            <a:endParaRPr lang="zh-CN" altLang="en-US" sz="2800" smtClean="0"/>
          </a:p>
        </p:txBody>
      </p:sp>
      <p:pic>
        <p:nvPicPr>
          <p:cNvPr id="44035" name="图片 2" descr="Untitled2.png">
            <a:hlinkClick r:id="rId1" action="ppaction://hlinksldjump"/>
          </p:cNvPr>
          <p:cNvPicPr>
            <a:picLocks noChangeAspect="1"/>
          </p:cNvPicPr>
          <p:nvPr/>
        </p:nvPicPr>
        <p:blipFill>
          <a:blip r:embed="rId2"/>
          <a:srcRect/>
          <a:stretch>
            <a:fillRect/>
          </a:stretch>
        </p:blipFill>
        <p:spPr bwMode="auto">
          <a:xfrm>
            <a:off x="9953625" y="6143625"/>
            <a:ext cx="469900" cy="469900"/>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595438" y="571500"/>
            <a:ext cx="8643937" cy="6143625"/>
          </a:xfrm>
        </p:spPr>
        <p:txBody>
          <a:bodyPr/>
          <a:lstStyle/>
          <a:p>
            <a:pPr>
              <a:lnSpc>
                <a:spcPct val="100000"/>
              </a:lnSpc>
              <a:buFont typeface="Wingdings" panose="05000000000000000000" pitchFamily="2" charset="2"/>
              <a:buNone/>
            </a:pPr>
            <a:r>
              <a:rPr lang="en-US" altLang="zh-CN" sz="2800" smtClean="0"/>
              <a:t>   </a:t>
            </a:r>
            <a:r>
              <a:rPr lang="en-US" altLang="zh-CN" sz="2800" smtClean="0">
                <a:solidFill>
                  <a:srgbClr val="C00000"/>
                </a:solidFill>
              </a:rPr>
              <a:t>struct Student stu_1;  </a:t>
            </a:r>
            <a:endParaRPr lang="zh-CN" altLang="zh-CN" sz="2800" smtClean="0">
              <a:solidFill>
                <a:srgbClr val="C00000"/>
              </a:solidFill>
            </a:endParaRPr>
          </a:p>
          <a:p>
            <a:pPr>
              <a:lnSpc>
                <a:spcPct val="100000"/>
              </a:lnSpc>
              <a:buFont typeface="Wingdings" panose="05000000000000000000" pitchFamily="2" charset="2"/>
              <a:buNone/>
            </a:pPr>
            <a:r>
              <a:rPr lang="en-US" altLang="zh-CN" sz="2800" smtClean="0"/>
              <a:t>   </a:t>
            </a:r>
            <a:r>
              <a:rPr lang="en-US" altLang="zh-CN" sz="2800" smtClean="0">
                <a:solidFill>
                  <a:srgbClr val="0000CC"/>
                </a:solidFill>
              </a:rPr>
              <a:t>struct Student * p;    </a:t>
            </a:r>
            <a:endParaRPr lang="en-US" altLang="zh-CN" sz="2800" smtClean="0">
              <a:solidFill>
                <a:srgbClr val="0000CC"/>
              </a:solidFill>
            </a:endParaRPr>
          </a:p>
          <a:p>
            <a:pPr>
              <a:lnSpc>
                <a:spcPct val="100000"/>
              </a:lnSpc>
              <a:buFont typeface="Wingdings" panose="05000000000000000000" pitchFamily="2" charset="2"/>
              <a:buNone/>
            </a:pPr>
            <a:r>
              <a:rPr lang="en-US" altLang="zh-CN" sz="2800" smtClean="0"/>
              <a:t>   </a:t>
            </a:r>
            <a:r>
              <a:rPr lang="en-US" altLang="zh-CN" sz="2800" smtClean="0">
                <a:solidFill>
                  <a:srgbClr val="9D138D"/>
                </a:solidFill>
              </a:rPr>
              <a:t>p=&amp;stu_1;    </a:t>
            </a:r>
            <a:endParaRPr lang="en-US" altLang="zh-CN" sz="2800" smtClean="0">
              <a:solidFill>
                <a:srgbClr val="9D138D"/>
              </a:solidFill>
            </a:endParaRPr>
          </a:p>
          <a:p>
            <a:pPr>
              <a:lnSpc>
                <a:spcPct val="100000"/>
              </a:lnSpc>
              <a:buFont typeface="Wingdings" panose="05000000000000000000" pitchFamily="2" charset="2"/>
              <a:buNone/>
            </a:pPr>
            <a:r>
              <a:rPr lang="en-US" altLang="zh-CN" sz="2800" smtClean="0"/>
              <a:t>   </a:t>
            </a:r>
            <a:r>
              <a:rPr lang="en-US" altLang="zh-CN" sz="2800" smtClean="0">
                <a:solidFill>
                  <a:srgbClr val="00B050"/>
                </a:solidFill>
              </a:rPr>
              <a:t>stu_1.num=10101;   </a:t>
            </a:r>
            <a:endParaRPr lang="zh-CN" altLang="zh-CN" sz="2800" smtClean="0">
              <a:solidFill>
                <a:srgbClr val="00B050"/>
              </a:solidFill>
            </a:endParaRPr>
          </a:p>
          <a:p>
            <a:pPr>
              <a:lnSpc>
                <a:spcPct val="100000"/>
              </a:lnSpc>
              <a:buFont typeface="Wingdings" panose="05000000000000000000" pitchFamily="2" charset="2"/>
              <a:buNone/>
            </a:pPr>
            <a:r>
              <a:rPr lang="en-US" altLang="zh-CN" sz="2800" smtClean="0">
                <a:solidFill>
                  <a:srgbClr val="00B050"/>
                </a:solidFill>
              </a:rPr>
              <a:t>   strcpy(stu_1.name,“Li Lin”);</a:t>
            </a:r>
            <a:endParaRPr lang="zh-CN" altLang="zh-CN" sz="2800" smtClean="0">
              <a:solidFill>
                <a:srgbClr val="00B050"/>
              </a:solidFill>
            </a:endParaRPr>
          </a:p>
          <a:p>
            <a:pPr>
              <a:lnSpc>
                <a:spcPct val="100000"/>
              </a:lnSpc>
              <a:buFont typeface="Wingdings" panose="05000000000000000000" pitchFamily="2" charset="2"/>
              <a:buNone/>
            </a:pPr>
            <a:r>
              <a:rPr lang="en-US" altLang="zh-CN" sz="2800" smtClean="0">
                <a:solidFill>
                  <a:srgbClr val="00B050"/>
                </a:solidFill>
              </a:rPr>
              <a:t>   stu_1.sex='M‘;   stu_1.score=88.5;</a:t>
            </a:r>
            <a:endParaRPr lang="zh-CN" altLang="zh-CN" sz="2800" smtClean="0">
              <a:solidFill>
                <a:srgbClr val="00B050"/>
              </a:solidFill>
            </a:endParaRPr>
          </a:p>
          <a:p>
            <a:pPr>
              <a:lnSpc>
                <a:spcPct val="100000"/>
              </a:lnSpc>
              <a:buFont typeface="Wingdings" panose="05000000000000000000" pitchFamily="2" charset="2"/>
              <a:buNone/>
            </a:pPr>
            <a:r>
              <a:rPr lang="en-US" altLang="zh-CN" sz="2800" smtClean="0"/>
              <a:t>   printf("No.:%ld\n”,stu_1.num);</a:t>
            </a:r>
            <a:endParaRPr lang="en-US" altLang="zh-CN" sz="2800" smtClean="0"/>
          </a:p>
          <a:p>
            <a:pPr>
              <a:lnSpc>
                <a:spcPct val="100000"/>
              </a:lnSpc>
              <a:buFont typeface="Wingdings" panose="05000000000000000000" pitchFamily="2" charset="2"/>
              <a:buNone/>
            </a:pPr>
            <a:r>
              <a:rPr lang="en-US" altLang="zh-CN" sz="2800" smtClean="0"/>
              <a:t>   printf("name:%s\n",stu_1.name);</a:t>
            </a:r>
            <a:endParaRPr lang="en-US" altLang="zh-CN" sz="2800" smtClean="0"/>
          </a:p>
          <a:p>
            <a:pPr>
              <a:lnSpc>
                <a:spcPct val="100000"/>
              </a:lnSpc>
              <a:buFont typeface="Wingdings" panose="05000000000000000000" pitchFamily="2" charset="2"/>
              <a:buNone/>
            </a:pPr>
            <a:r>
              <a:rPr lang="en-US" altLang="zh-CN" sz="2800" smtClean="0"/>
              <a:t>   printf("sex:%c\n”,stu_1.sex);</a:t>
            </a:r>
            <a:endParaRPr lang="en-US" altLang="zh-CN" sz="2800" smtClean="0"/>
          </a:p>
          <a:p>
            <a:pPr>
              <a:lnSpc>
                <a:spcPct val="100000"/>
              </a:lnSpc>
              <a:buFont typeface="Wingdings" panose="05000000000000000000" pitchFamily="2" charset="2"/>
              <a:buNone/>
            </a:pPr>
            <a:r>
              <a:rPr lang="en-US" altLang="zh-CN" sz="2800" smtClean="0"/>
              <a:t>   printf(”score:%5.1f\n”,stu_1.score); </a:t>
            </a:r>
            <a:endParaRPr lang="en-US" altLang="zh-CN" sz="2800" smtClean="0"/>
          </a:p>
          <a:p>
            <a:pPr>
              <a:lnSpc>
                <a:spcPct val="100000"/>
              </a:lnSpc>
              <a:buFont typeface="Wingdings" panose="05000000000000000000" pitchFamily="2" charset="2"/>
              <a:buNone/>
            </a:pPr>
            <a:r>
              <a:rPr lang="en-US" altLang="zh-CN" sz="2800" smtClean="0"/>
              <a:t>   return 0;</a:t>
            </a:r>
            <a:endParaRPr lang="zh-CN" altLang="zh-CN" sz="2800" smtClean="0"/>
          </a:p>
          <a:p>
            <a:pPr>
              <a:lnSpc>
                <a:spcPct val="100000"/>
              </a:lnSpc>
              <a:buFont typeface="Wingdings" panose="05000000000000000000" pitchFamily="2" charset="2"/>
              <a:buNone/>
            </a:pPr>
            <a:r>
              <a:rPr lang="en-US" altLang="zh-CN" sz="2800" smtClean="0"/>
              <a:t>}</a:t>
            </a:r>
            <a:endParaRPr lang="zh-CN" altLang="zh-CN" sz="2800" smtClean="0"/>
          </a:p>
          <a:p>
            <a:pPr>
              <a:lnSpc>
                <a:spcPts val="2700"/>
              </a:lnSpc>
              <a:buFont typeface="Wingdings" panose="05000000000000000000" pitchFamily="2" charset="2"/>
              <a:buNone/>
            </a:pPr>
            <a:endParaRPr lang="zh-CN" altLang="en-US" sz="2800" smtClean="0"/>
          </a:p>
        </p:txBody>
      </p:sp>
      <p:graphicFrame>
        <p:nvGraphicFramePr>
          <p:cNvPr id="4" name="表格 3"/>
          <p:cNvGraphicFramePr>
            <a:graphicFrameLocks noGrp="1"/>
          </p:cNvGraphicFramePr>
          <p:nvPr/>
        </p:nvGraphicFramePr>
        <p:xfrm>
          <a:off x="8810625" y="911225"/>
          <a:ext cx="1571625" cy="2089150"/>
        </p:xfrm>
        <a:graphic>
          <a:graphicData uri="http://schemas.openxmlformats.org/drawingml/2006/table">
            <a:tbl>
              <a:tblPr firstRow="1" bandRow="1">
                <a:tableStyleId>{5C22544A-7EE6-4342-B048-85BDC9FD1C3A}</a:tableStyleId>
              </a:tblPr>
              <a:tblGrid>
                <a:gridCol w="1571625"/>
              </a:tblGrid>
              <a:tr h="518160">
                <a:tc>
                  <a:txBody>
                    <a:bodyPr/>
                    <a:lstStyle/>
                    <a:p>
                      <a:pPr algn="ctr"/>
                      <a:endParaRPr lang="zh-CN" altLang="en-US" sz="2800" dirty="0">
                        <a:solidFill>
                          <a:schemeClr val="tx1"/>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r>
              <a:tr h="518160">
                <a:tc>
                  <a:txBody>
                    <a:bodyPr/>
                    <a:lstStyle/>
                    <a:p>
                      <a:pPr algn="ctr"/>
                      <a:endParaRPr lang="zh-CN" altLang="en-US" sz="2800" b="1" kern="1200" dirty="0" smtClean="0">
                        <a:solidFill>
                          <a:schemeClr val="tx1"/>
                        </a:solidFill>
                        <a:latin typeface="+mn-lt"/>
                        <a:ea typeface="+mn-ea"/>
                        <a:cs typeface="+mn-cs"/>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r>
              <a:tr h="534670">
                <a:tc>
                  <a:txBody>
                    <a:bodyPr/>
                    <a:lstStyle/>
                    <a:p>
                      <a:pPr algn="ctr"/>
                      <a:endParaRPr lang="zh-CN" altLang="en-US" sz="2800" b="1" kern="1200" dirty="0" smtClean="0">
                        <a:solidFill>
                          <a:schemeClr val="tx1"/>
                        </a:solidFill>
                        <a:latin typeface="+mn-lt"/>
                        <a:ea typeface="+mn-ea"/>
                        <a:cs typeface="+mn-cs"/>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r>
              <a:tr h="518160">
                <a:tc>
                  <a:txBody>
                    <a:bodyPr/>
                    <a:lstStyle/>
                    <a:p>
                      <a:pPr algn="ctr"/>
                      <a:endParaRPr lang="zh-CN" altLang="en-US" sz="2800" b="1" kern="1200" dirty="0" smtClean="0">
                        <a:solidFill>
                          <a:schemeClr val="tx1"/>
                        </a:solidFill>
                        <a:latin typeface="+mn-lt"/>
                        <a:ea typeface="+mn-ea"/>
                        <a:cs typeface="+mn-cs"/>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r>
            </a:tbl>
          </a:graphicData>
        </a:graphic>
      </p:graphicFrame>
      <p:sp>
        <p:nvSpPr>
          <p:cNvPr id="5" name="TextBox 4"/>
          <p:cNvSpPr txBox="1">
            <a:spLocks noChangeArrowheads="1"/>
          </p:cNvSpPr>
          <p:nvPr/>
        </p:nvSpPr>
        <p:spPr bwMode="auto">
          <a:xfrm>
            <a:off x="8953500" y="273050"/>
            <a:ext cx="1500188" cy="583565"/>
          </a:xfrm>
          <a:prstGeom prst="rect">
            <a:avLst/>
          </a:prstGeom>
          <a:noFill/>
          <a:ln w="9525">
            <a:noFill/>
            <a:miter lim="800000"/>
          </a:ln>
        </p:spPr>
        <p:txBody>
          <a:bodyPr>
            <a:spAutoFit/>
          </a:bodyPr>
          <a:lstStyle/>
          <a:p>
            <a:pPr algn="ctr"/>
            <a:r>
              <a:rPr lang="en-US" altLang="zh-CN" sz="3200" b="1">
                <a:solidFill>
                  <a:srgbClr val="C00000"/>
                </a:solidFill>
              </a:rPr>
              <a:t>stu_1</a:t>
            </a:r>
            <a:endParaRPr lang="zh-CN" altLang="en-US" sz="3200" b="1">
              <a:solidFill>
                <a:srgbClr val="C00000"/>
              </a:solidFill>
            </a:endParaRPr>
          </a:p>
        </p:txBody>
      </p:sp>
      <p:sp>
        <p:nvSpPr>
          <p:cNvPr id="6" name="TextBox 5"/>
          <p:cNvSpPr txBox="1"/>
          <p:nvPr/>
        </p:nvSpPr>
        <p:spPr>
          <a:xfrm>
            <a:off x="8667750" y="928688"/>
            <a:ext cx="1785938" cy="2143125"/>
          </a:xfrm>
          <a:prstGeom prst="rect">
            <a:avLst/>
          </a:prstGeom>
          <a:noFill/>
        </p:spPr>
        <p:txBody>
          <a:bodyPr>
            <a:spAutoFit/>
          </a:bodyPr>
          <a:lstStyle/>
          <a:p>
            <a:pPr algn="ctr">
              <a:lnSpc>
                <a:spcPts val="4000"/>
              </a:lnSpc>
              <a:defRPr/>
            </a:pPr>
            <a:r>
              <a:rPr lang="en-US" altLang="zh-CN" sz="2800" b="1" dirty="0">
                <a:solidFill>
                  <a:srgbClr val="00B050"/>
                </a:solidFill>
                <a:latin typeface="+mn-lt"/>
                <a:ea typeface="+mn-ea"/>
              </a:rPr>
              <a:t>10101</a:t>
            </a:r>
            <a:endParaRPr lang="en-US" altLang="zh-CN" sz="2800" b="1" dirty="0">
              <a:solidFill>
                <a:srgbClr val="00B050"/>
              </a:solidFill>
              <a:latin typeface="+mn-lt"/>
              <a:ea typeface="+mn-ea"/>
            </a:endParaRPr>
          </a:p>
          <a:p>
            <a:pPr algn="ctr">
              <a:lnSpc>
                <a:spcPts val="4000"/>
              </a:lnSpc>
              <a:defRPr/>
            </a:pPr>
            <a:r>
              <a:rPr lang="en-US" altLang="zh-CN" sz="2800" b="1" dirty="0">
                <a:solidFill>
                  <a:srgbClr val="00B050"/>
                </a:solidFill>
                <a:latin typeface="+mn-lt"/>
                <a:ea typeface="+mn-ea"/>
              </a:rPr>
              <a:t>Li Lin</a:t>
            </a:r>
            <a:endParaRPr lang="en-US" altLang="zh-CN" sz="2800" b="1" dirty="0">
              <a:solidFill>
                <a:srgbClr val="00B050"/>
              </a:solidFill>
              <a:latin typeface="+mn-lt"/>
              <a:ea typeface="+mn-ea"/>
            </a:endParaRPr>
          </a:p>
          <a:p>
            <a:pPr algn="ctr">
              <a:lnSpc>
                <a:spcPts val="4000"/>
              </a:lnSpc>
              <a:defRPr/>
            </a:pPr>
            <a:r>
              <a:rPr lang="en-US" altLang="zh-CN" sz="2800" b="1" dirty="0">
                <a:solidFill>
                  <a:srgbClr val="00B050"/>
                </a:solidFill>
                <a:latin typeface="+mn-lt"/>
                <a:ea typeface="+mn-ea"/>
              </a:rPr>
              <a:t>M</a:t>
            </a:r>
            <a:endParaRPr lang="en-US" altLang="zh-CN" sz="2800" b="1" dirty="0">
              <a:solidFill>
                <a:srgbClr val="00B050"/>
              </a:solidFill>
              <a:latin typeface="+mn-lt"/>
              <a:ea typeface="+mn-ea"/>
            </a:endParaRPr>
          </a:p>
          <a:p>
            <a:pPr algn="ctr">
              <a:lnSpc>
                <a:spcPts val="4000"/>
              </a:lnSpc>
              <a:defRPr/>
            </a:pPr>
            <a:r>
              <a:rPr lang="en-US" altLang="zh-CN" sz="2800" b="1" dirty="0">
                <a:solidFill>
                  <a:srgbClr val="00B050"/>
                </a:solidFill>
                <a:latin typeface="+mn-lt"/>
                <a:ea typeface="+mn-ea"/>
              </a:rPr>
              <a:t>88.5</a:t>
            </a:r>
            <a:endParaRPr lang="zh-CN" altLang="en-US" sz="3200" b="1" dirty="0">
              <a:solidFill>
                <a:srgbClr val="00B050"/>
              </a:solidFill>
            </a:endParaRPr>
          </a:p>
        </p:txBody>
      </p:sp>
      <p:sp>
        <p:nvSpPr>
          <p:cNvPr id="7" name="TextBox 6"/>
          <p:cNvSpPr txBox="1">
            <a:spLocks noChangeArrowheads="1"/>
          </p:cNvSpPr>
          <p:nvPr/>
        </p:nvSpPr>
        <p:spPr bwMode="auto">
          <a:xfrm>
            <a:off x="7167563" y="571500"/>
            <a:ext cx="571500" cy="583565"/>
          </a:xfrm>
          <a:prstGeom prst="rect">
            <a:avLst/>
          </a:prstGeom>
          <a:noFill/>
          <a:ln w="9525">
            <a:noFill/>
            <a:miter lim="800000"/>
          </a:ln>
        </p:spPr>
        <p:txBody>
          <a:bodyPr>
            <a:spAutoFit/>
          </a:bodyPr>
          <a:lstStyle/>
          <a:p>
            <a:pPr algn="ctr"/>
            <a:r>
              <a:rPr lang="en-US" altLang="zh-CN" sz="3200" b="1">
                <a:solidFill>
                  <a:srgbClr val="0000CC"/>
                </a:solidFill>
              </a:rPr>
              <a:t>p</a:t>
            </a:r>
            <a:endParaRPr lang="zh-CN" altLang="en-US" sz="3200" b="1">
              <a:solidFill>
                <a:srgbClr val="0000CC"/>
              </a:solidFill>
            </a:endParaRPr>
          </a:p>
        </p:txBody>
      </p:sp>
      <p:cxnSp>
        <p:nvCxnSpPr>
          <p:cNvPr id="9" name="直接箭头连接符 8"/>
          <p:cNvCxnSpPr>
            <a:cxnSpLocks noChangeShapeType="1"/>
          </p:cNvCxnSpPr>
          <p:nvPr/>
        </p:nvCxnSpPr>
        <p:spPr bwMode="auto">
          <a:xfrm>
            <a:off x="7667625" y="927100"/>
            <a:ext cx="1143000" cy="1588"/>
          </a:xfrm>
          <a:prstGeom prst="straightConnector1">
            <a:avLst/>
          </a:prstGeom>
          <a:noFill/>
          <a:ln w="38100" algn="ctr">
            <a:solidFill>
              <a:srgbClr val="9D138D"/>
            </a:solidFill>
            <a:miter lim="800000"/>
            <a:tailEnd type="arrow" w="med" len="med"/>
          </a:ln>
        </p:spPr>
      </p:cxnSp>
      <p:pic>
        <p:nvPicPr>
          <p:cNvPr id="238594" name="Picture 2"/>
          <p:cNvPicPr>
            <a:picLocks noChangeAspect="1" noChangeArrowheads="1"/>
          </p:cNvPicPr>
          <p:nvPr/>
        </p:nvPicPr>
        <p:blipFill>
          <a:blip r:embed="rId1"/>
          <a:srcRect/>
          <a:stretch>
            <a:fillRect/>
          </a:stretch>
        </p:blipFill>
        <p:spPr bwMode="auto">
          <a:xfrm>
            <a:off x="3881438" y="1571625"/>
            <a:ext cx="2978150" cy="2071688"/>
          </a:xfrm>
          <a:prstGeom prst="rect">
            <a:avLst/>
          </a:prstGeom>
          <a:noFill/>
          <a:ln w="9525">
            <a:noFill/>
            <a:miter lim="800000"/>
            <a:headEnd/>
            <a:tailEnd/>
          </a:ln>
        </p:spPr>
      </p:pic>
      <p:pic>
        <p:nvPicPr>
          <p:cNvPr id="45076" name="图片 9" descr="Untitled2.png">
            <a:hlinkClick r:id="rId2" action="ppaction://hlinksldjump"/>
          </p:cNvPr>
          <p:cNvPicPr>
            <a:picLocks noChangeAspect="1"/>
          </p:cNvPicPr>
          <p:nvPr/>
        </p:nvPicPr>
        <p:blipFill>
          <a:blip r:embed="rId3"/>
          <a:srcRect/>
          <a:stretch>
            <a:fillRect/>
          </a:stretch>
        </p:blipFill>
        <p:spPr bwMode="auto">
          <a:xfrm>
            <a:off x="9953625" y="6143625"/>
            <a:ext cx="469900" cy="469900"/>
          </a:xfrm>
          <a:prstGeom prst="rect">
            <a:avLst/>
          </a:prstGeom>
          <a:noFill/>
          <a:ln w="9525">
            <a:noFill/>
            <a:miter lim="800000"/>
            <a:headEnd/>
            <a:tailEnd/>
          </a:ln>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par>
                          <p:cTn id="8" fill="hold">
                            <p:stCondLst>
                              <p:cond delay="500"/>
                            </p:stCondLst>
                            <p:childTnLst>
                              <p:par>
                                <p:cTn id="9" presetID="3" presetClass="entr" presetSubtype="10" fill="hold" grpId="0" nodeType="after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blinds(horizontal)">
                                      <p:cBhvr>
                                        <p:cTn id="11" dur="500"/>
                                        <p:tgtEl>
                                          <p:spTgt spid="3">
                                            <p:txEl>
                                              <p:pRg st="1" end="1"/>
                                            </p:txEl>
                                          </p:spTgt>
                                        </p:tgtEl>
                                      </p:cBhvr>
                                    </p:animEffect>
                                  </p:childTnLst>
                                </p:cTn>
                              </p:par>
                            </p:childTnLst>
                          </p:cTn>
                        </p:par>
                        <p:par>
                          <p:cTn id="12" fill="hold">
                            <p:stCondLst>
                              <p:cond delay="1000"/>
                            </p:stCondLst>
                            <p:childTnLst>
                              <p:par>
                                <p:cTn id="13" presetID="3" presetClass="entr" presetSubtype="10" fill="hold" grpId="0" nodeType="after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blinds(horizontal)">
                                      <p:cBhvr>
                                        <p:cTn id="15" dur="500"/>
                                        <p:tgtEl>
                                          <p:spTgt spid="3">
                                            <p:txEl>
                                              <p:pRg st="2" end="2"/>
                                            </p:txEl>
                                          </p:spTgt>
                                        </p:tgtEl>
                                      </p:cBhvr>
                                    </p:animEffect>
                                  </p:childTnLst>
                                </p:cTn>
                              </p:par>
                            </p:childTnLst>
                          </p:cTn>
                        </p:par>
                        <p:par>
                          <p:cTn id="16" fill="hold">
                            <p:stCondLst>
                              <p:cond delay="1500"/>
                            </p:stCondLst>
                            <p:childTnLst>
                              <p:par>
                                <p:cTn id="17" presetID="3" presetClass="entr" presetSubtype="10" fill="hold" grpId="0" nodeType="after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Effect transition="in" filter="blinds(horizontal)">
                                      <p:cBhvr>
                                        <p:cTn id="19" dur="500"/>
                                        <p:tgtEl>
                                          <p:spTgt spid="3">
                                            <p:txEl>
                                              <p:pRg st="3" end="3"/>
                                            </p:txEl>
                                          </p:spTgt>
                                        </p:tgtEl>
                                      </p:cBhvr>
                                    </p:animEffect>
                                  </p:childTnLst>
                                </p:cTn>
                              </p:par>
                            </p:childTnLst>
                          </p:cTn>
                        </p:par>
                        <p:par>
                          <p:cTn id="20" fill="hold">
                            <p:stCondLst>
                              <p:cond delay="2000"/>
                            </p:stCondLst>
                            <p:childTnLst>
                              <p:par>
                                <p:cTn id="21" presetID="3" presetClass="entr" presetSubtype="10" fill="hold" grpId="0" nodeType="after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Effect transition="in" filter="blinds(horizontal)">
                                      <p:cBhvr>
                                        <p:cTn id="23" dur="500"/>
                                        <p:tgtEl>
                                          <p:spTgt spid="3">
                                            <p:txEl>
                                              <p:pRg st="4" end="4"/>
                                            </p:txEl>
                                          </p:spTgt>
                                        </p:tgtEl>
                                      </p:cBhvr>
                                    </p:animEffect>
                                  </p:childTnLst>
                                </p:cTn>
                              </p:par>
                            </p:childTnLst>
                          </p:cTn>
                        </p:par>
                        <p:par>
                          <p:cTn id="24" fill="hold">
                            <p:stCondLst>
                              <p:cond delay="2500"/>
                            </p:stCondLst>
                            <p:childTnLst>
                              <p:par>
                                <p:cTn id="25" presetID="3" presetClass="entr" presetSubtype="10" fill="hold" grpId="0" nodeType="after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animEffect transition="in" filter="blinds(horizontal)">
                                      <p:cBhvr>
                                        <p:cTn id="27" dur="500"/>
                                        <p:tgtEl>
                                          <p:spTgt spid="3">
                                            <p:txEl>
                                              <p:pRg st="5" end="5"/>
                                            </p:txEl>
                                          </p:spTgt>
                                        </p:tgtEl>
                                      </p:cBhvr>
                                    </p:animEffect>
                                  </p:childTnLst>
                                </p:cTn>
                              </p:par>
                            </p:childTnLst>
                          </p:cTn>
                        </p:par>
                        <p:par>
                          <p:cTn id="28" fill="hold">
                            <p:stCondLst>
                              <p:cond delay="3000"/>
                            </p:stCondLst>
                            <p:childTnLst>
                              <p:par>
                                <p:cTn id="29" presetID="3" presetClass="entr" presetSubtype="10" fill="hold" grpId="0" nodeType="after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animEffect transition="in" filter="blinds(horizontal)">
                                      <p:cBhvr>
                                        <p:cTn id="31" dur="500"/>
                                        <p:tgtEl>
                                          <p:spTgt spid="3">
                                            <p:txEl>
                                              <p:pRg st="6" end="6"/>
                                            </p:txEl>
                                          </p:spTgt>
                                        </p:tgtEl>
                                      </p:cBhvr>
                                    </p:animEffect>
                                  </p:childTnLst>
                                </p:cTn>
                              </p:par>
                            </p:childTnLst>
                          </p:cTn>
                        </p:par>
                        <p:par>
                          <p:cTn id="32" fill="hold">
                            <p:stCondLst>
                              <p:cond delay="3500"/>
                            </p:stCondLst>
                            <p:childTnLst>
                              <p:par>
                                <p:cTn id="33" presetID="3" presetClass="entr" presetSubtype="10" fill="hold" grpId="0" nodeType="afterEffect">
                                  <p:stCondLst>
                                    <p:cond delay="0"/>
                                  </p:stCondLst>
                                  <p:childTnLst>
                                    <p:set>
                                      <p:cBhvr>
                                        <p:cTn id="34" dur="1" fill="hold">
                                          <p:stCondLst>
                                            <p:cond delay="0"/>
                                          </p:stCondLst>
                                        </p:cTn>
                                        <p:tgtEl>
                                          <p:spTgt spid="3">
                                            <p:txEl>
                                              <p:pRg st="7" end="7"/>
                                            </p:txEl>
                                          </p:spTgt>
                                        </p:tgtEl>
                                        <p:attrNameLst>
                                          <p:attrName>style.visibility</p:attrName>
                                        </p:attrNameLst>
                                      </p:cBhvr>
                                      <p:to>
                                        <p:strVal val="visible"/>
                                      </p:to>
                                    </p:set>
                                    <p:animEffect transition="in" filter="blinds(horizontal)">
                                      <p:cBhvr>
                                        <p:cTn id="35" dur="500"/>
                                        <p:tgtEl>
                                          <p:spTgt spid="3">
                                            <p:txEl>
                                              <p:pRg st="7" end="7"/>
                                            </p:txEl>
                                          </p:spTgt>
                                        </p:tgtEl>
                                      </p:cBhvr>
                                    </p:animEffect>
                                  </p:childTnLst>
                                </p:cTn>
                              </p:par>
                            </p:childTnLst>
                          </p:cTn>
                        </p:par>
                        <p:par>
                          <p:cTn id="36" fill="hold">
                            <p:stCondLst>
                              <p:cond delay="4000"/>
                            </p:stCondLst>
                            <p:childTnLst>
                              <p:par>
                                <p:cTn id="37" presetID="3" presetClass="entr" presetSubtype="10" fill="hold" grpId="0" nodeType="afterEffect">
                                  <p:stCondLst>
                                    <p:cond delay="0"/>
                                  </p:stCondLst>
                                  <p:childTnLst>
                                    <p:set>
                                      <p:cBhvr>
                                        <p:cTn id="38" dur="1" fill="hold">
                                          <p:stCondLst>
                                            <p:cond delay="0"/>
                                          </p:stCondLst>
                                        </p:cTn>
                                        <p:tgtEl>
                                          <p:spTgt spid="3">
                                            <p:txEl>
                                              <p:pRg st="8" end="8"/>
                                            </p:txEl>
                                          </p:spTgt>
                                        </p:tgtEl>
                                        <p:attrNameLst>
                                          <p:attrName>style.visibility</p:attrName>
                                        </p:attrNameLst>
                                      </p:cBhvr>
                                      <p:to>
                                        <p:strVal val="visible"/>
                                      </p:to>
                                    </p:set>
                                    <p:animEffect transition="in" filter="blinds(horizontal)">
                                      <p:cBhvr>
                                        <p:cTn id="39" dur="500"/>
                                        <p:tgtEl>
                                          <p:spTgt spid="3">
                                            <p:txEl>
                                              <p:pRg st="8" end="8"/>
                                            </p:txEl>
                                          </p:spTgt>
                                        </p:tgtEl>
                                      </p:cBhvr>
                                    </p:animEffect>
                                  </p:childTnLst>
                                </p:cTn>
                              </p:par>
                            </p:childTnLst>
                          </p:cTn>
                        </p:par>
                        <p:par>
                          <p:cTn id="40" fill="hold">
                            <p:stCondLst>
                              <p:cond delay="4500"/>
                            </p:stCondLst>
                            <p:childTnLst>
                              <p:par>
                                <p:cTn id="41" presetID="3" presetClass="entr" presetSubtype="10" fill="hold" grpId="0" nodeType="afterEffect">
                                  <p:stCondLst>
                                    <p:cond delay="0"/>
                                  </p:stCondLst>
                                  <p:childTnLst>
                                    <p:set>
                                      <p:cBhvr>
                                        <p:cTn id="42" dur="1" fill="hold">
                                          <p:stCondLst>
                                            <p:cond delay="0"/>
                                          </p:stCondLst>
                                        </p:cTn>
                                        <p:tgtEl>
                                          <p:spTgt spid="3">
                                            <p:txEl>
                                              <p:pRg st="9" end="9"/>
                                            </p:txEl>
                                          </p:spTgt>
                                        </p:tgtEl>
                                        <p:attrNameLst>
                                          <p:attrName>style.visibility</p:attrName>
                                        </p:attrNameLst>
                                      </p:cBhvr>
                                      <p:to>
                                        <p:strVal val="visible"/>
                                      </p:to>
                                    </p:set>
                                    <p:animEffect transition="in" filter="blinds(horizontal)">
                                      <p:cBhvr>
                                        <p:cTn id="43" dur="500"/>
                                        <p:tgtEl>
                                          <p:spTgt spid="3">
                                            <p:txEl>
                                              <p:pRg st="9" end="9"/>
                                            </p:txEl>
                                          </p:spTgt>
                                        </p:tgtEl>
                                      </p:cBhvr>
                                    </p:animEffect>
                                  </p:childTnLst>
                                </p:cTn>
                              </p:par>
                            </p:childTnLst>
                          </p:cTn>
                        </p:par>
                        <p:par>
                          <p:cTn id="44" fill="hold">
                            <p:stCondLst>
                              <p:cond delay="5000"/>
                            </p:stCondLst>
                            <p:childTnLst>
                              <p:par>
                                <p:cTn id="45" presetID="3" presetClass="entr" presetSubtype="10" fill="hold" grpId="0" nodeType="afterEffect">
                                  <p:stCondLst>
                                    <p:cond delay="0"/>
                                  </p:stCondLst>
                                  <p:childTnLst>
                                    <p:set>
                                      <p:cBhvr>
                                        <p:cTn id="46" dur="1" fill="hold">
                                          <p:stCondLst>
                                            <p:cond delay="0"/>
                                          </p:stCondLst>
                                        </p:cTn>
                                        <p:tgtEl>
                                          <p:spTgt spid="3">
                                            <p:txEl>
                                              <p:pRg st="10" end="10"/>
                                            </p:txEl>
                                          </p:spTgt>
                                        </p:tgtEl>
                                        <p:attrNameLst>
                                          <p:attrName>style.visibility</p:attrName>
                                        </p:attrNameLst>
                                      </p:cBhvr>
                                      <p:to>
                                        <p:strVal val="visible"/>
                                      </p:to>
                                    </p:set>
                                    <p:animEffect transition="in" filter="blinds(horizontal)">
                                      <p:cBhvr>
                                        <p:cTn id="47" dur="500"/>
                                        <p:tgtEl>
                                          <p:spTgt spid="3">
                                            <p:txEl>
                                              <p:pRg st="10" end="10"/>
                                            </p:txEl>
                                          </p:spTgt>
                                        </p:tgtEl>
                                      </p:cBhvr>
                                    </p:animEffect>
                                  </p:childTnLst>
                                </p:cTn>
                              </p:par>
                            </p:childTnLst>
                          </p:cTn>
                        </p:par>
                        <p:par>
                          <p:cTn id="48" fill="hold">
                            <p:stCondLst>
                              <p:cond delay="5500"/>
                            </p:stCondLst>
                            <p:childTnLst>
                              <p:par>
                                <p:cTn id="49" presetID="3" presetClass="entr" presetSubtype="10" fill="hold" grpId="0" nodeType="afterEffect">
                                  <p:stCondLst>
                                    <p:cond delay="0"/>
                                  </p:stCondLst>
                                  <p:childTnLst>
                                    <p:set>
                                      <p:cBhvr>
                                        <p:cTn id="50" dur="1" fill="hold">
                                          <p:stCondLst>
                                            <p:cond delay="0"/>
                                          </p:stCondLst>
                                        </p:cTn>
                                        <p:tgtEl>
                                          <p:spTgt spid="3">
                                            <p:txEl>
                                              <p:pRg st="11" end="11"/>
                                            </p:txEl>
                                          </p:spTgt>
                                        </p:tgtEl>
                                        <p:attrNameLst>
                                          <p:attrName>style.visibility</p:attrName>
                                        </p:attrNameLst>
                                      </p:cBhvr>
                                      <p:to>
                                        <p:strVal val="visible"/>
                                      </p:to>
                                    </p:set>
                                    <p:animEffect transition="in" filter="blinds(horizontal)">
                                      <p:cBhvr>
                                        <p:cTn id="51" dur="500"/>
                                        <p:tgtEl>
                                          <p:spTgt spid="3">
                                            <p:txEl>
                                              <p:pRg st="11" end="11"/>
                                            </p:txEl>
                                          </p:spTgt>
                                        </p:tgtEl>
                                      </p:cBhvr>
                                    </p:animEffect>
                                  </p:childTnLst>
                                </p:cTn>
                              </p:par>
                            </p:childTnLst>
                          </p:cTn>
                        </p:par>
                      </p:childTnLst>
                    </p:cTn>
                  </p:par>
                  <p:par>
                    <p:cTn id="52" fill="hold">
                      <p:stCondLst>
                        <p:cond delay="indefinite"/>
                      </p:stCondLst>
                      <p:childTnLst>
                        <p:par>
                          <p:cTn id="53" fill="hold">
                            <p:stCondLst>
                              <p:cond delay="0"/>
                            </p:stCondLst>
                            <p:childTnLst>
                              <p:par>
                                <p:cTn id="54" presetID="49" presetClass="entr" presetSubtype="0" decel="100000" fill="hold" nodeType="clickEffect">
                                  <p:stCondLst>
                                    <p:cond delay="0"/>
                                  </p:stCondLst>
                                  <p:childTnLst>
                                    <p:set>
                                      <p:cBhvr>
                                        <p:cTn id="55" dur="1" fill="hold">
                                          <p:stCondLst>
                                            <p:cond delay="0"/>
                                          </p:stCondLst>
                                        </p:cTn>
                                        <p:tgtEl>
                                          <p:spTgt spid="3">
                                            <p:txEl>
                                              <p:pRg st="0" end="0"/>
                                            </p:txEl>
                                          </p:spTgt>
                                        </p:tgtEl>
                                        <p:attrNameLst>
                                          <p:attrName>style.visibility</p:attrName>
                                        </p:attrNameLst>
                                      </p:cBhvr>
                                      <p:to>
                                        <p:strVal val="visible"/>
                                      </p:to>
                                    </p:set>
                                    <p:anim calcmode="lin" valueType="num">
                                      <p:cBhvr>
                                        <p:cTn id="56" dur="500" fill="hold"/>
                                        <p:tgtEl>
                                          <p:spTgt spid="3">
                                            <p:txEl>
                                              <p:pRg st="0" end="0"/>
                                            </p:txEl>
                                          </p:spTgt>
                                        </p:tgtEl>
                                        <p:attrNameLst>
                                          <p:attrName>ppt_w</p:attrName>
                                        </p:attrNameLst>
                                      </p:cBhvr>
                                      <p:tavLst>
                                        <p:tav tm="0">
                                          <p:val>
                                            <p:fltVal val="0"/>
                                          </p:val>
                                        </p:tav>
                                        <p:tav tm="100000">
                                          <p:val>
                                            <p:strVal val="#ppt_w"/>
                                          </p:val>
                                        </p:tav>
                                      </p:tavLst>
                                    </p:anim>
                                    <p:anim calcmode="lin" valueType="num">
                                      <p:cBhvr>
                                        <p:cTn id="57" dur="500" fill="hold"/>
                                        <p:tgtEl>
                                          <p:spTgt spid="3">
                                            <p:txEl>
                                              <p:pRg st="0" end="0"/>
                                            </p:txEl>
                                          </p:spTgt>
                                        </p:tgtEl>
                                        <p:attrNameLst>
                                          <p:attrName>ppt_h</p:attrName>
                                        </p:attrNameLst>
                                      </p:cBhvr>
                                      <p:tavLst>
                                        <p:tav tm="0">
                                          <p:val>
                                            <p:fltVal val="0"/>
                                          </p:val>
                                        </p:tav>
                                        <p:tav tm="100000">
                                          <p:val>
                                            <p:strVal val="#ppt_h"/>
                                          </p:val>
                                        </p:tav>
                                      </p:tavLst>
                                    </p:anim>
                                    <p:anim calcmode="lin" valueType="num">
                                      <p:cBhvr>
                                        <p:cTn id="58" dur="500" fill="hold"/>
                                        <p:tgtEl>
                                          <p:spTgt spid="3">
                                            <p:txEl>
                                              <p:pRg st="0" end="0"/>
                                            </p:txEl>
                                          </p:spTgt>
                                        </p:tgtEl>
                                        <p:attrNameLst>
                                          <p:attrName>style.rotation</p:attrName>
                                        </p:attrNameLst>
                                      </p:cBhvr>
                                      <p:tavLst>
                                        <p:tav tm="0">
                                          <p:val>
                                            <p:fltVal val="360"/>
                                          </p:val>
                                        </p:tav>
                                        <p:tav tm="100000">
                                          <p:val>
                                            <p:fltVal val="0"/>
                                          </p:val>
                                        </p:tav>
                                      </p:tavLst>
                                    </p:anim>
                                    <p:animEffect transition="in" filter="fade">
                                      <p:cBhvr>
                                        <p:cTn id="59" dur="500"/>
                                        <p:tgtEl>
                                          <p:spTgt spid="3">
                                            <p:txEl>
                                              <p:pRg st="0" end="0"/>
                                            </p:txEl>
                                          </p:spTgt>
                                        </p:tgtEl>
                                      </p:cBhvr>
                                    </p:animEffect>
                                  </p:childTnLst>
                                </p:cTn>
                              </p:par>
                            </p:childTnLst>
                          </p:cTn>
                        </p:par>
                        <p:par>
                          <p:cTn id="60" fill="hold">
                            <p:stCondLst>
                              <p:cond delay="500"/>
                            </p:stCondLst>
                            <p:childTnLst>
                              <p:par>
                                <p:cTn id="61" presetID="3" presetClass="entr" presetSubtype="10" fill="hold" grpId="0" nodeType="afterEffect">
                                  <p:stCondLst>
                                    <p:cond delay="0"/>
                                  </p:stCondLst>
                                  <p:childTnLst>
                                    <p:set>
                                      <p:cBhvr>
                                        <p:cTn id="62" dur="1" fill="hold">
                                          <p:stCondLst>
                                            <p:cond delay="0"/>
                                          </p:stCondLst>
                                        </p:cTn>
                                        <p:tgtEl>
                                          <p:spTgt spid="5"/>
                                        </p:tgtEl>
                                        <p:attrNameLst>
                                          <p:attrName>style.visibility</p:attrName>
                                        </p:attrNameLst>
                                      </p:cBhvr>
                                      <p:to>
                                        <p:strVal val="visible"/>
                                      </p:to>
                                    </p:set>
                                    <p:animEffect transition="in" filter="blinds(horizontal)">
                                      <p:cBhvr>
                                        <p:cTn id="63" dur="500"/>
                                        <p:tgtEl>
                                          <p:spTgt spid="5"/>
                                        </p:tgtEl>
                                      </p:cBhvr>
                                    </p:animEffect>
                                  </p:childTnLst>
                                </p:cTn>
                              </p:par>
                            </p:childTnLst>
                          </p:cTn>
                        </p:par>
                        <p:par>
                          <p:cTn id="64" fill="hold">
                            <p:stCondLst>
                              <p:cond delay="1000"/>
                            </p:stCondLst>
                            <p:childTnLst>
                              <p:par>
                                <p:cTn id="65" presetID="3" presetClass="entr" presetSubtype="10" fill="hold" nodeType="afterEffect">
                                  <p:stCondLst>
                                    <p:cond delay="0"/>
                                  </p:stCondLst>
                                  <p:childTnLst>
                                    <p:set>
                                      <p:cBhvr>
                                        <p:cTn id="66" dur="1" fill="hold">
                                          <p:stCondLst>
                                            <p:cond delay="0"/>
                                          </p:stCondLst>
                                        </p:cTn>
                                        <p:tgtEl>
                                          <p:spTgt spid="4"/>
                                        </p:tgtEl>
                                        <p:attrNameLst>
                                          <p:attrName>style.visibility</p:attrName>
                                        </p:attrNameLst>
                                      </p:cBhvr>
                                      <p:to>
                                        <p:strVal val="visible"/>
                                      </p:to>
                                    </p:set>
                                    <p:animEffect transition="in" filter="blinds(horizontal)">
                                      <p:cBhvr>
                                        <p:cTn id="67" dur="500"/>
                                        <p:tgtEl>
                                          <p:spTgt spid="4"/>
                                        </p:tgtEl>
                                      </p:cBhvr>
                                    </p:animEffect>
                                  </p:childTnLst>
                                </p:cTn>
                              </p:par>
                            </p:childTnLst>
                          </p:cTn>
                        </p:par>
                      </p:childTnLst>
                    </p:cTn>
                  </p:par>
                  <p:par>
                    <p:cTn id="68" fill="hold">
                      <p:stCondLst>
                        <p:cond delay="indefinite"/>
                      </p:stCondLst>
                      <p:childTnLst>
                        <p:par>
                          <p:cTn id="69" fill="hold">
                            <p:stCondLst>
                              <p:cond delay="0"/>
                            </p:stCondLst>
                            <p:childTnLst>
                              <p:par>
                                <p:cTn id="70" presetID="49" presetClass="entr" presetSubtype="0" decel="100000" fill="hold" nodeType="clickEffect">
                                  <p:stCondLst>
                                    <p:cond delay="0"/>
                                  </p:stCondLst>
                                  <p:childTnLst>
                                    <p:set>
                                      <p:cBhvr>
                                        <p:cTn id="71" dur="1" fill="hold">
                                          <p:stCondLst>
                                            <p:cond delay="0"/>
                                          </p:stCondLst>
                                        </p:cTn>
                                        <p:tgtEl>
                                          <p:spTgt spid="3">
                                            <p:txEl>
                                              <p:pRg st="1" end="1"/>
                                            </p:txEl>
                                          </p:spTgt>
                                        </p:tgtEl>
                                        <p:attrNameLst>
                                          <p:attrName>style.visibility</p:attrName>
                                        </p:attrNameLst>
                                      </p:cBhvr>
                                      <p:to>
                                        <p:strVal val="visible"/>
                                      </p:to>
                                    </p:set>
                                    <p:anim calcmode="lin" valueType="num">
                                      <p:cBhvr>
                                        <p:cTn id="72" dur="500" fill="hold"/>
                                        <p:tgtEl>
                                          <p:spTgt spid="3">
                                            <p:txEl>
                                              <p:pRg st="1" end="1"/>
                                            </p:txEl>
                                          </p:spTgt>
                                        </p:tgtEl>
                                        <p:attrNameLst>
                                          <p:attrName>ppt_w</p:attrName>
                                        </p:attrNameLst>
                                      </p:cBhvr>
                                      <p:tavLst>
                                        <p:tav tm="0">
                                          <p:val>
                                            <p:fltVal val="0"/>
                                          </p:val>
                                        </p:tav>
                                        <p:tav tm="100000">
                                          <p:val>
                                            <p:strVal val="#ppt_w"/>
                                          </p:val>
                                        </p:tav>
                                      </p:tavLst>
                                    </p:anim>
                                    <p:anim calcmode="lin" valueType="num">
                                      <p:cBhvr>
                                        <p:cTn id="73" dur="500" fill="hold"/>
                                        <p:tgtEl>
                                          <p:spTgt spid="3">
                                            <p:txEl>
                                              <p:pRg st="1" end="1"/>
                                            </p:txEl>
                                          </p:spTgt>
                                        </p:tgtEl>
                                        <p:attrNameLst>
                                          <p:attrName>ppt_h</p:attrName>
                                        </p:attrNameLst>
                                      </p:cBhvr>
                                      <p:tavLst>
                                        <p:tav tm="0">
                                          <p:val>
                                            <p:fltVal val="0"/>
                                          </p:val>
                                        </p:tav>
                                        <p:tav tm="100000">
                                          <p:val>
                                            <p:strVal val="#ppt_h"/>
                                          </p:val>
                                        </p:tav>
                                      </p:tavLst>
                                    </p:anim>
                                    <p:anim calcmode="lin" valueType="num">
                                      <p:cBhvr>
                                        <p:cTn id="74" dur="500" fill="hold"/>
                                        <p:tgtEl>
                                          <p:spTgt spid="3">
                                            <p:txEl>
                                              <p:pRg st="1" end="1"/>
                                            </p:txEl>
                                          </p:spTgt>
                                        </p:tgtEl>
                                        <p:attrNameLst>
                                          <p:attrName>style.rotation</p:attrName>
                                        </p:attrNameLst>
                                      </p:cBhvr>
                                      <p:tavLst>
                                        <p:tav tm="0">
                                          <p:val>
                                            <p:fltVal val="360"/>
                                          </p:val>
                                        </p:tav>
                                        <p:tav tm="100000">
                                          <p:val>
                                            <p:fltVal val="0"/>
                                          </p:val>
                                        </p:tav>
                                      </p:tavLst>
                                    </p:anim>
                                    <p:animEffect transition="in" filter="fade">
                                      <p:cBhvr>
                                        <p:cTn id="75" dur="500"/>
                                        <p:tgtEl>
                                          <p:spTgt spid="3">
                                            <p:txEl>
                                              <p:pRg st="1" end="1"/>
                                            </p:txEl>
                                          </p:spTgt>
                                        </p:tgtEl>
                                      </p:cBhvr>
                                    </p:animEffect>
                                  </p:childTnLst>
                                </p:cTn>
                              </p:par>
                            </p:childTnLst>
                          </p:cTn>
                        </p:par>
                        <p:par>
                          <p:cTn id="76" fill="hold">
                            <p:stCondLst>
                              <p:cond delay="500"/>
                            </p:stCondLst>
                            <p:childTnLst>
                              <p:par>
                                <p:cTn id="77" presetID="3" presetClass="entr" presetSubtype="10" fill="hold" grpId="0" nodeType="afterEffect">
                                  <p:stCondLst>
                                    <p:cond delay="0"/>
                                  </p:stCondLst>
                                  <p:childTnLst>
                                    <p:set>
                                      <p:cBhvr>
                                        <p:cTn id="78" dur="1" fill="hold">
                                          <p:stCondLst>
                                            <p:cond delay="0"/>
                                          </p:stCondLst>
                                        </p:cTn>
                                        <p:tgtEl>
                                          <p:spTgt spid="7"/>
                                        </p:tgtEl>
                                        <p:attrNameLst>
                                          <p:attrName>style.visibility</p:attrName>
                                        </p:attrNameLst>
                                      </p:cBhvr>
                                      <p:to>
                                        <p:strVal val="visible"/>
                                      </p:to>
                                    </p:set>
                                    <p:animEffect transition="in" filter="blinds(horizontal)">
                                      <p:cBhvr>
                                        <p:cTn id="79" dur="500"/>
                                        <p:tgtEl>
                                          <p:spTgt spid="7"/>
                                        </p:tgtEl>
                                      </p:cBhvr>
                                    </p:animEffect>
                                  </p:childTnLst>
                                </p:cTn>
                              </p:par>
                            </p:childTnLst>
                          </p:cTn>
                        </p:par>
                      </p:childTnLst>
                    </p:cTn>
                  </p:par>
                  <p:par>
                    <p:cTn id="80" fill="hold">
                      <p:stCondLst>
                        <p:cond delay="indefinite"/>
                      </p:stCondLst>
                      <p:childTnLst>
                        <p:par>
                          <p:cTn id="81" fill="hold">
                            <p:stCondLst>
                              <p:cond delay="0"/>
                            </p:stCondLst>
                            <p:childTnLst>
                              <p:par>
                                <p:cTn id="82" presetID="49" presetClass="entr" presetSubtype="0" decel="100000" fill="hold" nodeType="clickEffect">
                                  <p:stCondLst>
                                    <p:cond delay="0"/>
                                  </p:stCondLst>
                                  <p:childTnLst>
                                    <p:set>
                                      <p:cBhvr>
                                        <p:cTn id="83" dur="1" fill="hold">
                                          <p:stCondLst>
                                            <p:cond delay="0"/>
                                          </p:stCondLst>
                                        </p:cTn>
                                        <p:tgtEl>
                                          <p:spTgt spid="3">
                                            <p:txEl>
                                              <p:pRg st="2" end="2"/>
                                            </p:txEl>
                                          </p:spTgt>
                                        </p:tgtEl>
                                        <p:attrNameLst>
                                          <p:attrName>style.visibility</p:attrName>
                                        </p:attrNameLst>
                                      </p:cBhvr>
                                      <p:to>
                                        <p:strVal val="visible"/>
                                      </p:to>
                                    </p:set>
                                    <p:anim calcmode="lin" valueType="num">
                                      <p:cBhvr>
                                        <p:cTn id="84" dur="500" fill="hold"/>
                                        <p:tgtEl>
                                          <p:spTgt spid="3">
                                            <p:txEl>
                                              <p:pRg st="2" end="2"/>
                                            </p:txEl>
                                          </p:spTgt>
                                        </p:tgtEl>
                                        <p:attrNameLst>
                                          <p:attrName>ppt_w</p:attrName>
                                        </p:attrNameLst>
                                      </p:cBhvr>
                                      <p:tavLst>
                                        <p:tav tm="0">
                                          <p:val>
                                            <p:fltVal val="0"/>
                                          </p:val>
                                        </p:tav>
                                        <p:tav tm="100000">
                                          <p:val>
                                            <p:strVal val="#ppt_w"/>
                                          </p:val>
                                        </p:tav>
                                      </p:tavLst>
                                    </p:anim>
                                    <p:anim calcmode="lin" valueType="num">
                                      <p:cBhvr>
                                        <p:cTn id="85" dur="500" fill="hold"/>
                                        <p:tgtEl>
                                          <p:spTgt spid="3">
                                            <p:txEl>
                                              <p:pRg st="2" end="2"/>
                                            </p:txEl>
                                          </p:spTgt>
                                        </p:tgtEl>
                                        <p:attrNameLst>
                                          <p:attrName>ppt_h</p:attrName>
                                        </p:attrNameLst>
                                      </p:cBhvr>
                                      <p:tavLst>
                                        <p:tav tm="0">
                                          <p:val>
                                            <p:fltVal val="0"/>
                                          </p:val>
                                        </p:tav>
                                        <p:tav tm="100000">
                                          <p:val>
                                            <p:strVal val="#ppt_h"/>
                                          </p:val>
                                        </p:tav>
                                      </p:tavLst>
                                    </p:anim>
                                    <p:anim calcmode="lin" valueType="num">
                                      <p:cBhvr>
                                        <p:cTn id="86" dur="500" fill="hold"/>
                                        <p:tgtEl>
                                          <p:spTgt spid="3">
                                            <p:txEl>
                                              <p:pRg st="2" end="2"/>
                                            </p:txEl>
                                          </p:spTgt>
                                        </p:tgtEl>
                                        <p:attrNameLst>
                                          <p:attrName>style.rotation</p:attrName>
                                        </p:attrNameLst>
                                      </p:cBhvr>
                                      <p:tavLst>
                                        <p:tav tm="0">
                                          <p:val>
                                            <p:fltVal val="360"/>
                                          </p:val>
                                        </p:tav>
                                        <p:tav tm="100000">
                                          <p:val>
                                            <p:fltVal val="0"/>
                                          </p:val>
                                        </p:tav>
                                      </p:tavLst>
                                    </p:anim>
                                    <p:animEffect transition="in" filter="fade">
                                      <p:cBhvr>
                                        <p:cTn id="87" dur="500"/>
                                        <p:tgtEl>
                                          <p:spTgt spid="3">
                                            <p:txEl>
                                              <p:pRg st="2" end="2"/>
                                            </p:txEl>
                                          </p:spTgt>
                                        </p:tgtEl>
                                      </p:cBhvr>
                                    </p:animEffect>
                                  </p:childTnLst>
                                </p:cTn>
                              </p:par>
                            </p:childTnLst>
                          </p:cTn>
                        </p:par>
                        <p:par>
                          <p:cTn id="88" fill="hold">
                            <p:stCondLst>
                              <p:cond delay="500"/>
                            </p:stCondLst>
                            <p:childTnLst>
                              <p:par>
                                <p:cTn id="89" presetID="12" presetClass="entr" presetSubtype="8" fill="hold" nodeType="afterEffect">
                                  <p:stCondLst>
                                    <p:cond delay="0"/>
                                  </p:stCondLst>
                                  <p:childTnLst>
                                    <p:set>
                                      <p:cBhvr>
                                        <p:cTn id="90" dur="1" fill="hold">
                                          <p:stCondLst>
                                            <p:cond delay="0"/>
                                          </p:stCondLst>
                                        </p:cTn>
                                        <p:tgtEl>
                                          <p:spTgt spid="9"/>
                                        </p:tgtEl>
                                        <p:attrNameLst>
                                          <p:attrName>style.visibility</p:attrName>
                                        </p:attrNameLst>
                                      </p:cBhvr>
                                      <p:to>
                                        <p:strVal val="visible"/>
                                      </p:to>
                                    </p:set>
                                    <p:animEffect transition="in" filter="slide(fromLeft)">
                                      <p:cBhvr>
                                        <p:cTn id="91" dur="500"/>
                                        <p:tgtEl>
                                          <p:spTgt spid="9"/>
                                        </p:tgtEl>
                                      </p:cBhvr>
                                    </p:animEffect>
                                  </p:childTnLst>
                                </p:cTn>
                              </p:par>
                            </p:childTnLst>
                          </p:cTn>
                        </p:par>
                      </p:childTnLst>
                    </p:cTn>
                  </p:par>
                  <p:par>
                    <p:cTn id="92" fill="hold">
                      <p:stCondLst>
                        <p:cond delay="indefinite"/>
                      </p:stCondLst>
                      <p:childTnLst>
                        <p:par>
                          <p:cTn id="93" fill="hold">
                            <p:stCondLst>
                              <p:cond delay="0"/>
                            </p:stCondLst>
                            <p:childTnLst>
                              <p:par>
                                <p:cTn id="94" presetID="49" presetClass="entr" presetSubtype="0" decel="100000" fill="hold" nodeType="clickEffect">
                                  <p:stCondLst>
                                    <p:cond delay="0"/>
                                  </p:stCondLst>
                                  <p:childTnLst>
                                    <p:set>
                                      <p:cBhvr>
                                        <p:cTn id="95" dur="1" fill="hold">
                                          <p:stCondLst>
                                            <p:cond delay="0"/>
                                          </p:stCondLst>
                                        </p:cTn>
                                        <p:tgtEl>
                                          <p:spTgt spid="3">
                                            <p:txEl>
                                              <p:pRg st="3" end="3"/>
                                            </p:txEl>
                                          </p:spTgt>
                                        </p:tgtEl>
                                        <p:attrNameLst>
                                          <p:attrName>style.visibility</p:attrName>
                                        </p:attrNameLst>
                                      </p:cBhvr>
                                      <p:to>
                                        <p:strVal val="visible"/>
                                      </p:to>
                                    </p:set>
                                    <p:anim calcmode="lin" valueType="num">
                                      <p:cBhvr>
                                        <p:cTn id="96" dur="500" fill="hold"/>
                                        <p:tgtEl>
                                          <p:spTgt spid="3">
                                            <p:txEl>
                                              <p:pRg st="3" end="3"/>
                                            </p:txEl>
                                          </p:spTgt>
                                        </p:tgtEl>
                                        <p:attrNameLst>
                                          <p:attrName>ppt_w</p:attrName>
                                        </p:attrNameLst>
                                      </p:cBhvr>
                                      <p:tavLst>
                                        <p:tav tm="0">
                                          <p:val>
                                            <p:fltVal val="0"/>
                                          </p:val>
                                        </p:tav>
                                        <p:tav tm="100000">
                                          <p:val>
                                            <p:strVal val="#ppt_w"/>
                                          </p:val>
                                        </p:tav>
                                      </p:tavLst>
                                    </p:anim>
                                    <p:anim calcmode="lin" valueType="num">
                                      <p:cBhvr>
                                        <p:cTn id="97" dur="500" fill="hold"/>
                                        <p:tgtEl>
                                          <p:spTgt spid="3">
                                            <p:txEl>
                                              <p:pRg st="3" end="3"/>
                                            </p:txEl>
                                          </p:spTgt>
                                        </p:tgtEl>
                                        <p:attrNameLst>
                                          <p:attrName>ppt_h</p:attrName>
                                        </p:attrNameLst>
                                      </p:cBhvr>
                                      <p:tavLst>
                                        <p:tav tm="0">
                                          <p:val>
                                            <p:fltVal val="0"/>
                                          </p:val>
                                        </p:tav>
                                        <p:tav tm="100000">
                                          <p:val>
                                            <p:strVal val="#ppt_h"/>
                                          </p:val>
                                        </p:tav>
                                      </p:tavLst>
                                    </p:anim>
                                    <p:anim calcmode="lin" valueType="num">
                                      <p:cBhvr>
                                        <p:cTn id="98" dur="500" fill="hold"/>
                                        <p:tgtEl>
                                          <p:spTgt spid="3">
                                            <p:txEl>
                                              <p:pRg st="3" end="3"/>
                                            </p:txEl>
                                          </p:spTgt>
                                        </p:tgtEl>
                                        <p:attrNameLst>
                                          <p:attrName>style.rotation</p:attrName>
                                        </p:attrNameLst>
                                      </p:cBhvr>
                                      <p:tavLst>
                                        <p:tav tm="0">
                                          <p:val>
                                            <p:fltVal val="360"/>
                                          </p:val>
                                        </p:tav>
                                        <p:tav tm="100000">
                                          <p:val>
                                            <p:fltVal val="0"/>
                                          </p:val>
                                        </p:tav>
                                      </p:tavLst>
                                    </p:anim>
                                    <p:animEffect transition="in" filter="fade">
                                      <p:cBhvr>
                                        <p:cTn id="99" dur="500"/>
                                        <p:tgtEl>
                                          <p:spTgt spid="3">
                                            <p:txEl>
                                              <p:pRg st="3" end="3"/>
                                            </p:txEl>
                                          </p:spTgt>
                                        </p:tgtEl>
                                      </p:cBhvr>
                                    </p:animEffect>
                                  </p:childTnLst>
                                </p:cTn>
                              </p:par>
                              <p:par>
                                <p:cTn id="100" presetID="49" presetClass="entr" presetSubtype="0" decel="100000" fill="hold" nodeType="withEffect">
                                  <p:stCondLst>
                                    <p:cond delay="0"/>
                                  </p:stCondLst>
                                  <p:childTnLst>
                                    <p:set>
                                      <p:cBhvr>
                                        <p:cTn id="101" dur="1" fill="hold">
                                          <p:stCondLst>
                                            <p:cond delay="0"/>
                                          </p:stCondLst>
                                        </p:cTn>
                                        <p:tgtEl>
                                          <p:spTgt spid="3">
                                            <p:txEl>
                                              <p:pRg st="4" end="4"/>
                                            </p:txEl>
                                          </p:spTgt>
                                        </p:tgtEl>
                                        <p:attrNameLst>
                                          <p:attrName>style.visibility</p:attrName>
                                        </p:attrNameLst>
                                      </p:cBhvr>
                                      <p:to>
                                        <p:strVal val="visible"/>
                                      </p:to>
                                    </p:set>
                                    <p:anim calcmode="lin" valueType="num">
                                      <p:cBhvr>
                                        <p:cTn id="102" dur="500" fill="hold"/>
                                        <p:tgtEl>
                                          <p:spTgt spid="3">
                                            <p:txEl>
                                              <p:pRg st="4" end="4"/>
                                            </p:txEl>
                                          </p:spTgt>
                                        </p:tgtEl>
                                        <p:attrNameLst>
                                          <p:attrName>ppt_w</p:attrName>
                                        </p:attrNameLst>
                                      </p:cBhvr>
                                      <p:tavLst>
                                        <p:tav tm="0">
                                          <p:val>
                                            <p:fltVal val="0"/>
                                          </p:val>
                                        </p:tav>
                                        <p:tav tm="100000">
                                          <p:val>
                                            <p:strVal val="#ppt_w"/>
                                          </p:val>
                                        </p:tav>
                                      </p:tavLst>
                                    </p:anim>
                                    <p:anim calcmode="lin" valueType="num">
                                      <p:cBhvr>
                                        <p:cTn id="103" dur="500" fill="hold"/>
                                        <p:tgtEl>
                                          <p:spTgt spid="3">
                                            <p:txEl>
                                              <p:pRg st="4" end="4"/>
                                            </p:txEl>
                                          </p:spTgt>
                                        </p:tgtEl>
                                        <p:attrNameLst>
                                          <p:attrName>ppt_h</p:attrName>
                                        </p:attrNameLst>
                                      </p:cBhvr>
                                      <p:tavLst>
                                        <p:tav tm="0">
                                          <p:val>
                                            <p:fltVal val="0"/>
                                          </p:val>
                                        </p:tav>
                                        <p:tav tm="100000">
                                          <p:val>
                                            <p:strVal val="#ppt_h"/>
                                          </p:val>
                                        </p:tav>
                                      </p:tavLst>
                                    </p:anim>
                                    <p:anim calcmode="lin" valueType="num">
                                      <p:cBhvr>
                                        <p:cTn id="104" dur="500" fill="hold"/>
                                        <p:tgtEl>
                                          <p:spTgt spid="3">
                                            <p:txEl>
                                              <p:pRg st="4" end="4"/>
                                            </p:txEl>
                                          </p:spTgt>
                                        </p:tgtEl>
                                        <p:attrNameLst>
                                          <p:attrName>style.rotation</p:attrName>
                                        </p:attrNameLst>
                                      </p:cBhvr>
                                      <p:tavLst>
                                        <p:tav tm="0">
                                          <p:val>
                                            <p:fltVal val="360"/>
                                          </p:val>
                                        </p:tav>
                                        <p:tav tm="100000">
                                          <p:val>
                                            <p:fltVal val="0"/>
                                          </p:val>
                                        </p:tav>
                                      </p:tavLst>
                                    </p:anim>
                                    <p:animEffect transition="in" filter="fade">
                                      <p:cBhvr>
                                        <p:cTn id="105" dur="500"/>
                                        <p:tgtEl>
                                          <p:spTgt spid="3">
                                            <p:txEl>
                                              <p:pRg st="4" end="4"/>
                                            </p:txEl>
                                          </p:spTgt>
                                        </p:tgtEl>
                                      </p:cBhvr>
                                    </p:animEffect>
                                  </p:childTnLst>
                                </p:cTn>
                              </p:par>
                              <p:par>
                                <p:cTn id="106" presetID="49" presetClass="entr" presetSubtype="0" decel="100000" fill="hold" nodeType="withEffect">
                                  <p:stCondLst>
                                    <p:cond delay="0"/>
                                  </p:stCondLst>
                                  <p:childTnLst>
                                    <p:set>
                                      <p:cBhvr>
                                        <p:cTn id="107" dur="1" fill="hold">
                                          <p:stCondLst>
                                            <p:cond delay="0"/>
                                          </p:stCondLst>
                                        </p:cTn>
                                        <p:tgtEl>
                                          <p:spTgt spid="3">
                                            <p:txEl>
                                              <p:pRg st="5" end="5"/>
                                            </p:txEl>
                                          </p:spTgt>
                                        </p:tgtEl>
                                        <p:attrNameLst>
                                          <p:attrName>style.visibility</p:attrName>
                                        </p:attrNameLst>
                                      </p:cBhvr>
                                      <p:to>
                                        <p:strVal val="visible"/>
                                      </p:to>
                                    </p:set>
                                    <p:anim calcmode="lin" valueType="num">
                                      <p:cBhvr>
                                        <p:cTn id="108" dur="500" fill="hold"/>
                                        <p:tgtEl>
                                          <p:spTgt spid="3">
                                            <p:txEl>
                                              <p:pRg st="5" end="5"/>
                                            </p:txEl>
                                          </p:spTgt>
                                        </p:tgtEl>
                                        <p:attrNameLst>
                                          <p:attrName>ppt_w</p:attrName>
                                        </p:attrNameLst>
                                      </p:cBhvr>
                                      <p:tavLst>
                                        <p:tav tm="0">
                                          <p:val>
                                            <p:fltVal val="0"/>
                                          </p:val>
                                        </p:tav>
                                        <p:tav tm="100000">
                                          <p:val>
                                            <p:strVal val="#ppt_w"/>
                                          </p:val>
                                        </p:tav>
                                      </p:tavLst>
                                    </p:anim>
                                    <p:anim calcmode="lin" valueType="num">
                                      <p:cBhvr>
                                        <p:cTn id="109" dur="500" fill="hold"/>
                                        <p:tgtEl>
                                          <p:spTgt spid="3">
                                            <p:txEl>
                                              <p:pRg st="5" end="5"/>
                                            </p:txEl>
                                          </p:spTgt>
                                        </p:tgtEl>
                                        <p:attrNameLst>
                                          <p:attrName>ppt_h</p:attrName>
                                        </p:attrNameLst>
                                      </p:cBhvr>
                                      <p:tavLst>
                                        <p:tav tm="0">
                                          <p:val>
                                            <p:fltVal val="0"/>
                                          </p:val>
                                        </p:tav>
                                        <p:tav tm="100000">
                                          <p:val>
                                            <p:strVal val="#ppt_h"/>
                                          </p:val>
                                        </p:tav>
                                      </p:tavLst>
                                    </p:anim>
                                    <p:anim calcmode="lin" valueType="num">
                                      <p:cBhvr>
                                        <p:cTn id="110" dur="500" fill="hold"/>
                                        <p:tgtEl>
                                          <p:spTgt spid="3">
                                            <p:txEl>
                                              <p:pRg st="5" end="5"/>
                                            </p:txEl>
                                          </p:spTgt>
                                        </p:tgtEl>
                                        <p:attrNameLst>
                                          <p:attrName>style.rotation</p:attrName>
                                        </p:attrNameLst>
                                      </p:cBhvr>
                                      <p:tavLst>
                                        <p:tav tm="0">
                                          <p:val>
                                            <p:fltVal val="360"/>
                                          </p:val>
                                        </p:tav>
                                        <p:tav tm="100000">
                                          <p:val>
                                            <p:fltVal val="0"/>
                                          </p:val>
                                        </p:tav>
                                      </p:tavLst>
                                    </p:anim>
                                    <p:animEffect transition="in" filter="fade">
                                      <p:cBhvr>
                                        <p:cTn id="111" dur="500"/>
                                        <p:tgtEl>
                                          <p:spTgt spid="3">
                                            <p:txEl>
                                              <p:pRg st="5" end="5"/>
                                            </p:txEl>
                                          </p:spTgt>
                                        </p:tgtEl>
                                      </p:cBhvr>
                                    </p:animEffect>
                                  </p:childTnLst>
                                </p:cTn>
                              </p:par>
                            </p:childTnLst>
                          </p:cTn>
                        </p:par>
                        <p:par>
                          <p:cTn id="112" fill="hold">
                            <p:stCondLst>
                              <p:cond delay="500"/>
                            </p:stCondLst>
                            <p:childTnLst>
                              <p:par>
                                <p:cTn id="113" presetID="3" presetClass="entr" presetSubtype="10" fill="hold" grpId="0" nodeType="afterEffect">
                                  <p:stCondLst>
                                    <p:cond delay="0"/>
                                  </p:stCondLst>
                                  <p:childTnLst>
                                    <p:set>
                                      <p:cBhvr>
                                        <p:cTn id="114" dur="1" fill="hold">
                                          <p:stCondLst>
                                            <p:cond delay="0"/>
                                          </p:stCondLst>
                                        </p:cTn>
                                        <p:tgtEl>
                                          <p:spTgt spid="6"/>
                                        </p:tgtEl>
                                        <p:attrNameLst>
                                          <p:attrName>style.visibility</p:attrName>
                                        </p:attrNameLst>
                                      </p:cBhvr>
                                      <p:to>
                                        <p:strVal val="visible"/>
                                      </p:to>
                                    </p:set>
                                    <p:animEffect transition="in" filter="blinds(horizontal)">
                                      <p:cBhvr>
                                        <p:cTn id="115" dur="500"/>
                                        <p:tgtEl>
                                          <p:spTgt spid="6"/>
                                        </p:tgtEl>
                                      </p:cBhvr>
                                    </p:animEffect>
                                  </p:childTnLst>
                                </p:cTn>
                              </p:par>
                            </p:childTnLst>
                          </p:cTn>
                        </p:par>
                      </p:childTnLst>
                    </p:cTn>
                  </p:par>
                  <p:par>
                    <p:cTn id="116" fill="hold">
                      <p:stCondLst>
                        <p:cond delay="indefinite"/>
                      </p:stCondLst>
                      <p:childTnLst>
                        <p:par>
                          <p:cTn id="117" fill="hold">
                            <p:stCondLst>
                              <p:cond delay="0"/>
                            </p:stCondLst>
                            <p:childTnLst>
                              <p:par>
                                <p:cTn id="118" presetID="3" presetClass="entr" presetSubtype="10" fill="hold" nodeType="clickEffect">
                                  <p:stCondLst>
                                    <p:cond delay="0"/>
                                  </p:stCondLst>
                                  <p:childTnLst>
                                    <p:set>
                                      <p:cBhvr>
                                        <p:cTn id="119" dur="1" fill="hold">
                                          <p:stCondLst>
                                            <p:cond delay="0"/>
                                          </p:stCondLst>
                                        </p:cTn>
                                        <p:tgtEl>
                                          <p:spTgt spid="238594"/>
                                        </p:tgtEl>
                                        <p:attrNameLst>
                                          <p:attrName>style.visibility</p:attrName>
                                        </p:attrNameLst>
                                      </p:cBhvr>
                                      <p:to>
                                        <p:strVal val="visible"/>
                                      </p:to>
                                    </p:set>
                                    <p:animEffect transition="in" filter="blinds(horizontal)">
                                      <p:cBhvr>
                                        <p:cTn id="120" dur="500"/>
                                        <p:tgtEl>
                                          <p:spTgt spid="23859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5" grpId="0"/>
      <p:bldP spid="6" grpId="0"/>
      <p:bldP spid="7"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内容占位符 2"/>
          <p:cNvSpPr>
            <a:spLocks noGrp="1"/>
          </p:cNvSpPr>
          <p:nvPr>
            <p:ph idx="1"/>
          </p:nvPr>
        </p:nvSpPr>
        <p:spPr>
          <a:xfrm>
            <a:off x="1595438" y="571500"/>
            <a:ext cx="8643937" cy="6143625"/>
          </a:xfrm>
        </p:spPr>
        <p:txBody>
          <a:bodyPr/>
          <a:lstStyle/>
          <a:p>
            <a:pPr>
              <a:lnSpc>
                <a:spcPct val="100000"/>
              </a:lnSpc>
              <a:buFont typeface="Wingdings" panose="05000000000000000000" pitchFamily="2" charset="2"/>
              <a:buNone/>
            </a:pPr>
            <a:r>
              <a:rPr lang="en-US" altLang="zh-CN" sz="2800" smtClean="0"/>
              <a:t>   struct Student stu_1;  </a:t>
            </a:r>
            <a:endParaRPr lang="zh-CN" altLang="zh-CN" sz="2800" smtClean="0"/>
          </a:p>
          <a:p>
            <a:pPr>
              <a:lnSpc>
                <a:spcPct val="100000"/>
              </a:lnSpc>
              <a:buFont typeface="Wingdings" panose="05000000000000000000" pitchFamily="2" charset="2"/>
              <a:buNone/>
            </a:pPr>
            <a:r>
              <a:rPr lang="en-US" altLang="zh-CN" sz="2800" smtClean="0"/>
              <a:t>   struct Student * p;    </a:t>
            </a:r>
            <a:endParaRPr lang="en-US" altLang="zh-CN" sz="2800" smtClean="0"/>
          </a:p>
          <a:p>
            <a:pPr>
              <a:lnSpc>
                <a:spcPct val="100000"/>
              </a:lnSpc>
              <a:buFont typeface="Wingdings" panose="05000000000000000000" pitchFamily="2" charset="2"/>
              <a:buNone/>
            </a:pPr>
            <a:r>
              <a:rPr lang="en-US" altLang="zh-CN" sz="2800" smtClean="0"/>
              <a:t>   p=&amp;stu_1;    </a:t>
            </a:r>
            <a:endParaRPr lang="en-US" altLang="zh-CN" sz="2800" smtClean="0"/>
          </a:p>
          <a:p>
            <a:pPr>
              <a:lnSpc>
                <a:spcPct val="100000"/>
              </a:lnSpc>
              <a:buFont typeface="Wingdings" panose="05000000000000000000" pitchFamily="2" charset="2"/>
              <a:buNone/>
            </a:pPr>
            <a:r>
              <a:rPr lang="en-US" altLang="zh-CN" sz="2800" smtClean="0"/>
              <a:t>   stu_1.num=10101;   </a:t>
            </a:r>
            <a:endParaRPr lang="zh-CN" altLang="zh-CN" sz="2800" smtClean="0"/>
          </a:p>
          <a:p>
            <a:pPr>
              <a:lnSpc>
                <a:spcPct val="100000"/>
              </a:lnSpc>
              <a:buFont typeface="Wingdings" panose="05000000000000000000" pitchFamily="2" charset="2"/>
              <a:buNone/>
            </a:pPr>
            <a:r>
              <a:rPr lang="en-US" altLang="zh-CN" sz="2800" smtClean="0"/>
              <a:t>   strcpy(stu_1.name,“Li Lin”);</a:t>
            </a:r>
            <a:endParaRPr lang="zh-CN" altLang="zh-CN" sz="2800" smtClean="0"/>
          </a:p>
          <a:p>
            <a:pPr>
              <a:lnSpc>
                <a:spcPct val="100000"/>
              </a:lnSpc>
              <a:buFont typeface="Wingdings" panose="05000000000000000000" pitchFamily="2" charset="2"/>
              <a:buNone/>
            </a:pPr>
            <a:r>
              <a:rPr lang="en-US" altLang="zh-CN" sz="2800" smtClean="0"/>
              <a:t>   stu_1.sex='M‘;   stu_1.score=88.5;</a:t>
            </a:r>
            <a:endParaRPr lang="zh-CN" altLang="zh-CN" sz="2800" smtClean="0"/>
          </a:p>
          <a:p>
            <a:pPr>
              <a:lnSpc>
                <a:spcPct val="100000"/>
              </a:lnSpc>
              <a:buFont typeface="Wingdings" panose="05000000000000000000" pitchFamily="2" charset="2"/>
              <a:buNone/>
            </a:pPr>
            <a:r>
              <a:rPr lang="en-US" altLang="zh-CN" sz="2800" smtClean="0"/>
              <a:t>   printf("No.:%ld\n”,stu_1.num);</a:t>
            </a:r>
            <a:endParaRPr lang="en-US" altLang="zh-CN" sz="2800" smtClean="0"/>
          </a:p>
          <a:p>
            <a:pPr>
              <a:lnSpc>
                <a:spcPct val="100000"/>
              </a:lnSpc>
              <a:buFont typeface="Wingdings" panose="05000000000000000000" pitchFamily="2" charset="2"/>
              <a:buNone/>
            </a:pPr>
            <a:r>
              <a:rPr lang="en-US" altLang="zh-CN" sz="2800" smtClean="0"/>
              <a:t>   printf("name:%s\n",stu_1.name);</a:t>
            </a:r>
            <a:endParaRPr lang="en-US" altLang="zh-CN" sz="2800" smtClean="0"/>
          </a:p>
          <a:p>
            <a:pPr>
              <a:lnSpc>
                <a:spcPct val="100000"/>
              </a:lnSpc>
              <a:buFont typeface="Wingdings" panose="05000000000000000000" pitchFamily="2" charset="2"/>
              <a:buNone/>
            </a:pPr>
            <a:r>
              <a:rPr lang="en-US" altLang="zh-CN" sz="2800" smtClean="0"/>
              <a:t>   printf("sex:%c\n”,stu_1.sex);</a:t>
            </a:r>
            <a:endParaRPr lang="en-US" altLang="zh-CN" sz="2800" smtClean="0"/>
          </a:p>
          <a:p>
            <a:pPr>
              <a:lnSpc>
                <a:spcPct val="100000"/>
              </a:lnSpc>
              <a:buFont typeface="Wingdings" panose="05000000000000000000" pitchFamily="2" charset="2"/>
              <a:buNone/>
            </a:pPr>
            <a:r>
              <a:rPr lang="en-US" altLang="zh-CN" sz="2800" smtClean="0"/>
              <a:t>   printf(”score:%5.1f\n”,stu_1.score); </a:t>
            </a:r>
            <a:endParaRPr lang="en-US" altLang="zh-CN" sz="2800" smtClean="0"/>
          </a:p>
          <a:p>
            <a:pPr>
              <a:lnSpc>
                <a:spcPct val="100000"/>
              </a:lnSpc>
              <a:buFont typeface="Wingdings" panose="05000000000000000000" pitchFamily="2" charset="2"/>
              <a:buNone/>
            </a:pPr>
            <a:r>
              <a:rPr lang="en-US" altLang="zh-CN" sz="2800" smtClean="0"/>
              <a:t>   return 0;</a:t>
            </a:r>
            <a:endParaRPr lang="zh-CN" altLang="zh-CN" sz="2800" smtClean="0"/>
          </a:p>
          <a:p>
            <a:pPr>
              <a:lnSpc>
                <a:spcPct val="100000"/>
              </a:lnSpc>
              <a:buFont typeface="Wingdings" panose="05000000000000000000" pitchFamily="2" charset="2"/>
              <a:buNone/>
            </a:pPr>
            <a:r>
              <a:rPr lang="en-US" altLang="zh-CN" sz="2800" smtClean="0"/>
              <a:t>}</a:t>
            </a:r>
            <a:endParaRPr lang="zh-CN" altLang="zh-CN" sz="2800" smtClean="0"/>
          </a:p>
          <a:p>
            <a:pPr>
              <a:lnSpc>
                <a:spcPts val="2700"/>
              </a:lnSpc>
              <a:buFont typeface="Wingdings" panose="05000000000000000000" pitchFamily="2" charset="2"/>
              <a:buNone/>
            </a:pPr>
            <a:endParaRPr lang="zh-CN" altLang="en-US" sz="2800" smtClean="0"/>
          </a:p>
        </p:txBody>
      </p:sp>
      <p:graphicFrame>
        <p:nvGraphicFramePr>
          <p:cNvPr id="4" name="表格 3"/>
          <p:cNvGraphicFramePr>
            <a:graphicFrameLocks noGrp="1"/>
          </p:cNvGraphicFramePr>
          <p:nvPr/>
        </p:nvGraphicFramePr>
        <p:xfrm>
          <a:off x="8810625" y="911225"/>
          <a:ext cx="1571625" cy="2089150"/>
        </p:xfrm>
        <a:graphic>
          <a:graphicData uri="http://schemas.openxmlformats.org/drawingml/2006/table">
            <a:tbl>
              <a:tblPr firstRow="1" bandRow="1">
                <a:tableStyleId>{5C22544A-7EE6-4342-B048-85BDC9FD1C3A}</a:tableStyleId>
              </a:tblPr>
              <a:tblGrid>
                <a:gridCol w="1571625"/>
              </a:tblGrid>
              <a:tr h="518160">
                <a:tc>
                  <a:txBody>
                    <a:bodyPr/>
                    <a:lstStyle/>
                    <a:p>
                      <a:pPr algn="ctr"/>
                      <a:endParaRPr lang="zh-CN" altLang="en-US" sz="2800" dirty="0">
                        <a:solidFill>
                          <a:schemeClr val="tx1"/>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r>
              <a:tr h="518160">
                <a:tc>
                  <a:txBody>
                    <a:bodyPr/>
                    <a:lstStyle/>
                    <a:p>
                      <a:pPr algn="ctr"/>
                      <a:endParaRPr lang="zh-CN" altLang="en-US" sz="2800" b="1" kern="1200" dirty="0" smtClean="0">
                        <a:solidFill>
                          <a:schemeClr val="tx1"/>
                        </a:solidFill>
                        <a:latin typeface="+mn-lt"/>
                        <a:ea typeface="+mn-ea"/>
                        <a:cs typeface="+mn-cs"/>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r>
              <a:tr h="534670">
                <a:tc>
                  <a:txBody>
                    <a:bodyPr/>
                    <a:lstStyle/>
                    <a:p>
                      <a:pPr algn="ctr"/>
                      <a:endParaRPr lang="zh-CN" altLang="en-US" sz="2800" b="1" kern="1200" dirty="0" smtClean="0">
                        <a:solidFill>
                          <a:schemeClr val="tx1"/>
                        </a:solidFill>
                        <a:latin typeface="+mn-lt"/>
                        <a:ea typeface="+mn-ea"/>
                        <a:cs typeface="+mn-cs"/>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r>
              <a:tr h="518160">
                <a:tc>
                  <a:txBody>
                    <a:bodyPr/>
                    <a:lstStyle/>
                    <a:p>
                      <a:pPr algn="ctr"/>
                      <a:endParaRPr lang="zh-CN" altLang="en-US" sz="2800" b="1" kern="1200" dirty="0" smtClean="0">
                        <a:solidFill>
                          <a:schemeClr val="tx1"/>
                        </a:solidFill>
                        <a:latin typeface="+mn-lt"/>
                        <a:ea typeface="+mn-ea"/>
                        <a:cs typeface="+mn-cs"/>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r>
            </a:tbl>
          </a:graphicData>
        </a:graphic>
      </p:graphicFrame>
      <p:sp>
        <p:nvSpPr>
          <p:cNvPr id="46095" name="TextBox 4"/>
          <p:cNvSpPr txBox="1">
            <a:spLocks noChangeArrowheads="1"/>
          </p:cNvSpPr>
          <p:nvPr/>
        </p:nvSpPr>
        <p:spPr bwMode="auto">
          <a:xfrm>
            <a:off x="8953500" y="273050"/>
            <a:ext cx="1500188" cy="583565"/>
          </a:xfrm>
          <a:prstGeom prst="rect">
            <a:avLst/>
          </a:prstGeom>
          <a:noFill/>
          <a:ln w="9525">
            <a:noFill/>
            <a:miter lim="800000"/>
          </a:ln>
        </p:spPr>
        <p:txBody>
          <a:bodyPr>
            <a:spAutoFit/>
          </a:bodyPr>
          <a:lstStyle/>
          <a:p>
            <a:pPr algn="ctr"/>
            <a:r>
              <a:rPr lang="en-US" altLang="zh-CN" sz="3200" b="1">
                <a:solidFill>
                  <a:srgbClr val="FF0000"/>
                </a:solidFill>
              </a:rPr>
              <a:t>stu_1</a:t>
            </a:r>
            <a:endParaRPr lang="zh-CN" altLang="en-US" sz="3200" b="1">
              <a:solidFill>
                <a:srgbClr val="FF0000"/>
              </a:solidFill>
            </a:endParaRPr>
          </a:p>
        </p:txBody>
      </p:sp>
      <p:sp>
        <p:nvSpPr>
          <p:cNvPr id="6" name="TextBox 5"/>
          <p:cNvSpPr txBox="1"/>
          <p:nvPr/>
        </p:nvSpPr>
        <p:spPr>
          <a:xfrm>
            <a:off x="8667750" y="928688"/>
            <a:ext cx="1785938" cy="2143125"/>
          </a:xfrm>
          <a:prstGeom prst="rect">
            <a:avLst/>
          </a:prstGeom>
          <a:noFill/>
        </p:spPr>
        <p:txBody>
          <a:bodyPr>
            <a:spAutoFit/>
          </a:bodyPr>
          <a:lstStyle/>
          <a:p>
            <a:pPr algn="ctr">
              <a:lnSpc>
                <a:spcPts val="4000"/>
              </a:lnSpc>
              <a:defRPr/>
            </a:pPr>
            <a:r>
              <a:rPr lang="en-US" altLang="zh-CN" sz="2800" b="1" dirty="0">
                <a:solidFill>
                  <a:srgbClr val="00B050"/>
                </a:solidFill>
                <a:latin typeface="+mn-lt"/>
                <a:ea typeface="+mn-ea"/>
              </a:rPr>
              <a:t>10101</a:t>
            </a:r>
            <a:endParaRPr lang="en-US" altLang="zh-CN" sz="2800" b="1" dirty="0">
              <a:solidFill>
                <a:srgbClr val="00B050"/>
              </a:solidFill>
              <a:latin typeface="+mn-lt"/>
              <a:ea typeface="+mn-ea"/>
            </a:endParaRPr>
          </a:p>
          <a:p>
            <a:pPr algn="ctr">
              <a:lnSpc>
                <a:spcPts val="4000"/>
              </a:lnSpc>
              <a:defRPr/>
            </a:pPr>
            <a:r>
              <a:rPr lang="en-US" altLang="zh-CN" sz="2800" b="1" dirty="0">
                <a:solidFill>
                  <a:srgbClr val="00B050"/>
                </a:solidFill>
                <a:latin typeface="+mn-lt"/>
                <a:ea typeface="+mn-ea"/>
              </a:rPr>
              <a:t>Li Lin</a:t>
            </a:r>
            <a:endParaRPr lang="en-US" altLang="zh-CN" sz="2800" b="1" dirty="0">
              <a:solidFill>
                <a:srgbClr val="00B050"/>
              </a:solidFill>
              <a:latin typeface="+mn-lt"/>
              <a:ea typeface="+mn-ea"/>
            </a:endParaRPr>
          </a:p>
          <a:p>
            <a:pPr algn="ctr">
              <a:lnSpc>
                <a:spcPts val="4000"/>
              </a:lnSpc>
              <a:defRPr/>
            </a:pPr>
            <a:r>
              <a:rPr lang="en-US" altLang="zh-CN" sz="2800" b="1" dirty="0">
                <a:solidFill>
                  <a:srgbClr val="00B050"/>
                </a:solidFill>
                <a:latin typeface="+mn-lt"/>
                <a:ea typeface="+mn-ea"/>
              </a:rPr>
              <a:t>M</a:t>
            </a:r>
            <a:endParaRPr lang="en-US" altLang="zh-CN" sz="2800" b="1" dirty="0">
              <a:solidFill>
                <a:srgbClr val="00B050"/>
              </a:solidFill>
              <a:latin typeface="+mn-lt"/>
              <a:ea typeface="+mn-ea"/>
            </a:endParaRPr>
          </a:p>
          <a:p>
            <a:pPr algn="ctr">
              <a:lnSpc>
                <a:spcPts val="4000"/>
              </a:lnSpc>
              <a:defRPr/>
            </a:pPr>
            <a:r>
              <a:rPr lang="en-US" altLang="zh-CN" sz="2800" b="1" dirty="0">
                <a:solidFill>
                  <a:srgbClr val="00B050"/>
                </a:solidFill>
                <a:latin typeface="+mn-lt"/>
                <a:ea typeface="+mn-ea"/>
              </a:rPr>
              <a:t>88.5</a:t>
            </a:r>
            <a:endParaRPr lang="zh-CN" altLang="en-US" sz="3200" b="1" dirty="0">
              <a:solidFill>
                <a:srgbClr val="00B050"/>
              </a:solidFill>
            </a:endParaRPr>
          </a:p>
        </p:txBody>
      </p:sp>
      <p:sp>
        <p:nvSpPr>
          <p:cNvPr id="46097" name="TextBox 6"/>
          <p:cNvSpPr txBox="1">
            <a:spLocks noChangeArrowheads="1"/>
          </p:cNvSpPr>
          <p:nvPr/>
        </p:nvSpPr>
        <p:spPr bwMode="auto">
          <a:xfrm>
            <a:off x="7167563" y="571500"/>
            <a:ext cx="571500" cy="583565"/>
          </a:xfrm>
          <a:prstGeom prst="rect">
            <a:avLst/>
          </a:prstGeom>
          <a:noFill/>
          <a:ln w="9525">
            <a:noFill/>
            <a:miter lim="800000"/>
          </a:ln>
        </p:spPr>
        <p:txBody>
          <a:bodyPr>
            <a:spAutoFit/>
          </a:bodyPr>
          <a:lstStyle/>
          <a:p>
            <a:pPr algn="ctr"/>
            <a:r>
              <a:rPr lang="en-US" altLang="zh-CN" sz="3200" b="1">
                <a:solidFill>
                  <a:srgbClr val="C00000"/>
                </a:solidFill>
              </a:rPr>
              <a:t>p</a:t>
            </a:r>
            <a:endParaRPr lang="zh-CN" altLang="en-US" sz="3200" b="1">
              <a:solidFill>
                <a:srgbClr val="C00000"/>
              </a:solidFill>
            </a:endParaRPr>
          </a:p>
        </p:txBody>
      </p:sp>
      <p:cxnSp>
        <p:nvCxnSpPr>
          <p:cNvPr id="46098" name="直接箭头连接符 8"/>
          <p:cNvCxnSpPr>
            <a:cxnSpLocks noChangeShapeType="1"/>
          </p:cNvCxnSpPr>
          <p:nvPr/>
        </p:nvCxnSpPr>
        <p:spPr bwMode="auto">
          <a:xfrm>
            <a:off x="7667625" y="927100"/>
            <a:ext cx="1143000" cy="1588"/>
          </a:xfrm>
          <a:prstGeom prst="straightConnector1">
            <a:avLst/>
          </a:prstGeom>
          <a:noFill/>
          <a:ln w="38100" algn="ctr">
            <a:solidFill>
              <a:srgbClr val="C00000"/>
            </a:solidFill>
            <a:miter lim="800000"/>
            <a:tailEnd type="arrow" w="med" len="med"/>
          </a:ln>
        </p:spPr>
      </p:cxnSp>
      <p:grpSp>
        <p:nvGrpSpPr>
          <p:cNvPr id="2" name="组合 17"/>
          <p:cNvGrpSpPr/>
          <p:nvPr/>
        </p:nvGrpSpPr>
        <p:grpSpPr bwMode="auto">
          <a:xfrm>
            <a:off x="4452938" y="3643313"/>
            <a:ext cx="3714750" cy="1571625"/>
            <a:chOff x="2928926" y="3643314"/>
            <a:chExt cx="3714776" cy="1571636"/>
          </a:xfrm>
        </p:grpSpPr>
        <p:sp>
          <p:nvSpPr>
            <p:cNvPr id="10" name="圆角矩形标注 9"/>
            <p:cNvSpPr/>
            <p:nvPr/>
          </p:nvSpPr>
          <p:spPr bwMode="auto">
            <a:xfrm>
              <a:off x="2928926" y="4572007"/>
              <a:ext cx="2286016" cy="642943"/>
            </a:xfrm>
            <a:prstGeom prst="wedgeRoundRectCallout">
              <a:avLst>
                <a:gd name="adj1" fmla="val 39230"/>
                <a:gd name="adj2" fmla="val -103005"/>
                <a:gd name="adj3" fmla="val 16667"/>
              </a:avLst>
            </a:prstGeom>
            <a:solidFill>
              <a:srgbClr val="FFFFCC"/>
            </a:solidFill>
            <a:ln w="9525" cap="flat" cmpd="sng" algn="ctr">
              <a:solidFill>
                <a:schemeClr val="tx1"/>
              </a:solidFill>
              <a:prstDash val="solid"/>
              <a:miter lim="800000"/>
              <a:headEnd type="none" w="med" len="med"/>
              <a:tailEnd type="none" w="med" len="med"/>
            </a:ln>
            <a:effectLst/>
          </p:spPr>
          <p:txBody>
            <a:bodyPr wrap="none"/>
            <a:lstStyle/>
            <a:p>
              <a:pPr algn="ctr">
                <a:defRPr/>
              </a:pPr>
              <a:r>
                <a:rPr lang="en-US" altLang="zh-CN" sz="2800" b="1" dirty="0">
                  <a:solidFill>
                    <a:srgbClr val="C00000"/>
                  </a:solidFill>
                  <a:latin typeface="+mn-lt"/>
                  <a:ea typeface="+mn-ea"/>
                </a:rPr>
                <a:t>(*p).num</a:t>
              </a:r>
              <a:endParaRPr lang="zh-CN" altLang="en-US" sz="2800" b="1" dirty="0">
                <a:solidFill>
                  <a:srgbClr val="C00000"/>
                </a:solidFill>
                <a:latin typeface="+mn-lt"/>
                <a:ea typeface="+mn-ea"/>
              </a:endParaRPr>
            </a:p>
          </p:txBody>
        </p:sp>
        <p:sp>
          <p:nvSpPr>
            <p:cNvPr id="46111" name="矩形 10"/>
            <p:cNvSpPr>
              <a:spLocks noChangeArrowheads="1"/>
            </p:cNvSpPr>
            <p:nvPr/>
          </p:nvSpPr>
          <p:spPr bwMode="auto">
            <a:xfrm>
              <a:off x="4429124" y="3643314"/>
              <a:ext cx="2214578" cy="571504"/>
            </a:xfrm>
            <a:prstGeom prst="rect">
              <a:avLst/>
            </a:prstGeom>
            <a:noFill/>
            <a:ln w="38100" algn="ctr">
              <a:solidFill>
                <a:srgbClr val="FF0000"/>
              </a:solidFill>
              <a:miter lim="800000"/>
            </a:ln>
          </p:spPr>
          <p:txBody>
            <a:bodyPr wrap="none"/>
            <a:lstStyle/>
            <a:p>
              <a:endParaRPr lang="zh-CN" altLang="en-US"/>
            </a:p>
          </p:txBody>
        </p:sp>
      </p:grpSp>
      <p:grpSp>
        <p:nvGrpSpPr>
          <p:cNvPr id="3" name="组合 18"/>
          <p:cNvGrpSpPr/>
          <p:nvPr/>
        </p:nvGrpSpPr>
        <p:grpSpPr bwMode="auto">
          <a:xfrm>
            <a:off x="4667250" y="4143375"/>
            <a:ext cx="4000500" cy="1571625"/>
            <a:chOff x="3143240" y="4143380"/>
            <a:chExt cx="4000528" cy="1571636"/>
          </a:xfrm>
        </p:grpSpPr>
        <p:sp>
          <p:nvSpPr>
            <p:cNvPr id="12" name="圆角矩形标注 11"/>
            <p:cNvSpPr/>
            <p:nvPr/>
          </p:nvSpPr>
          <p:spPr bwMode="auto">
            <a:xfrm>
              <a:off x="3143240" y="5072075"/>
              <a:ext cx="2428892" cy="642941"/>
            </a:xfrm>
            <a:prstGeom prst="wedgeRoundRectCallout">
              <a:avLst>
                <a:gd name="adj1" fmla="val 39230"/>
                <a:gd name="adj2" fmla="val -103005"/>
                <a:gd name="adj3" fmla="val 16667"/>
              </a:avLst>
            </a:prstGeom>
            <a:solidFill>
              <a:srgbClr val="FFFFCC"/>
            </a:solidFill>
            <a:ln w="9525" cap="flat" cmpd="sng" algn="ctr">
              <a:solidFill>
                <a:schemeClr val="tx1"/>
              </a:solidFill>
              <a:prstDash val="solid"/>
              <a:miter lim="800000"/>
              <a:headEnd type="none" w="med" len="med"/>
              <a:tailEnd type="none" w="med" len="med"/>
            </a:ln>
            <a:effectLst/>
          </p:spPr>
          <p:txBody>
            <a:bodyPr wrap="none"/>
            <a:lstStyle/>
            <a:p>
              <a:pPr algn="ctr">
                <a:defRPr/>
              </a:pPr>
              <a:r>
                <a:rPr lang="en-US" altLang="zh-CN" sz="2800" b="1" dirty="0">
                  <a:solidFill>
                    <a:srgbClr val="C00000"/>
                  </a:solidFill>
                  <a:latin typeface="+mn-lt"/>
                  <a:ea typeface="+mn-ea"/>
                </a:rPr>
                <a:t>(*p).name</a:t>
              </a:r>
              <a:endParaRPr lang="zh-CN" altLang="en-US" sz="2800" b="1" dirty="0">
                <a:solidFill>
                  <a:srgbClr val="C00000"/>
                </a:solidFill>
                <a:latin typeface="+mn-lt"/>
                <a:ea typeface="+mn-ea"/>
              </a:endParaRPr>
            </a:p>
          </p:txBody>
        </p:sp>
        <p:sp>
          <p:nvSpPr>
            <p:cNvPr id="46109" name="矩形 12"/>
            <p:cNvSpPr>
              <a:spLocks noChangeArrowheads="1"/>
            </p:cNvSpPr>
            <p:nvPr/>
          </p:nvSpPr>
          <p:spPr bwMode="auto">
            <a:xfrm>
              <a:off x="4714876" y="4143380"/>
              <a:ext cx="2428892" cy="571504"/>
            </a:xfrm>
            <a:prstGeom prst="rect">
              <a:avLst/>
            </a:prstGeom>
            <a:noFill/>
            <a:ln w="38100" algn="ctr">
              <a:solidFill>
                <a:srgbClr val="FF0000"/>
              </a:solidFill>
              <a:miter lim="800000"/>
            </a:ln>
          </p:spPr>
          <p:txBody>
            <a:bodyPr wrap="none"/>
            <a:lstStyle/>
            <a:p>
              <a:endParaRPr lang="zh-CN" altLang="en-US"/>
            </a:p>
          </p:txBody>
        </p:sp>
      </p:grpSp>
      <p:grpSp>
        <p:nvGrpSpPr>
          <p:cNvPr id="5" name="组合 19"/>
          <p:cNvGrpSpPr/>
          <p:nvPr/>
        </p:nvGrpSpPr>
        <p:grpSpPr bwMode="auto">
          <a:xfrm>
            <a:off x="4524375" y="4643438"/>
            <a:ext cx="3357563" cy="1571625"/>
            <a:chOff x="2928926" y="4643446"/>
            <a:chExt cx="3357586" cy="1571636"/>
          </a:xfrm>
        </p:grpSpPr>
        <p:sp>
          <p:nvSpPr>
            <p:cNvPr id="14" name="圆角矩形标注 13"/>
            <p:cNvSpPr/>
            <p:nvPr/>
          </p:nvSpPr>
          <p:spPr bwMode="auto">
            <a:xfrm>
              <a:off x="2928926" y="5572139"/>
              <a:ext cx="2428892" cy="642943"/>
            </a:xfrm>
            <a:prstGeom prst="wedgeRoundRectCallout">
              <a:avLst>
                <a:gd name="adj1" fmla="val 39230"/>
                <a:gd name="adj2" fmla="val -103005"/>
                <a:gd name="adj3" fmla="val 16667"/>
              </a:avLst>
            </a:prstGeom>
            <a:solidFill>
              <a:srgbClr val="FFFFCC"/>
            </a:solidFill>
            <a:ln w="9525" cap="flat" cmpd="sng" algn="ctr">
              <a:solidFill>
                <a:schemeClr val="tx1"/>
              </a:solidFill>
              <a:prstDash val="solid"/>
              <a:miter lim="800000"/>
              <a:headEnd type="none" w="med" len="med"/>
              <a:tailEnd type="none" w="med" len="med"/>
            </a:ln>
            <a:effectLst/>
          </p:spPr>
          <p:txBody>
            <a:bodyPr wrap="none"/>
            <a:lstStyle/>
            <a:p>
              <a:pPr algn="ctr">
                <a:defRPr/>
              </a:pPr>
              <a:r>
                <a:rPr lang="en-US" altLang="zh-CN" sz="2800" b="1" dirty="0">
                  <a:solidFill>
                    <a:srgbClr val="C00000"/>
                  </a:solidFill>
                  <a:latin typeface="+mn-lt"/>
                  <a:ea typeface="+mn-ea"/>
                </a:rPr>
                <a:t>(*p).sex</a:t>
              </a:r>
              <a:endParaRPr lang="zh-CN" altLang="en-US" sz="2800" b="1" dirty="0">
                <a:solidFill>
                  <a:srgbClr val="C00000"/>
                </a:solidFill>
                <a:latin typeface="+mn-lt"/>
                <a:ea typeface="+mn-ea"/>
              </a:endParaRPr>
            </a:p>
          </p:txBody>
        </p:sp>
        <p:sp>
          <p:nvSpPr>
            <p:cNvPr id="46107" name="矩形 14"/>
            <p:cNvSpPr>
              <a:spLocks noChangeArrowheads="1"/>
            </p:cNvSpPr>
            <p:nvPr/>
          </p:nvSpPr>
          <p:spPr bwMode="auto">
            <a:xfrm>
              <a:off x="4286248" y="4643446"/>
              <a:ext cx="2000264" cy="571504"/>
            </a:xfrm>
            <a:prstGeom prst="rect">
              <a:avLst/>
            </a:prstGeom>
            <a:noFill/>
            <a:ln w="38100" algn="ctr">
              <a:solidFill>
                <a:srgbClr val="FF0000"/>
              </a:solidFill>
              <a:miter lim="800000"/>
            </a:ln>
          </p:spPr>
          <p:txBody>
            <a:bodyPr wrap="none"/>
            <a:lstStyle/>
            <a:p>
              <a:endParaRPr lang="zh-CN" altLang="en-US"/>
            </a:p>
          </p:txBody>
        </p:sp>
      </p:grpSp>
      <p:grpSp>
        <p:nvGrpSpPr>
          <p:cNvPr id="7" name="组合 20"/>
          <p:cNvGrpSpPr/>
          <p:nvPr/>
        </p:nvGrpSpPr>
        <p:grpSpPr bwMode="auto">
          <a:xfrm>
            <a:off x="6738938" y="5143500"/>
            <a:ext cx="3786187" cy="1500188"/>
            <a:chOff x="5072066" y="5143512"/>
            <a:chExt cx="3786214" cy="1500198"/>
          </a:xfrm>
        </p:grpSpPr>
        <p:sp>
          <p:nvSpPr>
            <p:cNvPr id="16" name="圆角矩形标注 15"/>
            <p:cNvSpPr/>
            <p:nvPr/>
          </p:nvSpPr>
          <p:spPr bwMode="auto">
            <a:xfrm>
              <a:off x="6286512" y="6000768"/>
              <a:ext cx="2571768" cy="642942"/>
            </a:xfrm>
            <a:prstGeom prst="wedgeRoundRectCallout">
              <a:avLst>
                <a:gd name="adj1" fmla="val -4605"/>
                <a:gd name="adj2" fmla="val -91315"/>
                <a:gd name="adj3" fmla="val 16667"/>
              </a:avLst>
            </a:prstGeom>
            <a:solidFill>
              <a:srgbClr val="FFFFCC"/>
            </a:solidFill>
            <a:ln w="9525" cap="flat" cmpd="sng" algn="ctr">
              <a:solidFill>
                <a:schemeClr val="tx1"/>
              </a:solidFill>
              <a:prstDash val="solid"/>
              <a:miter lim="800000"/>
              <a:headEnd type="none" w="med" len="med"/>
              <a:tailEnd type="none" w="med" len="med"/>
            </a:ln>
            <a:effectLst/>
          </p:spPr>
          <p:txBody>
            <a:bodyPr wrap="none"/>
            <a:lstStyle/>
            <a:p>
              <a:pPr algn="ctr">
                <a:defRPr/>
              </a:pPr>
              <a:r>
                <a:rPr lang="en-US" altLang="zh-CN" sz="2800" b="1" dirty="0">
                  <a:solidFill>
                    <a:srgbClr val="C00000"/>
                  </a:solidFill>
                  <a:latin typeface="+mn-lt"/>
                  <a:ea typeface="+mn-ea"/>
                </a:rPr>
                <a:t>(*p).score</a:t>
              </a:r>
              <a:endParaRPr lang="zh-CN" altLang="en-US" sz="2800" b="1" dirty="0">
                <a:solidFill>
                  <a:srgbClr val="C00000"/>
                </a:solidFill>
                <a:latin typeface="+mn-lt"/>
                <a:ea typeface="+mn-ea"/>
              </a:endParaRPr>
            </a:p>
          </p:txBody>
        </p:sp>
        <p:sp>
          <p:nvSpPr>
            <p:cNvPr id="46105" name="矩形 16"/>
            <p:cNvSpPr>
              <a:spLocks noChangeArrowheads="1"/>
            </p:cNvSpPr>
            <p:nvPr/>
          </p:nvSpPr>
          <p:spPr bwMode="auto">
            <a:xfrm>
              <a:off x="5072066" y="5143512"/>
              <a:ext cx="2571768" cy="571504"/>
            </a:xfrm>
            <a:prstGeom prst="rect">
              <a:avLst/>
            </a:prstGeom>
            <a:noFill/>
            <a:ln w="38100" algn="ctr">
              <a:solidFill>
                <a:srgbClr val="FF0000"/>
              </a:solidFill>
              <a:miter lim="800000"/>
            </a:ln>
          </p:spPr>
          <p:txBody>
            <a:bodyPr wrap="none"/>
            <a:lstStyle/>
            <a:p>
              <a:endParaRPr lang="zh-CN" altLang="en-US"/>
            </a:p>
          </p:txBody>
        </p:sp>
      </p:grpSp>
      <p:pic>
        <p:nvPicPr>
          <p:cNvPr id="46103" name="图片 19" descr="Untitled2.png">
            <a:hlinkClick r:id="rId1" action="ppaction://hlinksldjump"/>
          </p:cNvPr>
          <p:cNvPicPr>
            <a:picLocks noChangeAspect="1"/>
          </p:cNvPicPr>
          <p:nvPr/>
        </p:nvPicPr>
        <p:blipFill>
          <a:blip r:embed="rId2"/>
          <a:srcRect/>
          <a:stretch>
            <a:fillRect/>
          </a:stretch>
        </p:blipFill>
        <p:spPr bwMode="auto">
          <a:xfrm>
            <a:off x="7310438" y="6215063"/>
            <a:ext cx="469900" cy="469900"/>
          </a:xfrm>
          <a:prstGeom prst="rect">
            <a:avLst/>
          </a:prstGeom>
          <a:noFill/>
          <a:ln w="9525">
            <a:noFill/>
            <a:miter lim="800000"/>
            <a:headEnd/>
            <a:tailEnd/>
          </a:ln>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subTnLst>
                                    <p:set>
                                      <p:cBhvr override="childStyle">
                                        <p:cTn dur="1" fill="hold" display="0" masterRel="nextClick" afterEffect="1"/>
                                        <p:tgtEl>
                                          <p:spTgt spid="2"/>
                                        </p:tgtEl>
                                        <p:attrNameLst>
                                          <p:attrName>style.visibility</p:attrName>
                                        </p:attrNameLst>
                                      </p:cBhvr>
                                      <p:to>
                                        <p:strVal val="hidden"/>
                                      </p:to>
                                    </p:set>
                                  </p:sub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linds(horizontal)">
                                      <p:cBhvr>
                                        <p:cTn id="12" dur="500"/>
                                        <p:tgtEl>
                                          <p:spTgt spid="3"/>
                                        </p:tgtEl>
                                      </p:cBhvr>
                                    </p:animEffect>
                                  </p:childTnLst>
                                  <p:subTnLst>
                                    <p:set>
                                      <p:cBhvr override="childStyle">
                                        <p:cTn dur="1" fill="hold" display="0" masterRel="nextClick" afterEffect="1"/>
                                        <p:tgtEl>
                                          <p:spTgt spid="3"/>
                                        </p:tgtEl>
                                        <p:attrNameLst>
                                          <p:attrName>style.visibility</p:attrName>
                                        </p:attrNameLst>
                                      </p:cBhvr>
                                      <p:to>
                                        <p:strVal val="hidden"/>
                                      </p:to>
                                    </p:set>
                                  </p:sub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blinds(horizontal)">
                                      <p:cBhvr>
                                        <p:cTn id="17" dur="500"/>
                                        <p:tgtEl>
                                          <p:spTgt spid="5"/>
                                        </p:tgtEl>
                                      </p:cBhvr>
                                    </p:animEffect>
                                  </p:childTnLst>
                                  <p:subTnLst>
                                    <p:set>
                                      <p:cBhvr override="childStyle">
                                        <p:cTn dur="1" fill="hold" display="0" masterRel="nextClick" afterEffect="1"/>
                                        <p:tgtEl>
                                          <p:spTgt spid="5"/>
                                        </p:tgtEl>
                                        <p:attrNameLst>
                                          <p:attrName>style.visibility</p:attrName>
                                        </p:attrNameLst>
                                      </p:cBhvr>
                                      <p:to>
                                        <p:strVal val="hidden"/>
                                      </p:to>
                                    </p:set>
                                  </p:sub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blinds(horizontal)">
                                      <p:cBhvr>
                                        <p:cTn id="2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内容占位符 2"/>
          <p:cNvSpPr>
            <a:spLocks noGrp="1"/>
          </p:cNvSpPr>
          <p:nvPr>
            <p:ph idx="1"/>
          </p:nvPr>
        </p:nvSpPr>
        <p:spPr>
          <a:xfrm>
            <a:off x="2063750" y="642938"/>
            <a:ext cx="8153400" cy="5929312"/>
          </a:xfrm>
        </p:spPr>
        <p:txBody>
          <a:bodyPr/>
          <a:lstStyle/>
          <a:p>
            <a:r>
              <a:rPr lang="zh-CN" altLang="zh-CN" smtClean="0"/>
              <a:t>说明：</a:t>
            </a:r>
            <a:endParaRPr lang="en-US" altLang="zh-CN" smtClean="0"/>
          </a:p>
          <a:p>
            <a:pPr lvl="1"/>
            <a:r>
              <a:rPr lang="zh-CN" altLang="zh-CN" smtClean="0"/>
              <a:t>为了使用方便和直观，</a:t>
            </a:r>
            <a:r>
              <a:rPr lang="en-US" altLang="zh-CN" smtClean="0"/>
              <a:t>C</a:t>
            </a:r>
            <a:r>
              <a:rPr lang="zh-CN" altLang="zh-CN" smtClean="0"/>
              <a:t>语言允许把</a:t>
            </a:r>
            <a:r>
              <a:rPr lang="en-US" altLang="zh-CN" smtClean="0"/>
              <a:t>(*p).num</a:t>
            </a:r>
            <a:r>
              <a:rPr lang="zh-CN" altLang="zh-CN" smtClean="0"/>
              <a:t>用</a:t>
            </a:r>
            <a:r>
              <a:rPr lang="en-US" altLang="zh-CN" smtClean="0"/>
              <a:t>p-&gt;num</a:t>
            </a:r>
            <a:r>
              <a:rPr lang="zh-CN" altLang="zh-CN" smtClean="0"/>
              <a:t>来代替</a:t>
            </a:r>
            <a:endParaRPr lang="en-US" altLang="zh-CN" smtClean="0"/>
          </a:p>
          <a:p>
            <a:pPr lvl="1"/>
            <a:r>
              <a:rPr lang="en-US" altLang="zh-CN" smtClean="0"/>
              <a:t>(*p).name</a:t>
            </a:r>
            <a:r>
              <a:rPr lang="zh-CN" altLang="zh-CN" smtClean="0"/>
              <a:t>等价于</a:t>
            </a:r>
            <a:r>
              <a:rPr lang="en-US" altLang="zh-CN" smtClean="0"/>
              <a:t>p-&gt;name</a:t>
            </a:r>
            <a:endParaRPr lang="zh-CN" altLang="zh-CN" smtClean="0"/>
          </a:p>
          <a:p>
            <a:pPr lvl="1"/>
            <a:r>
              <a:rPr lang="zh-CN" altLang="zh-CN" smtClean="0"/>
              <a:t>如果</a:t>
            </a:r>
            <a:r>
              <a:rPr lang="en-US" altLang="zh-CN" smtClean="0"/>
              <a:t>p</a:t>
            </a:r>
            <a:r>
              <a:rPr lang="zh-CN" altLang="zh-CN" smtClean="0"/>
              <a:t>指向一个结构体变量</a:t>
            </a:r>
            <a:r>
              <a:rPr lang="en-US" altLang="zh-CN" smtClean="0"/>
              <a:t>stu</a:t>
            </a:r>
            <a:r>
              <a:rPr lang="zh-CN" altLang="zh-CN" smtClean="0"/>
              <a:t>，以下等价：</a:t>
            </a:r>
            <a:endParaRPr lang="zh-CN" altLang="zh-CN" smtClean="0"/>
          </a:p>
          <a:p>
            <a:pPr lvl="1">
              <a:buFont typeface="Wingdings" panose="05000000000000000000" pitchFamily="2" charset="2"/>
              <a:buNone/>
            </a:pPr>
            <a:r>
              <a:rPr lang="zh-CN" altLang="zh-CN" smtClean="0"/>
              <a:t>①</a:t>
            </a:r>
            <a:r>
              <a:rPr lang="en-US" altLang="zh-CN" smtClean="0"/>
              <a:t>  stu.</a:t>
            </a:r>
            <a:r>
              <a:rPr lang="zh-CN" altLang="zh-CN" smtClean="0"/>
              <a:t>成员名</a:t>
            </a:r>
            <a:r>
              <a:rPr lang="en-US" altLang="zh-CN" smtClean="0"/>
              <a:t>(</a:t>
            </a:r>
            <a:r>
              <a:rPr lang="zh-CN" altLang="zh-CN" smtClean="0"/>
              <a:t>如</a:t>
            </a:r>
            <a:r>
              <a:rPr lang="en-US" altLang="zh-CN" smtClean="0"/>
              <a:t>stu.num)</a:t>
            </a:r>
            <a:endParaRPr lang="zh-CN" altLang="zh-CN" smtClean="0"/>
          </a:p>
          <a:p>
            <a:pPr lvl="1">
              <a:buFont typeface="Wingdings" panose="05000000000000000000" pitchFamily="2" charset="2"/>
              <a:buNone/>
            </a:pPr>
            <a:r>
              <a:rPr lang="zh-CN" altLang="zh-CN" smtClean="0"/>
              <a:t>②</a:t>
            </a:r>
            <a:r>
              <a:rPr lang="en-US" altLang="zh-CN" smtClean="0"/>
              <a:t>  (*p).</a:t>
            </a:r>
            <a:r>
              <a:rPr lang="zh-CN" altLang="zh-CN" smtClean="0"/>
              <a:t>成员名</a:t>
            </a:r>
            <a:r>
              <a:rPr lang="en-US" altLang="zh-CN" smtClean="0"/>
              <a:t>(</a:t>
            </a:r>
            <a:r>
              <a:rPr lang="zh-CN" altLang="zh-CN" smtClean="0"/>
              <a:t>如</a:t>
            </a:r>
            <a:r>
              <a:rPr lang="en-US" altLang="zh-CN" smtClean="0"/>
              <a:t>(*p).num)</a:t>
            </a:r>
            <a:endParaRPr lang="zh-CN" altLang="zh-CN" smtClean="0"/>
          </a:p>
          <a:p>
            <a:pPr lvl="1">
              <a:buFont typeface="Wingdings" panose="05000000000000000000" pitchFamily="2" charset="2"/>
              <a:buNone/>
            </a:pPr>
            <a:r>
              <a:rPr lang="en-US" altLang="zh-CN" smtClean="0"/>
              <a:t>     p-&gt;</a:t>
            </a:r>
            <a:r>
              <a:rPr lang="zh-CN" altLang="zh-CN" smtClean="0"/>
              <a:t>成员名</a:t>
            </a:r>
            <a:r>
              <a:rPr lang="en-US" altLang="zh-CN" smtClean="0"/>
              <a:t>(</a:t>
            </a:r>
            <a:r>
              <a:rPr lang="zh-CN" altLang="zh-CN" smtClean="0"/>
              <a:t>如</a:t>
            </a:r>
            <a:r>
              <a:rPr lang="en-US" altLang="zh-CN" smtClean="0"/>
              <a:t>p-&gt;num)</a:t>
            </a:r>
            <a:endParaRPr lang="zh-CN" altLang="zh-CN" smtClean="0"/>
          </a:p>
          <a:p>
            <a:endParaRPr lang="zh-CN" altLang="en-US" smtClean="0"/>
          </a:p>
        </p:txBody>
      </p:sp>
      <p:pic>
        <p:nvPicPr>
          <p:cNvPr id="47107" name="图片 2" descr="Untitled2.png">
            <a:hlinkClick r:id="rId1" action="ppaction://hlinksldjump"/>
          </p:cNvPr>
          <p:cNvPicPr>
            <a:picLocks noChangeAspect="1"/>
          </p:cNvPicPr>
          <p:nvPr/>
        </p:nvPicPr>
        <p:blipFill>
          <a:blip r:embed="rId2"/>
          <a:srcRect/>
          <a:stretch>
            <a:fillRect/>
          </a:stretch>
        </p:blipFill>
        <p:spPr bwMode="auto">
          <a:xfrm>
            <a:off x="9953625" y="6143625"/>
            <a:ext cx="469900" cy="469900"/>
          </a:xfrm>
          <a:prstGeom prst="rect">
            <a:avLst/>
          </a:prstGeom>
          <a:noFill/>
          <a:ln w="9525">
            <a:noFill/>
            <a:miter lim="800000"/>
            <a:headEnd/>
            <a:tailEnd/>
          </a:ln>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7106">
                                            <p:txEl>
                                              <p:pRg st="2" end="2"/>
                                            </p:txEl>
                                          </p:spTgt>
                                        </p:tgtEl>
                                        <p:attrNameLst>
                                          <p:attrName>style.visibility</p:attrName>
                                        </p:attrNameLst>
                                      </p:cBhvr>
                                      <p:to>
                                        <p:strVal val="visible"/>
                                      </p:to>
                                    </p:set>
                                    <p:animEffect transition="in" filter="blinds(horizontal)">
                                      <p:cBhvr>
                                        <p:cTn id="7" dur="500"/>
                                        <p:tgtEl>
                                          <p:spTgt spid="47106">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47106">
                                            <p:txEl>
                                              <p:pRg st="3" end="3"/>
                                            </p:txEl>
                                          </p:spTgt>
                                        </p:tgtEl>
                                        <p:attrNameLst>
                                          <p:attrName>style.visibility</p:attrName>
                                        </p:attrNameLst>
                                      </p:cBhvr>
                                      <p:to>
                                        <p:strVal val="visible"/>
                                      </p:to>
                                    </p:set>
                                    <p:animEffect transition="in" filter="blinds(horizontal)">
                                      <p:cBhvr>
                                        <p:cTn id="12" dur="500"/>
                                        <p:tgtEl>
                                          <p:spTgt spid="47106">
                                            <p:txEl>
                                              <p:pRg st="3" end="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47106">
                                            <p:txEl>
                                              <p:pRg st="4" end="4"/>
                                            </p:txEl>
                                          </p:spTgt>
                                        </p:tgtEl>
                                        <p:attrNameLst>
                                          <p:attrName>style.visibility</p:attrName>
                                        </p:attrNameLst>
                                      </p:cBhvr>
                                      <p:to>
                                        <p:strVal val="visible"/>
                                      </p:to>
                                    </p:set>
                                    <p:animEffect transition="in" filter="blinds(horizontal)">
                                      <p:cBhvr>
                                        <p:cTn id="17" dur="500"/>
                                        <p:tgtEl>
                                          <p:spTgt spid="47106">
                                            <p:txEl>
                                              <p:pRg st="4" end="4"/>
                                            </p:txEl>
                                          </p:spTgt>
                                        </p:tgtEl>
                                      </p:cBhvr>
                                    </p:animEffect>
                                  </p:childTnLst>
                                </p:cTn>
                              </p:par>
                              <p:par>
                                <p:cTn id="18" presetID="3" presetClass="entr" presetSubtype="10" fill="hold" nodeType="withEffect">
                                  <p:stCondLst>
                                    <p:cond delay="0"/>
                                  </p:stCondLst>
                                  <p:childTnLst>
                                    <p:set>
                                      <p:cBhvr>
                                        <p:cTn id="19" dur="1" fill="hold">
                                          <p:stCondLst>
                                            <p:cond delay="0"/>
                                          </p:stCondLst>
                                        </p:cTn>
                                        <p:tgtEl>
                                          <p:spTgt spid="47106">
                                            <p:txEl>
                                              <p:pRg st="5" end="5"/>
                                            </p:txEl>
                                          </p:spTgt>
                                        </p:tgtEl>
                                        <p:attrNameLst>
                                          <p:attrName>style.visibility</p:attrName>
                                        </p:attrNameLst>
                                      </p:cBhvr>
                                      <p:to>
                                        <p:strVal val="visible"/>
                                      </p:to>
                                    </p:set>
                                    <p:animEffect transition="in" filter="blinds(horizontal)">
                                      <p:cBhvr>
                                        <p:cTn id="20" dur="500"/>
                                        <p:tgtEl>
                                          <p:spTgt spid="47106">
                                            <p:txEl>
                                              <p:pRg st="5" end="5"/>
                                            </p:txEl>
                                          </p:spTgt>
                                        </p:tgtEl>
                                      </p:cBhvr>
                                    </p:animEffect>
                                  </p:childTnLst>
                                </p:cTn>
                              </p:par>
                              <p:par>
                                <p:cTn id="21" presetID="3" presetClass="entr" presetSubtype="10" fill="hold" nodeType="withEffect">
                                  <p:stCondLst>
                                    <p:cond delay="0"/>
                                  </p:stCondLst>
                                  <p:childTnLst>
                                    <p:set>
                                      <p:cBhvr>
                                        <p:cTn id="22" dur="1" fill="hold">
                                          <p:stCondLst>
                                            <p:cond delay="0"/>
                                          </p:stCondLst>
                                        </p:cTn>
                                        <p:tgtEl>
                                          <p:spTgt spid="47106">
                                            <p:txEl>
                                              <p:pRg st="6" end="6"/>
                                            </p:txEl>
                                          </p:spTgt>
                                        </p:tgtEl>
                                        <p:attrNameLst>
                                          <p:attrName>style.visibility</p:attrName>
                                        </p:attrNameLst>
                                      </p:cBhvr>
                                      <p:to>
                                        <p:strVal val="visible"/>
                                      </p:to>
                                    </p:set>
                                    <p:animEffect transition="in" filter="blinds(horizontal)">
                                      <p:cBhvr>
                                        <p:cTn id="23" dur="500"/>
                                        <p:tgtEl>
                                          <p:spTgt spid="47106">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15042" name="Rectangle 2"/>
          <p:cNvSpPr>
            <a:spLocks noGrp="1" noChangeArrowheads="1"/>
          </p:cNvSpPr>
          <p:nvPr>
            <p:ph type="title"/>
          </p:nvPr>
        </p:nvSpPr>
        <p:spPr>
          <a:xfrm>
            <a:off x="1666875" y="652463"/>
            <a:ext cx="8858250" cy="769937"/>
          </a:xfrm>
          <a:effectLst/>
        </p:spPr>
        <p:txBody>
          <a:bodyPr anchor="ctr"/>
          <a:lstStyle/>
          <a:p>
            <a:pPr eaLnBrk="1" hangingPunct="1">
              <a:defRPr/>
            </a:pPr>
            <a:r>
              <a:rPr lang="en-US" altLang="zh-CN" dirty="0" smtClean="0">
                <a:solidFill>
                  <a:srgbClr val="800000"/>
                </a:solidFill>
                <a:effectLst>
                  <a:outerShdw blurRad="38100" dist="38100" dir="2700000" algn="tl">
                    <a:srgbClr val="000000"/>
                  </a:outerShdw>
                </a:effectLst>
                <a:latin typeface="Arial" panose="020B0604020202020204" pitchFamily="34" charset="0"/>
                <a:ea typeface="黑体" panose="02010609060101010101" pitchFamily="2" charset="-122"/>
              </a:rPr>
              <a:t>8.3.2 </a:t>
            </a:r>
            <a:r>
              <a:rPr lang="zh-CN" altLang="zh-CN" dirty="0" smtClean="0">
                <a:solidFill>
                  <a:srgbClr val="800000"/>
                </a:solidFill>
                <a:effectLst>
                  <a:outerShdw blurRad="38100" dist="38100" dir="2700000" algn="tl">
                    <a:srgbClr val="000000"/>
                  </a:outerShdw>
                </a:effectLst>
                <a:latin typeface="Arial" panose="020B0604020202020204" pitchFamily="34" charset="0"/>
                <a:ea typeface="黑体" panose="02010609060101010101" pitchFamily="2" charset="-122"/>
              </a:rPr>
              <a:t>指向结构体数组的指针</a:t>
            </a:r>
            <a:endParaRPr lang="zh-CN" altLang="en-US" dirty="0" smtClean="0">
              <a:solidFill>
                <a:srgbClr val="800000"/>
              </a:solidFill>
              <a:effectLst>
                <a:outerShdw blurRad="38100" dist="38100" dir="2700000" algn="tl">
                  <a:srgbClr val="000000"/>
                </a:outerShdw>
              </a:effectLst>
              <a:latin typeface="Arial" panose="020B0604020202020204" pitchFamily="34" charset="0"/>
              <a:ea typeface="黑体" panose="02010609060101010101" pitchFamily="2" charset="-122"/>
            </a:endParaRPr>
          </a:p>
        </p:txBody>
      </p:sp>
      <p:sp>
        <p:nvSpPr>
          <p:cNvPr id="48131" name="Rectangle 3"/>
          <p:cNvSpPr>
            <a:spLocks noGrp="1" noChangeArrowheads="1"/>
          </p:cNvSpPr>
          <p:nvPr>
            <p:ph type="body" idx="1"/>
          </p:nvPr>
        </p:nvSpPr>
        <p:spPr>
          <a:xfrm>
            <a:off x="2524125" y="2357438"/>
            <a:ext cx="7500938" cy="2000250"/>
          </a:xfrm>
        </p:spPr>
        <p:txBody>
          <a:bodyPr/>
          <a:lstStyle/>
          <a:p>
            <a:pPr>
              <a:buFont typeface="Wingdings" panose="05000000000000000000" pitchFamily="2" charset="2"/>
              <a:buNone/>
            </a:pPr>
            <a:r>
              <a:rPr lang="en-US" altLang="zh-CN" smtClean="0"/>
              <a:t>  </a:t>
            </a:r>
            <a:r>
              <a:rPr lang="zh-CN" altLang="zh-CN" smtClean="0"/>
              <a:t>例</a:t>
            </a:r>
            <a:r>
              <a:rPr lang="en-US" altLang="zh-CN" smtClean="0"/>
              <a:t>8.</a:t>
            </a:r>
            <a:r>
              <a:rPr lang="en-US" altLang="zh-CN" smtClean="0"/>
              <a:t>6  </a:t>
            </a:r>
            <a:r>
              <a:rPr lang="zh-CN" altLang="zh-CN" smtClean="0"/>
              <a:t>有</a:t>
            </a:r>
            <a:r>
              <a:rPr lang="en-US" altLang="zh-CN" smtClean="0"/>
              <a:t>3</a:t>
            </a:r>
            <a:r>
              <a:rPr lang="zh-CN" altLang="zh-CN" smtClean="0"/>
              <a:t>个学生的信息，放在结构体数组中，要求输出全部学生的信息。</a:t>
            </a:r>
            <a:endParaRPr lang="zh-CN" altLang="zh-CN" smtClean="0"/>
          </a:p>
        </p:txBody>
      </p:sp>
      <p:pic>
        <p:nvPicPr>
          <p:cNvPr id="48132" name="图片 3" descr="Untitled2.png">
            <a:hlinkClick r:id="rId1" action="ppaction://hlinksldjump"/>
          </p:cNvPr>
          <p:cNvPicPr>
            <a:picLocks noChangeAspect="1"/>
          </p:cNvPicPr>
          <p:nvPr/>
        </p:nvPicPr>
        <p:blipFill>
          <a:blip r:embed="rId2"/>
          <a:srcRect/>
          <a:stretch>
            <a:fillRect/>
          </a:stretch>
        </p:blipFill>
        <p:spPr bwMode="auto">
          <a:xfrm>
            <a:off x="9953625" y="6143625"/>
            <a:ext cx="469900" cy="469900"/>
          </a:xfrm>
          <a:prstGeom prst="rect">
            <a:avLst/>
          </a:prstGeom>
          <a:noFill/>
          <a:ln w="9525">
            <a:noFill/>
            <a:miter lim="800000"/>
            <a:headEnd/>
            <a:tailEnd/>
          </a:ln>
        </p:spPr>
      </p:pic>
    </p:spTree>
  </p:cSld>
  <p:clrMapOvr>
    <a:masterClrMapping/>
  </p:clrMapOvr>
  <p:transition spd="med">
    <p:blinds/>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9154" name="Rectangle 3"/>
          <p:cNvSpPr>
            <a:spLocks noGrp="1" noChangeArrowheads="1"/>
          </p:cNvSpPr>
          <p:nvPr>
            <p:ph type="body" idx="1"/>
          </p:nvPr>
        </p:nvSpPr>
        <p:spPr>
          <a:xfrm>
            <a:off x="2095500" y="857250"/>
            <a:ext cx="7929563" cy="4857750"/>
          </a:xfrm>
        </p:spPr>
        <p:txBody>
          <a:bodyPr/>
          <a:lstStyle/>
          <a:p>
            <a:r>
              <a:rPr lang="zh-CN" altLang="zh-CN" smtClean="0"/>
              <a:t>解题思路：用指向结构体变量的指针处理</a:t>
            </a:r>
            <a:endParaRPr lang="zh-CN" altLang="zh-CN" smtClean="0"/>
          </a:p>
          <a:p>
            <a:pPr lvl="1">
              <a:buFont typeface="Wingdings" panose="05000000000000000000" pitchFamily="2" charset="2"/>
              <a:buNone/>
            </a:pPr>
            <a:r>
              <a:rPr lang="en-US" altLang="zh-CN" smtClean="0"/>
              <a:t>(1)</a:t>
            </a:r>
            <a:r>
              <a:rPr lang="zh-CN" altLang="zh-CN" smtClean="0"/>
              <a:t>声明</a:t>
            </a:r>
            <a:r>
              <a:rPr lang="en-US" altLang="zh-CN" smtClean="0"/>
              <a:t>struct Student</a:t>
            </a:r>
            <a:r>
              <a:rPr lang="zh-CN" altLang="zh-CN" smtClean="0"/>
              <a:t>，并定义结构体数组</a:t>
            </a:r>
            <a:r>
              <a:rPr lang="zh-CN" altLang="en-US" smtClean="0"/>
              <a:t>、</a:t>
            </a:r>
            <a:r>
              <a:rPr lang="zh-CN" altLang="zh-CN" smtClean="0"/>
              <a:t>初始化</a:t>
            </a:r>
            <a:endParaRPr lang="zh-CN" altLang="zh-CN" smtClean="0"/>
          </a:p>
          <a:p>
            <a:pPr lvl="1">
              <a:buFont typeface="Wingdings" panose="05000000000000000000" pitchFamily="2" charset="2"/>
              <a:buNone/>
            </a:pPr>
            <a:r>
              <a:rPr lang="en-US" altLang="zh-CN" smtClean="0"/>
              <a:t>(2)</a:t>
            </a:r>
            <a:r>
              <a:rPr lang="zh-CN" altLang="zh-CN" smtClean="0"/>
              <a:t>定义指向</a:t>
            </a:r>
            <a:r>
              <a:rPr lang="en-US" altLang="zh-CN" smtClean="0"/>
              <a:t>struct Student</a:t>
            </a:r>
            <a:r>
              <a:rPr lang="zh-CN" altLang="zh-CN" smtClean="0"/>
              <a:t>类型指针</a:t>
            </a:r>
            <a:r>
              <a:rPr lang="en-US" altLang="zh-CN" smtClean="0"/>
              <a:t>p</a:t>
            </a:r>
            <a:endParaRPr lang="zh-CN" altLang="zh-CN" smtClean="0"/>
          </a:p>
          <a:p>
            <a:pPr lvl="1">
              <a:buFont typeface="Wingdings" panose="05000000000000000000" pitchFamily="2" charset="2"/>
              <a:buNone/>
            </a:pPr>
            <a:r>
              <a:rPr lang="en-US" altLang="zh-CN" smtClean="0"/>
              <a:t>(3)</a:t>
            </a:r>
            <a:r>
              <a:rPr lang="zh-CN" altLang="zh-CN" smtClean="0"/>
              <a:t>使</a:t>
            </a:r>
            <a:r>
              <a:rPr lang="en-US" altLang="zh-CN" smtClean="0"/>
              <a:t>p</a:t>
            </a:r>
            <a:r>
              <a:rPr lang="zh-CN" altLang="zh-CN" smtClean="0"/>
              <a:t>指向数组首元素，输出元素中</a:t>
            </a:r>
            <a:r>
              <a:rPr lang="zh-CN" altLang="en-US" smtClean="0"/>
              <a:t>各</a:t>
            </a:r>
            <a:r>
              <a:rPr lang="zh-CN" altLang="zh-CN" smtClean="0"/>
              <a:t>信息</a:t>
            </a:r>
            <a:endParaRPr lang="zh-CN" altLang="zh-CN" smtClean="0"/>
          </a:p>
          <a:p>
            <a:pPr lvl="1">
              <a:buFont typeface="Wingdings" panose="05000000000000000000" pitchFamily="2" charset="2"/>
              <a:buNone/>
            </a:pPr>
            <a:r>
              <a:rPr lang="en-US" altLang="zh-CN" smtClean="0"/>
              <a:t>(4)</a:t>
            </a:r>
            <a:r>
              <a:rPr lang="zh-CN" altLang="zh-CN" smtClean="0"/>
              <a:t>使</a:t>
            </a:r>
            <a:r>
              <a:rPr lang="en-US" altLang="zh-CN" smtClean="0"/>
              <a:t>p</a:t>
            </a:r>
            <a:r>
              <a:rPr lang="zh-CN" altLang="zh-CN" smtClean="0"/>
              <a:t>指向下一个元素，输出元素中</a:t>
            </a:r>
            <a:r>
              <a:rPr lang="zh-CN" altLang="en-US" smtClean="0"/>
              <a:t>各</a:t>
            </a:r>
            <a:r>
              <a:rPr lang="zh-CN" altLang="zh-CN" smtClean="0"/>
              <a:t>信息</a:t>
            </a:r>
            <a:endParaRPr lang="zh-CN" altLang="zh-CN" smtClean="0"/>
          </a:p>
          <a:p>
            <a:pPr lvl="1">
              <a:buFont typeface="Wingdings" panose="05000000000000000000" pitchFamily="2" charset="2"/>
              <a:buNone/>
            </a:pPr>
            <a:r>
              <a:rPr lang="en-US" altLang="zh-CN" smtClean="0"/>
              <a:t>(5)</a:t>
            </a:r>
            <a:r>
              <a:rPr lang="zh-CN" altLang="zh-CN" smtClean="0"/>
              <a:t>再使</a:t>
            </a:r>
            <a:r>
              <a:rPr lang="en-US" altLang="zh-CN" smtClean="0"/>
              <a:t>p</a:t>
            </a:r>
            <a:r>
              <a:rPr lang="zh-CN" altLang="zh-CN" smtClean="0"/>
              <a:t>指向结构体数组的下一个元素，输出它指向的元素中的有关信息</a:t>
            </a:r>
            <a:endParaRPr lang="zh-CN" altLang="zh-CN" smtClean="0"/>
          </a:p>
        </p:txBody>
      </p:sp>
      <p:pic>
        <p:nvPicPr>
          <p:cNvPr id="49155" name="图片 2" descr="Untitled2.png">
            <a:hlinkClick r:id="rId1" action="ppaction://hlinksldjump"/>
          </p:cNvPr>
          <p:cNvPicPr>
            <a:picLocks noChangeAspect="1"/>
          </p:cNvPicPr>
          <p:nvPr/>
        </p:nvPicPr>
        <p:blipFill>
          <a:blip r:embed="rId2"/>
          <a:srcRect/>
          <a:stretch>
            <a:fillRect/>
          </a:stretch>
        </p:blipFill>
        <p:spPr bwMode="auto">
          <a:xfrm>
            <a:off x="9953625" y="6143625"/>
            <a:ext cx="469900" cy="469900"/>
          </a:xfrm>
          <a:prstGeom prst="rect">
            <a:avLst/>
          </a:prstGeom>
          <a:noFill/>
          <a:ln w="9525">
            <a:noFill/>
            <a:miter lim="800000"/>
            <a:headEnd/>
            <a:tailEnd/>
          </a:ln>
        </p:spPr>
      </p:pic>
    </p:spTree>
  </p:cSld>
  <p:clrMapOvr>
    <a:masterClrMapping/>
  </p:clrMapOvr>
  <p:transition spd="med">
    <p:blind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9154">
                                            <p:txEl>
                                              <p:pRg st="1" end="1"/>
                                            </p:txEl>
                                          </p:spTgt>
                                        </p:tgtEl>
                                        <p:attrNameLst>
                                          <p:attrName>style.visibility</p:attrName>
                                        </p:attrNameLst>
                                      </p:cBhvr>
                                      <p:to>
                                        <p:strVal val="visible"/>
                                      </p:to>
                                    </p:set>
                                    <p:animEffect transition="in" filter="blinds(horizontal)">
                                      <p:cBhvr>
                                        <p:cTn id="7" dur="500"/>
                                        <p:tgtEl>
                                          <p:spTgt spid="49154">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49154">
                                            <p:txEl>
                                              <p:pRg st="2" end="2"/>
                                            </p:txEl>
                                          </p:spTgt>
                                        </p:tgtEl>
                                        <p:attrNameLst>
                                          <p:attrName>style.visibility</p:attrName>
                                        </p:attrNameLst>
                                      </p:cBhvr>
                                      <p:to>
                                        <p:strVal val="visible"/>
                                      </p:to>
                                    </p:set>
                                    <p:animEffect transition="in" filter="blinds(horizontal)">
                                      <p:cBhvr>
                                        <p:cTn id="12" dur="500"/>
                                        <p:tgtEl>
                                          <p:spTgt spid="49154">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49154">
                                            <p:txEl>
                                              <p:pRg st="3" end="3"/>
                                            </p:txEl>
                                          </p:spTgt>
                                        </p:tgtEl>
                                        <p:attrNameLst>
                                          <p:attrName>style.visibility</p:attrName>
                                        </p:attrNameLst>
                                      </p:cBhvr>
                                      <p:to>
                                        <p:strVal val="visible"/>
                                      </p:to>
                                    </p:set>
                                    <p:animEffect transition="in" filter="blinds(horizontal)">
                                      <p:cBhvr>
                                        <p:cTn id="17" dur="500"/>
                                        <p:tgtEl>
                                          <p:spTgt spid="49154">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49154">
                                            <p:txEl>
                                              <p:pRg st="4" end="4"/>
                                            </p:txEl>
                                          </p:spTgt>
                                        </p:tgtEl>
                                        <p:attrNameLst>
                                          <p:attrName>style.visibility</p:attrName>
                                        </p:attrNameLst>
                                      </p:cBhvr>
                                      <p:to>
                                        <p:strVal val="visible"/>
                                      </p:to>
                                    </p:set>
                                    <p:animEffect transition="in" filter="blinds(horizontal)">
                                      <p:cBhvr>
                                        <p:cTn id="22" dur="500"/>
                                        <p:tgtEl>
                                          <p:spTgt spid="49154">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49154">
                                            <p:txEl>
                                              <p:pRg st="5" end="5"/>
                                            </p:txEl>
                                          </p:spTgt>
                                        </p:tgtEl>
                                        <p:attrNameLst>
                                          <p:attrName>style.visibility</p:attrName>
                                        </p:attrNameLst>
                                      </p:cBhvr>
                                      <p:to>
                                        <p:strVal val="visible"/>
                                      </p:to>
                                    </p:set>
                                    <p:animEffect transition="in" filter="blinds(horizontal)">
                                      <p:cBhvr>
                                        <p:cTn id="27" dur="500"/>
                                        <p:tgtEl>
                                          <p:spTgt spid="49154">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内容占位符 2"/>
          <p:cNvSpPr>
            <a:spLocks noGrp="1"/>
          </p:cNvSpPr>
          <p:nvPr>
            <p:ph idx="1"/>
          </p:nvPr>
        </p:nvSpPr>
        <p:spPr>
          <a:xfrm>
            <a:off x="2063750" y="785813"/>
            <a:ext cx="8153400" cy="5643562"/>
          </a:xfrm>
        </p:spPr>
        <p:txBody>
          <a:bodyPr/>
          <a:lstStyle/>
          <a:p>
            <a:pPr>
              <a:buFont typeface="Wingdings" panose="05000000000000000000" pitchFamily="2" charset="2"/>
              <a:buNone/>
            </a:pPr>
            <a:r>
              <a:rPr lang="en-US" altLang="zh-CN" sz="2800" smtClean="0"/>
              <a:t>#include &lt;stdio.h&gt;</a:t>
            </a:r>
            <a:endParaRPr lang="zh-CN" altLang="zh-CN" sz="2800" smtClean="0"/>
          </a:p>
          <a:p>
            <a:pPr>
              <a:buFont typeface="Wingdings" panose="05000000000000000000" pitchFamily="2" charset="2"/>
              <a:buNone/>
            </a:pPr>
            <a:r>
              <a:rPr lang="en-US" altLang="zh-CN" sz="2800" smtClean="0"/>
              <a:t>struct Student                  </a:t>
            </a:r>
            <a:endParaRPr lang="zh-CN" altLang="zh-CN" sz="2800" smtClean="0"/>
          </a:p>
          <a:p>
            <a:pPr>
              <a:buFont typeface="Wingdings" panose="05000000000000000000" pitchFamily="2" charset="2"/>
              <a:buNone/>
            </a:pPr>
            <a:r>
              <a:rPr lang="en-US" altLang="zh-CN" sz="2800" smtClean="0"/>
              <a:t>{ int num;    char name[20];</a:t>
            </a:r>
            <a:endParaRPr lang="zh-CN" altLang="zh-CN" sz="2800" smtClean="0"/>
          </a:p>
          <a:p>
            <a:pPr>
              <a:buFont typeface="Wingdings" panose="05000000000000000000" pitchFamily="2" charset="2"/>
              <a:buNone/>
            </a:pPr>
            <a:r>
              <a:rPr lang="en-US" altLang="zh-CN" sz="2800" smtClean="0"/>
              <a:t>   char sex;   int age;</a:t>
            </a:r>
            <a:endParaRPr lang="zh-CN" altLang="zh-CN" sz="2800" smtClean="0"/>
          </a:p>
          <a:p>
            <a:pPr>
              <a:buFont typeface="Wingdings" panose="05000000000000000000" pitchFamily="2" charset="2"/>
              <a:buNone/>
            </a:pPr>
            <a:r>
              <a:rPr lang="en-US" altLang="zh-CN" sz="2800" smtClean="0"/>
              <a:t>};</a:t>
            </a:r>
            <a:endParaRPr lang="zh-CN" altLang="zh-CN" sz="2800" smtClean="0"/>
          </a:p>
          <a:p>
            <a:pPr>
              <a:buFont typeface="Wingdings" panose="05000000000000000000" pitchFamily="2" charset="2"/>
              <a:buNone/>
            </a:pPr>
            <a:r>
              <a:rPr lang="en-US" altLang="zh-CN" sz="2800" smtClean="0"/>
              <a:t>struct Student stu[3]={</a:t>
            </a:r>
            <a:endParaRPr lang="en-US" altLang="zh-CN" sz="2800" smtClean="0"/>
          </a:p>
          <a:p>
            <a:pPr>
              <a:buFont typeface="Wingdings" panose="05000000000000000000" pitchFamily="2" charset="2"/>
              <a:buNone/>
            </a:pPr>
            <a:r>
              <a:rPr lang="en-US" altLang="zh-CN" sz="2800" smtClean="0"/>
              <a:t>              {10101,"Li Lin",'M',18},</a:t>
            </a:r>
            <a:endParaRPr lang="en-US" altLang="zh-CN" sz="2800" smtClean="0"/>
          </a:p>
          <a:p>
            <a:pPr>
              <a:buFont typeface="Wingdings" panose="05000000000000000000" pitchFamily="2" charset="2"/>
              <a:buNone/>
            </a:pPr>
            <a:r>
              <a:rPr lang="en-US" altLang="zh-CN" sz="2800" smtClean="0"/>
              <a:t>              {10102,"Zhang Fun",'M',19},</a:t>
            </a:r>
            <a:endParaRPr lang="zh-CN" altLang="zh-CN" sz="2800" smtClean="0"/>
          </a:p>
          <a:p>
            <a:pPr>
              <a:buFont typeface="Wingdings" panose="05000000000000000000" pitchFamily="2" charset="2"/>
              <a:buNone/>
            </a:pPr>
            <a:r>
              <a:rPr lang="en-US" altLang="zh-CN" sz="2800" smtClean="0"/>
              <a:t>              {10104,"Wang Min",'F',20} };</a:t>
            </a:r>
            <a:endParaRPr lang="zh-CN" altLang="en-US" sz="2800" smtClean="0"/>
          </a:p>
        </p:txBody>
      </p:sp>
      <p:pic>
        <p:nvPicPr>
          <p:cNvPr id="50179" name="图片 2" descr="Untitled2.png">
            <a:hlinkClick r:id="rId1" action="ppaction://hlinksldjump"/>
          </p:cNvPr>
          <p:cNvPicPr>
            <a:picLocks noChangeAspect="1"/>
          </p:cNvPicPr>
          <p:nvPr/>
        </p:nvPicPr>
        <p:blipFill>
          <a:blip r:embed="rId2"/>
          <a:srcRect/>
          <a:stretch>
            <a:fillRect/>
          </a:stretch>
        </p:blipFill>
        <p:spPr bwMode="auto">
          <a:xfrm>
            <a:off x="9953625" y="6143625"/>
            <a:ext cx="469900" cy="469900"/>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15042" name="Rectangle 2"/>
          <p:cNvSpPr>
            <a:spLocks noGrp="1" noChangeArrowheads="1"/>
          </p:cNvSpPr>
          <p:nvPr>
            <p:ph type="title"/>
          </p:nvPr>
        </p:nvSpPr>
        <p:spPr>
          <a:xfrm>
            <a:off x="1666875" y="652463"/>
            <a:ext cx="8858250" cy="769937"/>
          </a:xfrm>
          <a:effectLst/>
        </p:spPr>
        <p:txBody>
          <a:bodyPr anchor="ctr"/>
          <a:lstStyle/>
          <a:p>
            <a:pPr eaLnBrk="1" hangingPunct="1">
              <a:defRPr/>
            </a:pPr>
            <a:r>
              <a:rPr lang="en-US" altLang="zh-CN" dirty="0" smtClean="0">
                <a:solidFill>
                  <a:srgbClr val="800000"/>
                </a:solidFill>
                <a:effectLst>
                  <a:outerShdw blurRad="38100" dist="38100" dir="2700000" algn="tl">
                    <a:srgbClr val="000000"/>
                  </a:outerShdw>
                </a:effectLst>
                <a:latin typeface="Arial" panose="020B0604020202020204" pitchFamily="34" charset="0"/>
                <a:ea typeface="黑体" panose="02010609060101010101" pitchFamily="2" charset="-122"/>
              </a:rPr>
              <a:t>8.1.1 </a:t>
            </a:r>
            <a:r>
              <a:rPr lang="zh-CN" altLang="zh-CN" dirty="0" smtClean="0">
                <a:solidFill>
                  <a:srgbClr val="800000"/>
                </a:solidFill>
                <a:effectLst>
                  <a:outerShdw blurRad="38100" dist="38100" dir="2700000" algn="tl">
                    <a:srgbClr val="000000"/>
                  </a:outerShdw>
                </a:effectLst>
                <a:latin typeface="Arial" panose="020B0604020202020204" pitchFamily="34" charset="0"/>
                <a:ea typeface="黑体" panose="02010609060101010101" pitchFamily="2" charset="-122"/>
              </a:rPr>
              <a:t>自己建立结构体类型</a:t>
            </a:r>
            <a:endParaRPr lang="zh-CN" altLang="en-US" dirty="0" smtClean="0">
              <a:solidFill>
                <a:srgbClr val="800000"/>
              </a:solidFill>
              <a:effectLst>
                <a:outerShdw blurRad="38100" dist="38100" dir="2700000" algn="tl">
                  <a:srgbClr val="000000"/>
                </a:outerShdw>
              </a:effectLst>
              <a:latin typeface="Arial" panose="020B0604020202020204" pitchFamily="34" charset="0"/>
              <a:ea typeface="黑体" panose="02010609060101010101" pitchFamily="2" charset="-122"/>
            </a:endParaRPr>
          </a:p>
        </p:txBody>
      </p:sp>
      <p:sp>
        <p:nvSpPr>
          <p:cNvPr id="5123" name="Rectangle 3"/>
          <p:cNvSpPr>
            <a:spLocks noGrp="1" noChangeArrowheads="1"/>
          </p:cNvSpPr>
          <p:nvPr>
            <p:ph type="body" idx="1"/>
          </p:nvPr>
        </p:nvSpPr>
        <p:spPr>
          <a:xfrm>
            <a:off x="2166938" y="1643063"/>
            <a:ext cx="7786687" cy="4429125"/>
          </a:xfrm>
        </p:spPr>
        <p:txBody>
          <a:bodyPr/>
          <a:lstStyle/>
          <a:p>
            <a:pPr eaLnBrk="1" hangingPunct="1">
              <a:spcBef>
                <a:spcPct val="0"/>
              </a:spcBef>
            </a:pPr>
            <a:r>
              <a:rPr lang="zh-CN" altLang="zh-CN" smtClean="0"/>
              <a:t>用户自己建立由不同类型数据组成的组合型的数据结构，它称为</a:t>
            </a:r>
            <a:r>
              <a:rPr lang="zh-CN" altLang="zh-CN" smtClean="0">
                <a:solidFill>
                  <a:srgbClr val="9D138D"/>
                </a:solidFill>
              </a:rPr>
              <a:t>结构体</a:t>
            </a:r>
            <a:endParaRPr lang="en-US" altLang="zh-CN" smtClean="0">
              <a:solidFill>
                <a:srgbClr val="9D138D"/>
              </a:solidFill>
            </a:endParaRPr>
          </a:p>
          <a:p>
            <a:pPr eaLnBrk="1" hangingPunct="1">
              <a:spcBef>
                <a:spcPct val="0"/>
              </a:spcBef>
            </a:pPr>
            <a:r>
              <a:rPr lang="zh-CN" altLang="zh-CN" smtClean="0"/>
              <a:t>例如，一个学生的学号、姓名、性别、年龄、成绩、家庭地址等项，是属于同一个学生的</a:t>
            </a:r>
            <a:r>
              <a:rPr lang="zh-CN" altLang="en-US" smtClean="0"/>
              <a:t>，因此</a:t>
            </a:r>
            <a:r>
              <a:rPr lang="zh-CN" altLang="zh-CN" smtClean="0"/>
              <a:t>组成一个组合数据，如</a:t>
            </a:r>
            <a:r>
              <a:rPr lang="en-US" altLang="zh-CN" smtClean="0"/>
              <a:t>student_1</a:t>
            </a:r>
            <a:r>
              <a:rPr lang="zh-CN" altLang="zh-CN" smtClean="0"/>
              <a:t>的变量，反映它们之间的内在联系</a:t>
            </a:r>
            <a:endParaRPr lang="en-US" altLang="zh-CN" smtClean="0">
              <a:solidFill>
                <a:srgbClr val="9D138D"/>
              </a:solidFill>
            </a:endParaRPr>
          </a:p>
        </p:txBody>
      </p:sp>
      <p:pic>
        <p:nvPicPr>
          <p:cNvPr id="5124" name="图片 3" descr="Untitled2.png">
            <a:hlinkClick r:id="rId1" action="ppaction://hlinksldjump"/>
          </p:cNvPr>
          <p:cNvPicPr>
            <a:picLocks noChangeAspect="1"/>
          </p:cNvPicPr>
          <p:nvPr/>
        </p:nvPicPr>
        <p:blipFill>
          <a:blip r:embed="rId2"/>
          <a:srcRect/>
          <a:stretch>
            <a:fillRect/>
          </a:stretch>
        </p:blipFill>
        <p:spPr bwMode="auto">
          <a:xfrm>
            <a:off x="9953625" y="6143625"/>
            <a:ext cx="469900" cy="469900"/>
          </a:xfrm>
          <a:prstGeom prst="rect">
            <a:avLst/>
          </a:prstGeom>
          <a:noFill/>
          <a:ln w="9525">
            <a:noFill/>
            <a:miter lim="800000"/>
            <a:headEnd/>
            <a:tailEnd/>
          </a:ln>
        </p:spPr>
      </p:pic>
    </p:spTree>
  </p:cSld>
  <p:clrMapOvr>
    <a:masterClrMapping/>
  </p:clrMapOvr>
  <p:transition spd="med">
    <p:blind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5123">
                                            <p:txEl>
                                              <p:pRg st="1" end="1"/>
                                            </p:txEl>
                                          </p:spTgt>
                                        </p:tgtEl>
                                        <p:attrNameLst>
                                          <p:attrName>style.visibility</p:attrName>
                                        </p:attrNameLst>
                                      </p:cBhvr>
                                      <p:to>
                                        <p:strVal val="visible"/>
                                      </p:to>
                                    </p:set>
                                    <p:animEffect transition="in" filter="blinds(horizontal)">
                                      <p:cBhvr>
                                        <p:cTn id="7" dur="500"/>
                                        <p:tgtEl>
                                          <p:spTgt spid="512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内容占位符 2"/>
          <p:cNvSpPr>
            <a:spLocks noGrp="1"/>
          </p:cNvSpPr>
          <p:nvPr>
            <p:ph idx="1"/>
          </p:nvPr>
        </p:nvSpPr>
        <p:spPr>
          <a:xfrm>
            <a:off x="1952625" y="571500"/>
            <a:ext cx="8153400" cy="4643438"/>
          </a:xfrm>
        </p:spPr>
        <p:txBody>
          <a:bodyPr/>
          <a:lstStyle/>
          <a:p>
            <a:pPr>
              <a:lnSpc>
                <a:spcPct val="100000"/>
              </a:lnSpc>
              <a:buFont typeface="Wingdings" panose="05000000000000000000" pitchFamily="2" charset="2"/>
              <a:buNone/>
            </a:pPr>
            <a:r>
              <a:rPr lang="en-US" altLang="zh-CN" sz="2800" smtClean="0"/>
              <a:t>int main()</a:t>
            </a:r>
            <a:endParaRPr lang="zh-CN" altLang="zh-CN" sz="2800" smtClean="0"/>
          </a:p>
          <a:p>
            <a:pPr>
              <a:lnSpc>
                <a:spcPct val="100000"/>
              </a:lnSpc>
              <a:buFont typeface="Wingdings" panose="05000000000000000000" pitchFamily="2" charset="2"/>
              <a:buNone/>
            </a:pPr>
            <a:r>
              <a:rPr lang="en-US" altLang="zh-CN" sz="2800" smtClean="0"/>
              <a:t>{ struct Student *p;  </a:t>
            </a:r>
            <a:endParaRPr lang="zh-CN" altLang="zh-CN" sz="2800" smtClean="0"/>
          </a:p>
          <a:p>
            <a:pPr>
              <a:lnSpc>
                <a:spcPct val="100000"/>
              </a:lnSpc>
              <a:buFont typeface="Wingdings" panose="05000000000000000000" pitchFamily="2" charset="2"/>
              <a:buNone/>
            </a:pPr>
            <a:r>
              <a:rPr lang="en-US" altLang="zh-CN" sz="2800" smtClean="0"/>
              <a:t>   printf(" No.  Name         sex  age\n");</a:t>
            </a:r>
            <a:endParaRPr lang="zh-CN" altLang="zh-CN" sz="2800" smtClean="0"/>
          </a:p>
          <a:p>
            <a:pPr>
              <a:lnSpc>
                <a:spcPct val="100000"/>
              </a:lnSpc>
              <a:buFont typeface="Wingdings" panose="05000000000000000000" pitchFamily="2" charset="2"/>
              <a:buNone/>
            </a:pPr>
            <a:r>
              <a:rPr lang="en-US" altLang="zh-CN" sz="2800" smtClean="0"/>
              <a:t>   for(p=stu;p&lt;stu+3;p++)</a:t>
            </a:r>
            <a:endParaRPr lang="zh-CN" altLang="zh-CN" sz="2800" smtClean="0"/>
          </a:p>
          <a:p>
            <a:pPr>
              <a:lnSpc>
                <a:spcPct val="100000"/>
              </a:lnSpc>
              <a:buFont typeface="Wingdings" panose="05000000000000000000" pitchFamily="2" charset="2"/>
              <a:buNone/>
            </a:pPr>
            <a:r>
              <a:rPr lang="en-US" altLang="zh-CN" sz="2800" smtClean="0"/>
              <a:t>      printf(“%5d %-20s %2c %4d\n”,</a:t>
            </a:r>
            <a:endParaRPr lang="en-US" altLang="zh-CN" sz="2800" smtClean="0"/>
          </a:p>
          <a:p>
            <a:pPr>
              <a:lnSpc>
                <a:spcPct val="100000"/>
              </a:lnSpc>
              <a:buFont typeface="Wingdings" panose="05000000000000000000" pitchFamily="2" charset="2"/>
              <a:buNone/>
            </a:pPr>
            <a:r>
              <a:rPr lang="en-US" altLang="zh-CN" sz="2800" smtClean="0"/>
              <a:t>                           p-&gt;num, p-&gt;name, </a:t>
            </a:r>
            <a:endParaRPr lang="en-US" altLang="zh-CN" sz="2800" smtClean="0"/>
          </a:p>
          <a:p>
            <a:pPr>
              <a:lnSpc>
                <a:spcPct val="100000"/>
              </a:lnSpc>
              <a:buFont typeface="Wingdings" panose="05000000000000000000" pitchFamily="2" charset="2"/>
              <a:buNone/>
            </a:pPr>
            <a:r>
              <a:rPr lang="en-US" altLang="zh-CN" sz="2800" smtClean="0"/>
              <a:t>                                p-&gt;sex, p-&gt;age); </a:t>
            </a:r>
            <a:endParaRPr lang="zh-CN" altLang="zh-CN" sz="2800" smtClean="0"/>
          </a:p>
          <a:p>
            <a:pPr>
              <a:lnSpc>
                <a:spcPct val="100000"/>
              </a:lnSpc>
              <a:buFont typeface="Wingdings" panose="05000000000000000000" pitchFamily="2" charset="2"/>
              <a:buNone/>
            </a:pPr>
            <a:r>
              <a:rPr lang="en-US" altLang="zh-CN" sz="2800" smtClean="0"/>
              <a:t>   return 0;</a:t>
            </a:r>
            <a:endParaRPr lang="zh-CN" altLang="zh-CN" sz="2800" smtClean="0"/>
          </a:p>
          <a:p>
            <a:pPr>
              <a:lnSpc>
                <a:spcPct val="100000"/>
              </a:lnSpc>
              <a:buFont typeface="Wingdings" panose="05000000000000000000" pitchFamily="2" charset="2"/>
              <a:buNone/>
            </a:pPr>
            <a:r>
              <a:rPr lang="en-US" altLang="zh-CN" sz="2800" smtClean="0"/>
              <a:t>}</a:t>
            </a:r>
            <a:endParaRPr lang="zh-CN" altLang="en-US" sz="2800" smtClean="0"/>
          </a:p>
        </p:txBody>
      </p:sp>
      <p:sp>
        <p:nvSpPr>
          <p:cNvPr id="7" name="矩形 6"/>
          <p:cNvSpPr>
            <a:spLocks noChangeArrowheads="1"/>
          </p:cNvSpPr>
          <p:nvPr/>
        </p:nvSpPr>
        <p:spPr bwMode="auto">
          <a:xfrm>
            <a:off x="2309813" y="1643063"/>
            <a:ext cx="7572375" cy="571500"/>
          </a:xfrm>
          <a:prstGeom prst="rect">
            <a:avLst/>
          </a:prstGeom>
          <a:noFill/>
          <a:ln w="38100" algn="ctr">
            <a:solidFill>
              <a:srgbClr val="FF0000"/>
            </a:solidFill>
            <a:miter lim="800000"/>
          </a:ln>
        </p:spPr>
        <p:txBody>
          <a:bodyPr wrap="none"/>
          <a:lstStyle/>
          <a:p>
            <a:endParaRPr lang="zh-CN" altLang="en-US"/>
          </a:p>
        </p:txBody>
      </p:sp>
      <p:graphicFrame>
        <p:nvGraphicFramePr>
          <p:cNvPr id="9" name="表格 8"/>
          <p:cNvGraphicFramePr>
            <a:graphicFrameLocks noGrp="1"/>
          </p:cNvGraphicFramePr>
          <p:nvPr/>
        </p:nvGraphicFramePr>
        <p:xfrm>
          <a:off x="3452813" y="4929188"/>
          <a:ext cx="5715000" cy="1554480"/>
        </p:xfrm>
        <a:graphic>
          <a:graphicData uri="http://schemas.openxmlformats.org/drawingml/2006/table">
            <a:tbl>
              <a:tblPr firstRow="1" bandRow="1">
                <a:tableStyleId>{5C22544A-7EE6-4342-B048-85BDC9FD1C3A}</a:tableStyleId>
              </a:tblPr>
              <a:tblGrid>
                <a:gridCol w="1571625"/>
                <a:gridCol w="2571750"/>
                <a:gridCol w="643255"/>
                <a:gridCol w="928370"/>
              </a:tblGrid>
              <a:tr h="518160">
                <a:tc>
                  <a:txBody>
                    <a:bodyPr/>
                    <a:lstStyle/>
                    <a:p>
                      <a:pPr algn="ctr"/>
                      <a:r>
                        <a:rPr lang="en-US" altLang="zh-CN" sz="2800" b="1" dirty="0" smtClean="0">
                          <a:solidFill>
                            <a:srgbClr val="00B050"/>
                          </a:solidFill>
                        </a:rPr>
                        <a:t>10101</a:t>
                      </a:r>
                      <a:endParaRPr lang="zh-CN" altLang="en-US" sz="2800" b="1" dirty="0">
                        <a:solidFill>
                          <a:srgbClr val="00B050"/>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b="1" dirty="0" smtClean="0">
                          <a:solidFill>
                            <a:srgbClr val="00B050"/>
                          </a:solidFill>
                        </a:rPr>
                        <a:t>Li Lin</a:t>
                      </a:r>
                      <a:endParaRPr lang="zh-CN" altLang="en-US" sz="2800" b="1" dirty="0">
                        <a:solidFill>
                          <a:srgbClr val="00B050"/>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b="1" dirty="0" smtClean="0">
                          <a:solidFill>
                            <a:srgbClr val="00B050"/>
                          </a:solidFill>
                        </a:rPr>
                        <a:t>M</a:t>
                      </a:r>
                      <a:endParaRPr lang="zh-CN" altLang="en-US" sz="2800" b="1" dirty="0">
                        <a:solidFill>
                          <a:srgbClr val="00B050"/>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b="1" dirty="0" smtClean="0">
                          <a:solidFill>
                            <a:srgbClr val="00B050"/>
                          </a:solidFill>
                        </a:rPr>
                        <a:t>18</a:t>
                      </a:r>
                      <a:endParaRPr lang="zh-CN" altLang="en-US" sz="2800" b="1" dirty="0">
                        <a:solidFill>
                          <a:srgbClr val="00B050"/>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r>
              <a:tr h="518160">
                <a:tc>
                  <a:txBody>
                    <a:bodyPr/>
                    <a:lstStyle/>
                    <a:p>
                      <a:pPr algn="ctr"/>
                      <a:r>
                        <a:rPr lang="en-US" altLang="zh-CN" sz="2800" b="1" dirty="0" smtClean="0">
                          <a:solidFill>
                            <a:srgbClr val="00B050"/>
                          </a:solidFill>
                        </a:rPr>
                        <a:t>10102</a:t>
                      </a:r>
                      <a:endParaRPr lang="zh-CN" altLang="en-US" sz="2800" b="1" dirty="0">
                        <a:solidFill>
                          <a:srgbClr val="00B050"/>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b="1" dirty="0" smtClean="0">
                          <a:solidFill>
                            <a:srgbClr val="00B050"/>
                          </a:solidFill>
                        </a:rPr>
                        <a:t>Zhang</a:t>
                      </a:r>
                      <a:r>
                        <a:rPr lang="en-US" altLang="zh-CN" sz="2800" b="1" baseline="0" dirty="0" smtClean="0">
                          <a:solidFill>
                            <a:srgbClr val="00B050"/>
                          </a:solidFill>
                        </a:rPr>
                        <a:t> Fang</a:t>
                      </a:r>
                      <a:endParaRPr lang="zh-CN" altLang="en-US" sz="2800" b="1" dirty="0">
                        <a:solidFill>
                          <a:srgbClr val="00B050"/>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b="1" dirty="0" smtClean="0">
                          <a:solidFill>
                            <a:srgbClr val="00B050"/>
                          </a:solidFill>
                        </a:rPr>
                        <a:t>M</a:t>
                      </a:r>
                      <a:endParaRPr lang="zh-CN" altLang="en-US" sz="2800" b="1" dirty="0">
                        <a:solidFill>
                          <a:srgbClr val="00B050"/>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b="1" dirty="0" smtClean="0">
                          <a:solidFill>
                            <a:srgbClr val="00B050"/>
                          </a:solidFill>
                        </a:rPr>
                        <a:t>19</a:t>
                      </a:r>
                      <a:endParaRPr lang="zh-CN" altLang="en-US" sz="2800" b="1" dirty="0">
                        <a:solidFill>
                          <a:srgbClr val="00B050"/>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r>
              <a:tr h="518160">
                <a:tc>
                  <a:txBody>
                    <a:bodyPr/>
                    <a:lstStyle/>
                    <a:p>
                      <a:pPr algn="ctr"/>
                      <a:r>
                        <a:rPr lang="en-US" altLang="zh-CN" sz="2800" b="1" dirty="0" smtClean="0">
                          <a:solidFill>
                            <a:srgbClr val="00B050"/>
                          </a:solidFill>
                        </a:rPr>
                        <a:t>10104</a:t>
                      </a:r>
                      <a:endParaRPr lang="zh-CN" altLang="en-US" sz="2800" b="1" dirty="0">
                        <a:solidFill>
                          <a:srgbClr val="00B050"/>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b="1" dirty="0" smtClean="0">
                          <a:solidFill>
                            <a:srgbClr val="00B050"/>
                          </a:solidFill>
                        </a:rPr>
                        <a:t>Wang Min</a:t>
                      </a:r>
                      <a:endParaRPr lang="zh-CN" altLang="en-US" sz="2800" b="1" dirty="0">
                        <a:solidFill>
                          <a:srgbClr val="00B050"/>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b="1" dirty="0" smtClean="0">
                          <a:solidFill>
                            <a:srgbClr val="00B050"/>
                          </a:solidFill>
                        </a:rPr>
                        <a:t>F</a:t>
                      </a:r>
                      <a:endParaRPr lang="zh-CN" altLang="en-US" sz="2800" b="1" dirty="0">
                        <a:solidFill>
                          <a:srgbClr val="00B050"/>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b="1" dirty="0" smtClean="0">
                          <a:solidFill>
                            <a:srgbClr val="00B050"/>
                          </a:solidFill>
                        </a:rPr>
                        <a:t>20</a:t>
                      </a:r>
                      <a:endParaRPr lang="zh-CN" altLang="en-US" sz="2800" b="1" dirty="0">
                        <a:solidFill>
                          <a:srgbClr val="00B050"/>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r>
            </a:tbl>
          </a:graphicData>
        </a:graphic>
      </p:graphicFrame>
      <p:pic>
        <p:nvPicPr>
          <p:cNvPr id="10" name="Picture 3"/>
          <p:cNvPicPr>
            <a:picLocks noChangeAspect="1" noChangeArrowheads="1"/>
          </p:cNvPicPr>
          <p:nvPr/>
        </p:nvPicPr>
        <p:blipFill>
          <a:blip r:embed="rId1"/>
          <a:srcRect/>
          <a:stretch>
            <a:fillRect/>
          </a:stretch>
        </p:blipFill>
        <p:spPr bwMode="auto">
          <a:xfrm>
            <a:off x="4881563" y="0"/>
            <a:ext cx="5068887" cy="487363"/>
          </a:xfrm>
          <a:prstGeom prst="rect">
            <a:avLst/>
          </a:prstGeom>
          <a:noFill/>
          <a:ln w="9525">
            <a:noFill/>
            <a:miter lim="800000"/>
            <a:headEnd/>
            <a:tailEnd/>
          </a:ln>
        </p:spPr>
      </p:pic>
      <p:sp>
        <p:nvSpPr>
          <p:cNvPr id="51227" name="TextBox 11"/>
          <p:cNvSpPr txBox="1">
            <a:spLocks noChangeArrowheads="1"/>
          </p:cNvSpPr>
          <p:nvPr/>
        </p:nvSpPr>
        <p:spPr bwMode="auto">
          <a:xfrm>
            <a:off x="9167813" y="4845050"/>
            <a:ext cx="1428750" cy="583565"/>
          </a:xfrm>
          <a:prstGeom prst="rect">
            <a:avLst/>
          </a:prstGeom>
          <a:noFill/>
          <a:ln w="9525">
            <a:noFill/>
            <a:miter lim="800000"/>
          </a:ln>
        </p:spPr>
        <p:txBody>
          <a:bodyPr>
            <a:spAutoFit/>
          </a:bodyPr>
          <a:lstStyle/>
          <a:p>
            <a:pPr algn="ctr"/>
            <a:r>
              <a:rPr lang="en-US" altLang="zh-CN" sz="3200" b="1">
                <a:solidFill>
                  <a:srgbClr val="0000CC"/>
                </a:solidFill>
              </a:rPr>
              <a:t>stu[0]</a:t>
            </a:r>
            <a:endParaRPr lang="zh-CN" altLang="en-US" sz="3200" b="1">
              <a:solidFill>
                <a:srgbClr val="0000CC"/>
              </a:solidFill>
            </a:endParaRPr>
          </a:p>
        </p:txBody>
      </p:sp>
      <p:sp>
        <p:nvSpPr>
          <p:cNvPr id="51228" name="TextBox 12"/>
          <p:cNvSpPr txBox="1">
            <a:spLocks noChangeArrowheads="1"/>
          </p:cNvSpPr>
          <p:nvPr/>
        </p:nvSpPr>
        <p:spPr bwMode="auto">
          <a:xfrm>
            <a:off x="9167813" y="5357813"/>
            <a:ext cx="1428750" cy="583565"/>
          </a:xfrm>
          <a:prstGeom prst="rect">
            <a:avLst/>
          </a:prstGeom>
          <a:noFill/>
          <a:ln w="9525">
            <a:noFill/>
            <a:miter lim="800000"/>
          </a:ln>
        </p:spPr>
        <p:txBody>
          <a:bodyPr>
            <a:spAutoFit/>
          </a:bodyPr>
          <a:lstStyle/>
          <a:p>
            <a:pPr algn="ctr"/>
            <a:r>
              <a:rPr lang="en-US" altLang="zh-CN" sz="3200" b="1">
                <a:solidFill>
                  <a:srgbClr val="0000CC"/>
                </a:solidFill>
              </a:rPr>
              <a:t>stu[1]</a:t>
            </a:r>
            <a:endParaRPr lang="zh-CN" altLang="en-US" sz="3200" b="1">
              <a:solidFill>
                <a:srgbClr val="0000CC"/>
              </a:solidFill>
            </a:endParaRPr>
          </a:p>
        </p:txBody>
      </p:sp>
      <p:sp>
        <p:nvSpPr>
          <p:cNvPr id="51229" name="TextBox 13"/>
          <p:cNvSpPr txBox="1">
            <a:spLocks noChangeArrowheads="1"/>
          </p:cNvSpPr>
          <p:nvPr/>
        </p:nvSpPr>
        <p:spPr bwMode="auto">
          <a:xfrm>
            <a:off x="9167813" y="5857875"/>
            <a:ext cx="1428750" cy="583565"/>
          </a:xfrm>
          <a:prstGeom prst="rect">
            <a:avLst/>
          </a:prstGeom>
          <a:noFill/>
          <a:ln w="9525">
            <a:noFill/>
            <a:miter lim="800000"/>
          </a:ln>
        </p:spPr>
        <p:txBody>
          <a:bodyPr>
            <a:spAutoFit/>
          </a:bodyPr>
          <a:lstStyle/>
          <a:p>
            <a:pPr algn="ctr"/>
            <a:r>
              <a:rPr lang="en-US" altLang="zh-CN" sz="3200" b="1">
                <a:solidFill>
                  <a:srgbClr val="0000CC"/>
                </a:solidFill>
              </a:rPr>
              <a:t>stu[2]</a:t>
            </a:r>
            <a:endParaRPr lang="zh-CN" altLang="en-US" sz="3200" b="1">
              <a:solidFill>
                <a:srgbClr val="0000CC"/>
              </a:solidFill>
            </a:endParaRPr>
          </a:p>
        </p:txBody>
      </p:sp>
      <p:pic>
        <p:nvPicPr>
          <p:cNvPr id="51230" name="图片 11" descr="Untitled2.png">
            <a:hlinkClick r:id="rId2" action="ppaction://hlinksldjump"/>
          </p:cNvPr>
          <p:cNvPicPr>
            <a:picLocks noChangeAspect="1"/>
          </p:cNvPicPr>
          <p:nvPr/>
        </p:nvPicPr>
        <p:blipFill>
          <a:blip r:embed="rId3"/>
          <a:srcRect/>
          <a:stretch>
            <a:fillRect/>
          </a:stretch>
        </p:blipFill>
        <p:spPr bwMode="auto">
          <a:xfrm>
            <a:off x="1738313" y="6000750"/>
            <a:ext cx="469900" cy="469900"/>
          </a:xfrm>
          <a:prstGeom prst="rect">
            <a:avLst/>
          </a:prstGeom>
          <a:noFill/>
          <a:ln w="9525">
            <a:noFill/>
            <a:miter lim="800000"/>
            <a:headEnd/>
            <a:tailEnd/>
          </a:ln>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blinds(horizontal)">
                                      <p:cBhvr>
                                        <p:cTn id="1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内容占位符 2"/>
          <p:cNvSpPr>
            <a:spLocks noGrp="1"/>
          </p:cNvSpPr>
          <p:nvPr>
            <p:ph idx="1"/>
          </p:nvPr>
        </p:nvSpPr>
        <p:spPr>
          <a:xfrm>
            <a:off x="1952625" y="571500"/>
            <a:ext cx="8153400" cy="4643438"/>
          </a:xfrm>
        </p:spPr>
        <p:txBody>
          <a:bodyPr/>
          <a:lstStyle/>
          <a:p>
            <a:pPr>
              <a:lnSpc>
                <a:spcPct val="100000"/>
              </a:lnSpc>
              <a:buFont typeface="Wingdings" panose="05000000000000000000" pitchFamily="2" charset="2"/>
              <a:buNone/>
            </a:pPr>
            <a:r>
              <a:rPr lang="en-US" altLang="zh-CN" sz="2800" smtClean="0"/>
              <a:t>int main()</a:t>
            </a:r>
            <a:endParaRPr lang="zh-CN" altLang="zh-CN" sz="2800" smtClean="0"/>
          </a:p>
          <a:p>
            <a:pPr>
              <a:lnSpc>
                <a:spcPct val="100000"/>
              </a:lnSpc>
              <a:buFont typeface="Wingdings" panose="05000000000000000000" pitchFamily="2" charset="2"/>
              <a:buNone/>
            </a:pPr>
            <a:r>
              <a:rPr lang="en-US" altLang="zh-CN" sz="2800" smtClean="0"/>
              <a:t>{ struct Student *p;  </a:t>
            </a:r>
            <a:endParaRPr lang="zh-CN" altLang="zh-CN" sz="2800" smtClean="0"/>
          </a:p>
          <a:p>
            <a:pPr>
              <a:lnSpc>
                <a:spcPct val="100000"/>
              </a:lnSpc>
              <a:buFont typeface="Wingdings" panose="05000000000000000000" pitchFamily="2" charset="2"/>
              <a:buNone/>
            </a:pPr>
            <a:r>
              <a:rPr lang="en-US" altLang="zh-CN" sz="2800" smtClean="0"/>
              <a:t>   printf(" No.  Name         sex  age\n");</a:t>
            </a:r>
            <a:endParaRPr lang="zh-CN" altLang="zh-CN" sz="2800" smtClean="0"/>
          </a:p>
          <a:p>
            <a:pPr>
              <a:lnSpc>
                <a:spcPct val="100000"/>
              </a:lnSpc>
              <a:buFont typeface="Wingdings" panose="05000000000000000000" pitchFamily="2" charset="2"/>
              <a:buNone/>
            </a:pPr>
            <a:r>
              <a:rPr lang="en-US" altLang="zh-CN" sz="2800" smtClean="0"/>
              <a:t>   for(p=stu;p&lt;stu+3;p++)</a:t>
            </a:r>
            <a:endParaRPr lang="zh-CN" altLang="zh-CN" sz="2800" smtClean="0"/>
          </a:p>
          <a:p>
            <a:pPr>
              <a:lnSpc>
                <a:spcPct val="100000"/>
              </a:lnSpc>
              <a:buFont typeface="Wingdings" panose="05000000000000000000" pitchFamily="2" charset="2"/>
              <a:buNone/>
            </a:pPr>
            <a:r>
              <a:rPr lang="en-US" altLang="zh-CN" sz="2800" smtClean="0"/>
              <a:t>      printf(“%5d %-20s %2c %4d\n”,</a:t>
            </a:r>
            <a:endParaRPr lang="en-US" altLang="zh-CN" sz="2800" smtClean="0"/>
          </a:p>
          <a:p>
            <a:pPr>
              <a:lnSpc>
                <a:spcPct val="100000"/>
              </a:lnSpc>
              <a:buFont typeface="Wingdings" panose="05000000000000000000" pitchFamily="2" charset="2"/>
              <a:buNone/>
            </a:pPr>
            <a:r>
              <a:rPr lang="en-US" altLang="zh-CN" sz="2800" smtClean="0"/>
              <a:t>                           p-&gt;num, p-&gt;name, </a:t>
            </a:r>
            <a:endParaRPr lang="en-US" altLang="zh-CN" sz="2800" smtClean="0"/>
          </a:p>
          <a:p>
            <a:pPr>
              <a:lnSpc>
                <a:spcPct val="100000"/>
              </a:lnSpc>
              <a:buFont typeface="Wingdings" panose="05000000000000000000" pitchFamily="2" charset="2"/>
              <a:buNone/>
            </a:pPr>
            <a:r>
              <a:rPr lang="en-US" altLang="zh-CN" sz="2800" smtClean="0"/>
              <a:t>                                p-&gt;sex, p-&gt;age); </a:t>
            </a:r>
            <a:endParaRPr lang="zh-CN" altLang="zh-CN" sz="2800" smtClean="0"/>
          </a:p>
          <a:p>
            <a:pPr>
              <a:lnSpc>
                <a:spcPct val="100000"/>
              </a:lnSpc>
              <a:buFont typeface="Wingdings" panose="05000000000000000000" pitchFamily="2" charset="2"/>
              <a:buNone/>
            </a:pPr>
            <a:r>
              <a:rPr lang="en-US" altLang="zh-CN" sz="2800" smtClean="0"/>
              <a:t>   return 0;</a:t>
            </a:r>
            <a:endParaRPr lang="zh-CN" altLang="zh-CN" sz="2800" smtClean="0"/>
          </a:p>
          <a:p>
            <a:pPr>
              <a:lnSpc>
                <a:spcPct val="100000"/>
              </a:lnSpc>
              <a:buFont typeface="Wingdings" panose="05000000000000000000" pitchFamily="2" charset="2"/>
              <a:buNone/>
            </a:pPr>
            <a:r>
              <a:rPr lang="en-US" altLang="zh-CN" sz="2800" smtClean="0"/>
              <a:t>}</a:t>
            </a:r>
            <a:endParaRPr lang="zh-CN" altLang="en-US" sz="2800" smtClean="0"/>
          </a:p>
        </p:txBody>
      </p:sp>
      <p:graphicFrame>
        <p:nvGraphicFramePr>
          <p:cNvPr id="4" name="表格 3"/>
          <p:cNvGraphicFramePr>
            <a:graphicFrameLocks noGrp="1"/>
          </p:cNvGraphicFramePr>
          <p:nvPr/>
        </p:nvGraphicFramePr>
        <p:xfrm>
          <a:off x="3452813" y="4929188"/>
          <a:ext cx="5715000" cy="1554480"/>
        </p:xfrm>
        <a:graphic>
          <a:graphicData uri="http://schemas.openxmlformats.org/drawingml/2006/table">
            <a:tbl>
              <a:tblPr firstRow="1" bandRow="1">
                <a:tableStyleId>{5C22544A-7EE6-4342-B048-85BDC9FD1C3A}</a:tableStyleId>
              </a:tblPr>
              <a:tblGrid>
                <a:gridCol w="1571625"/>
                <a:gridCol w="2571750"/>
                <a:gridCol w="643255"/>
                <a:gridCol w="928370"/>
              </a:tblGrid>
              <a:tr h="518160">
                <a:tc>
                  <a:txBody>
                    <a:bodyPr/>
                    <a:lstStyle/>
                    <a:p>
                      <a:pPr algn="ctr"/>
                      <a:r>
                        <a:rPr lang="en-US" altLang="zh-CN" sz="2800" b="1" dirty="0" smtClean="0">
                          <a:solidFill>
                            <a:srgbClr val="00B050"/>
                          </a:solidFill>
                        </a:rPr>
                        <a:t>10101</a:t>
                      </a:r>
                      <a:endParaRPr lang="zh-CN" altLang="en-US" sz="2800" b="1" dirty="0">
                        <a:solidFill>
                          <a:srgbClr val="00B050"/>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b="1" dirty="0" smtClean="0">
                          <a:solidFill>
                            <a:srgbClr val="00B050"/>
                          </a:solidFill>
                        </a:rPr>
                        <a:t>Li Lin</a:t>
                      </a:r>
                      <a:endParaRPr lang="zh-CN" altLang="en-US" sz="2800" b="1" dirty="0">
                        <a:solidFill>
                          <a:srgbClr val="00B050"/>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b="1" dirty="0" smtClean="0">
                          <a:solidFill>
                            <a:srgbClr val="00B050"/>
                          </a:solidFill>
                        </a:rPr>
                        <a:t>M</a:t>
                      </a:r>
                      <a:endParaRPr lang="zh-CN" altLang="en-US" sz="2800" b="1" dirty="0">
                        <a:solidFill>
                          <a:srgbClr val="00B050"/>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b="1" dirty="0" smtClean="0">
                          <a:solidFill>
                            <a:srgbClr val="00B050"/>
                          </a:solidFill>
                        </a:rPr>
                        <a:t>18</a:t>
                      </a:r>
                      <a:endParaRPr lang="zh-CN" altLang="en-US" sz="2800" b="1" dirty="0">
                        <a:solidFill>
                          <a:srgbClr val="00B050"/>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r>
              <a:tr h="518160">
                <a:tc>
                  <a:txBody>
                    <a:bodyPr/>
                    <a:lstStyle/>
                    <a:p>
                      <a:pPr algn="ctr"/>
                      <a:r>
                        <a:rPr lang="en-US" altLang="zh-CN" sz="2800" b="1" dirty="0" smtClean="0">
                          <a:solidFill>
                            <a:srgbClr val="00B050"/>
                          </a:solidFill>
                        </a:rPr>
                        <a:t>10102</a:t>
                      </a:r>
                      <a:endParaRPr lang="zh-CN" altLang="en-US" sz="2800" b="1" dirty="0">
                        <a:solidFill>
                          <a:srgbClr val="00B050"/>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b="1" dirty="0" smtClean="0">
                          <a:solidFill>
                            <a:srgbClr val="00B050"/>
                          </a:solidFill>
                        </a:rPr>
                        <a:t>Zhang</a:t>
                      </a:r>
                      <a:r>
                        <a:rPr lang="en-US" altLang="zh-CN" sz="2800" b="1" baseline="0" dirty="0" smtClean="0">
                          <a:solidFill>
                            <a:srgbClr val="00B050"/>
                          </a:solidFill>
                        </a:rPr>
                        <a:t> Fang</a:t>
                      </a:r>
                      <a:endParaRPr lang="zh-CN" altLang="en-US" sz="2800" b="1" dirty="0">
                        <a:solidFill>
                          <a:srgbClr val="00B050"/>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b="1" dirty="0" smtClean="0">
                          <a:solidFill>
                            <a:srgbClr val="00B050"/>
                          </a:solidFill>
                        </a:rPr>
                        <a:t>M</a:t>
                      </a:r>
                      <a:endParaRPr lang="zh-CN" altLang="en-US" sz="2800" b="1" dirty="0">
                        <a:solidFill>
                          <a:srgbClr val="00B050"/>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b="1" dirty="0" smtClean="0">
                          <a:solidFill>
                            <a:srgbClr val="00B050"/>
                          </a:solidFill>
                        </a:rPr>
                        <a:t>19</a:t>
                      </a:r>
                      <a:endParaRPr lang="zh-CN" altLang="en-US" sz="2800" b="1" dirty="0">
                        <a:solidFill>
                          <a:srgbClr val="00B050"/>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r>
              <a:tr h="518160">
                <a:tc>
                  <a:txBody>
                    <a:bodyPr/>
                    <a:lstStyle/>
                    <a:p>
                      <a:pPr algn="ctr"/>
                      <a:r>
                        <a:rPr lang="en-US" altLang="zh-CN" sz="2800" b="1" dirty="0" smtClean="0">
                          <a:solidFill>
                            <a:srgbClr val="00B050"/>
                          </a:solidFill>
                        </a:rPr>
                        <a:t>10104</a:t>
                      </a:r>
                      <a:endParaRPr lang="zh-CN" altLang="en-US" sz="2800" b="1" dirty="0">
                        <a:solidFill>
                          <a:srgbClr val="00B050"/>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b="1" dirty="0" smtClean="0">
                          <a:solidFill>
                            <a:srgbClr val="00B050"/>
                          </a:solidFill>
                        </a:rPr>
                        <a:t>Wang Min</a:t>
                      </a:r>
                      <a:endParaRPr lang="zh-CN" altLang="en-US" sz="2800" b="1" dirty="0">
                        <a:solidFill>
                          <a:srgbClr val="00B050"/>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b="1" dirty="0" smtClean="0">
                          <a:solidFill>
                            <a:srgbClr val="00B050"/>
                          </a:solidFill>
                        </a:rPr>
                        <a:t>F</a:t>
                      </a:r>
                      <a:endParaRPr lang="zh-CN" altLang="en-US" sz="2800" b="1" dirty="0">
                        <a:solidFill>
                          <a:srgbClr val="00B050"/>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b="1" dirty="0" smtClean="0">
                          <a:solidFill>
                            <a:srgbClr val="00B050"/>
                          </a:solidFill>
                        </a:rPr>
                        <a:t>20</a:t>
                      </a:r>
                      <a:endParaRPr lang="zh-CN" altLang="en-US" sz="2800" b="1" dirty="0">
                        <a:solidFill>
                          <a:srgbClr val="00B050"/>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r>
            </a:tbl>
          </a:graphicData>
        </a:graphic>
      </p:graphicFrame>
      <p:sp>
        <p:nvSpPr>
          <p:cNvPr id="5" name="TextBox 4"/>
          <p:cNvSpPr txBox="1">
            <a:spLocks noChangeArrowheads="1"/>
          </p:cNvSpPr>
          <p:nvPr/>
        </p:nvSpPr>
        <p:spPr bwMode="auto">
          <a:xfrm>
            <a:off x="2381250" y="4500563"/>
            <a:ext cx="571500" cy="583565"/>
          </a:xfrm>
          <a:prstGeom prst="rect">
            <a:avLst/>
          </a:prstGeom>
          <a:noFill/>
          <a:ln w="9525">
            <a:noFill/>
            <a:miter lim="800000"/>
          </a:ln>
        </p:spPr>
        <p:txBody>
          <a:bodyPr>
            <a:spAutoFit/>
          </a:bodyPr>
          <a:lstStyle/>
          <a:p>
            <a:pPr algn="ctr"/>
            <a:r>
              <a:rPr lang="en-US" altLang="zh-CN" sz="3200" b="1">
                <a:solidFill>
                  <a:srgbClr val="C00000"/>
                </a:solidFill>
              </a:rPr>
              <a:t>p</a:t>
            </a:r>
            <a:endParaRPr lang="zh-CN" altLang="en-US" sz="3200" b="1">
              <a:solidFill>
                <a:srgbClr val="C00000"/>
              </a:solidFill>
            </a:endParaRPr>
          </a:p>
        </p:txBody>
      </p:sp>
      <p:cxnSp>
        <p:nvCxnSpPr>
          <p:cNvPr id="6" name="直接箭头连接符 5"/>
          <p:cNvCxnSpPr>
            <a:cxnSpLocks noChangeShapeType="1"/>
          </p:cNvCxnSpPr>
          <p:nvPr/>
        </p:nvCxnSpPr>
        <p:spPr bwMode="auto">
          <a:xfrm>
            <a:off x="2809875" y="4929188"/>
            <a:ext cx="642938" cy="1587"/>
          </a:xfrm>
          <a:prstGeom prst="straightConnector1">
            <a:avLst/>
          </a:prstGeom>
          <a:noFill/>
          <a:ln w="38100" algn="ctr">
            <a:solidFill>
              <a:srgbClr val="C00000"/>
            </a:solidFill>
            <a:miter lim="800000"/>
            <a:tailEnd type="arrow" w="med" len="med"/>
          </a:ln>
        </p:spPr>
      </p:cxnSp>
      <p:sp>
        <p:nvSpPr>
          <p:cNvPr id="7" name="矩形 6"/>
          <p:cNvSpPr>
            <a:spLocks noChangeArrowheads="1"/>
          </p:cNvSpPr>
          <p:nvPr/>
        </p:nvSpPr>
        <p:spPr bwMode="auto">
          <a:xfrm>
            <a:off x="2238375" y="2143125"/>
            <a:ext cx="7572375" cy="2143125"/>
          </a:xfrm>
          <a:prstGeom prst="rect">
            <a:avLst/>
          </a:prstGeom>
          <a:noFill/>
          <a:ln w="38100" algn="ctr">
            <a:solidFill>
              <a:srgbClr val="FF0000"/>
            </a:solidFill>
            <a:miter lim="800000"/>
          </a:ln>
        </p:spPr>
        <p:txBody>
          <a:bodyPr wrap="none"/>
          <a:lstStyle/>
          <a:p>
            <a:endParaRPr lang="zh-CN" altLang="en-US"/>
          </a:p>
        </p:txBody>
      </p:sp>
      <p:pic>
        <p:nvPicPr>
          <p:cNvPr id="52252" name="Picture 3"/>
          <p:cNvPicPr>
            <a:picLocks noChangeAspect="1" noChangeArrowheads="1"/>
          </p:cNvPicPr>
          <p:nvPr/>
        </p:nvPicPr>
        <p:blipFill>
          <a:blip r:embed="rId1"/>
          <a:srcRect/>
          <a:stretch>
            <a:fillRect/>
          </a:stretch>
        </p:blipFill>
        <p:spPr bwMode="auto">
          <a:xfrm>
            <a:off x="4881563" y="0"/>
            <a:ext cx="5068887" cy="487363"/>
          </a:xfrm>
          <a:prstGeom prst="rect">
            <a:avLst/>
          </a:prstGeom>
          <a:noFill/>
          <a:ln w="9525">
            <a:noFill/>
            <a:miter lim="800000"/>
            <a:headEnd/>
            <a:tailEnd/>
          </a:ln>
        </p:spPr>
      </p:pic>
      <p:pic>
        <p:nvPicPr>
          <p:cNvPr id="10" name="Picture 2"/>
          <p:cNvPicPr>
            <a:picLocks noChangeAspect="1" noChangeArrowheads="1"/>
          </p:cNvPicPr>
          <p:nvPr/>
        </p:nvPicPr>
        <p:blipFill>
          <a:blip r:embed="rId2"/>
          <a:srcRect/>
          <a:stretch>
            <a:fillRect/>
          </a:stretch>
        </p:blipFill>
        <p:spPr bwMode="auto">
          <a:xfrm>
            <a:off x="4897438" y="484188"/>
            <a:ext cx="5056187" cy="452437"/>
          </a:xfrm>
          <a:prstGeom prst="rect">
            <a:avLst/>
          </a:prstGeom>
          <a:noFill/>
          <a:ln w="9525">
            <a:noFill/>
            <a:miter lim="800000"/>
            <a:headEnd/>
            <a:tailEnd/>
          </a:ln>
        </p:spPr>
      </p:pic>
      <p:sp>
        <p:nvSpPr>
          <p:cNvPr id="52254" name="TextBox 12"/>
          <p:cNvSpPr txBox="1">
            <a:spLocks noChangeArrowheads="1"/>
          </p:cNvSpPr>
          <p:nvPr/>
        </p:nvSpPr>
        <p:spPr bwMode="auto">
          <a:xfrm>
            <a:off x="9167813" y="4845050"/>
            <a:ext cx="1428750" cy="583565"/>
          </a:xfrm>
          <a:prstGeom prst="rect">
            <a:avLst/>
          </a:prstGeom>
          <a:noFill/>
          <a:ln w="9525">
            <a:noFill/>
            <a:miter lim="800000"/>
          </a:ln>
        </p:spPr>
        <p:txBody>
          <a:bodyPr>
            <a:spAutoFit/>
          </a:bodyPr>
          <a:lstStyle/>
          <a:p>
            <a:pPr algn="ctr"/>
            <a:r>
              <a:rPr lang="en-US" altLang="zh-CN" sz="3200" b="1">
                <a:solidFill>
                  <a:srgbClr val="0000CC"/>
                </a:solidFill>
              </a:rPr>
              <a:t>stu[0]</a:t>
            </a:r>
            <a:endParaRPr lang="zh-CN" altLang="en-US" sz="3200" b="1">
              <a:solidFill>
                <a:srgbClr val="0000CC"/>
              </a:solidFill>
            </a:endParaRPr>
          </a:p>
        </p:txBody>
      </p:sp>
      <p:sp>
        <p:nvSpPr>
          <p:cNvPr id="52255" name="TextBox 13"/>
          <p:cNvSpPr txBox="1">
            <a:spLocks noChangeArrowheads="1"/>
          </p:cNvSpPr>
          <p:nvPr/>
        </p:nvSpPr>
        <p:spPr bwMode="auto">
          <a:xfrm>
            <a:off x="9167813" y="5357813"/>
            <a:ext cx="1428750" cy="583565"/>
          </a:xfrm>
          <a:prstGeom prst="rect">
            <a:avLst/>
          </a:prstGeom>
          <a:noFill/>
          <a:ln w="9525">
            <a:noFill/>
            <a:miter lim="800000"/>
          </a:ln>
        </p:spPr>
        <p:txBody>
          <a:bodyPr>
            <a:spAutoFit/>
          </a:bodyPr>
          <a:lstStyle/>
          <a:p>
            <a:pPr algn="ctr"/>
            <a:r>
              <a:rPr lang="en-US" altLang="zh-CN" sz="3200" b="1">
                <a:solidFill>
                  <a:srgbClr val="0000CC"/>
                </a:solidFill>
              </a:rPr>
              <a:t>stu[1]</a:t>
            </a:r>
            <a:endParaRPr lang="zh-CN" altLang="en-US" sz="3200" b="1">
              <a:solidFill>
                <a:srgbClr val="0000CC"/>
              </a:solidFill>
            </a:endParaRPr>
          </a:p>
        </p:txBody>
      </p:sp>
      <p:sp>
        <p:nvSpPr>
          <p:cNvPr id="52256" name="TextBox 14"/>
          <p:cNvSpPr txBox="1">
            <a:spLocks noChangeArrowheads="1"/>
          </p:cNvSpPr>
          <p:nvPr/>
        </p:nvSpPr>
        <p:spPr bwMode="auto">
          <a:xfrm>
            <a:off x="9167813" y="5857875"/>
            <a:ext cx="1428750" cy="583565"/>
          </a:xfrm>
          <a:prstGeom prst="rect">
            <a:avLst/>
          </a:prstGeom>
          <a:noFill/>
          <a:ln w="9525">
            <a:noFill/>
            <a:miter lim="800000"/>
          </a:ln>
        </p:spPr>
        <p:txBody>
          <a:bodyPr>
            <a:spAutoFit/>
          </a:bodyPr>
          <a:lstStyle/>
          <a:p>
            <a:pPr algn="ctr"/>
            <a:r>
              <a:rPr lang="en-US" altLang="zh-CN" sz="3200" b="1">
                <a:solidFill>
                  <a:srgbClr val="0000CC"/>
                </a:solidFill>
              </a:rPr>
              <a:t>stu[2]</a:t>
            </a:r>
            <a:endParaRPr lang="zh-CN" altLang="en-US" sz="3200" b="1">
              <a:solidFill>
                <a:srgbClr val="0000CC"/>
              </a:solidFill>
            </a:endParaRPr>
          </a:p>
        </p:txBody>
      </p:sp>
      <p:pic>
        <p:nvPicPr>
          <p:cNvPr id="52257" name="图片 12" descr="Untitled2.png">
            <a:hlinkClick r:id="rId3" action="ppaction://hlinksldjump"/>
          </p:cNvPr>
          <p:cNvPicPr>
            <a:picLocks noChangeAspect="1"/>
          </p:cNvPicPr>
          <p:nvPr/>
        </p:nvPicPr>
        <p:blipFill>
          <a:blip r:embed="rId4"/>
          <a:srcRect/>
          <a:stretch>
            <a:fillRect/>
          </a:stretch>
        </p:blipFill>
        <p:spPr bwMode="auto">
          <a:xfrm>
            <a:off x="1738313" y="6000750"/>
            <a:ext cx="469900" cy="469900"/>
          </a:xfrm>
          <a:prstGeom prst="rect">
            <a:avLst/>
          </a:prstGeom>
          <a:noFill/>
          <a:ln w="9525">
            <a:noFill/>
            <a:miter lim="800000"/>
            <a:headEnd/>
            <a:tailEnd/>
          </a:ln>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5">
                                            <p:txEl>
                                              <p:pRg st="0" end="0"/>
                                            </p:txEl>
                                          </p:spTgt>
                                        </p:tgtEl>
                                        <p:attrNameLst>
                                          <p:attrName>style.visibility</p:attrName>
                                        </p:attrNameLst>
                                      </p:cBhvr>
                                      <p:to>
                                        <p:strVal val="visible"/>
                                      </p:to>
                                    </p:set>
                                    <p:animEffect transition="in" filter="blinds(horizontal)">
                                      <p:cBhvr>
                                        <p:cTn id="12" dur="500"/>
                                        <p:tgtEl>
                                          <p:spTgt spid="5">
                                            <p:txEl>
                                              <p:pRg st="0" end="0"/>
                                            </p:txEl>
                                          </p:spTgt>
                                        </p:tgtEl>
                                      </p:cBhvr>
                                    </p:animEffect>
                                  </p:childTnLst>
                                </p:cTn>
                              </p:par>
                            </p:childTnLst>
                          </p:cTn>
                        </p:par>
                        <p:par>
                          <p:cTn id="13" fill="hold">
                            <p:stCondLst>
                              <p:cond delay="500"/>
                            </p:stCondLst>
                            <p:childTnLst>
                              <p:par>
                                <p:cTn id="14" presetID="12" presetClass="entr" presetSubtype="8" fill="hold" nodeType="after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slide(fromLeft)">
                                      <p:cBhvr>
                                        <p:cTn id="16" dur="500"/>
                                        <p:tgtEl>
                                          <p:spTgt spid="6"/>
                                        </p:tgtEl>
                                      </p:cBhvr>
                                    </p:animEffect>
                                  </p:childTnLst>
                                </p:cTn>
                              </p:par>
                            </p:childTnLst>
                          </p:cTn>
                        </p:par>
                      </p:childTnLst>
                    </p:cTn>
                  </p:par>
                  <p:par>
                    <p:cTn id="17" fill="hold">
                      <p:stCondLst>
                        <p:cond delay="indefinite"/>
                      </p:stCondLst>
                      <p:childTnLst>
                        <p:par>
                          <p:cTn id="18" fill="hold">
                            <p:stCondLst>
                              <p:cond delay="0"/>
                            </p:stCondLst>
                            <p:childTnLst>
                              <p:par>
                                <p:cTn id="19" presetID="3" presetClass="entr" presetSubtype="10" fill="hold" nodeType="click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blinds(horizontal)">
                                      <p:cBhvr>
                                        <p:cTn id="21"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内容占位符 2"/>
          <p:cNvSpPr>
            <a:spLocks noGrp="1"/>
          </p:cNvSpPr>
          <p:nvPr>
            <p:ph idx="1"/>
          </p:nvPr>
        </p:nvSpPr>
        <p:spPr>
          <a:xfrm>
            <a:off x="1952625" y="571500"/>
            <a:ext cx="8153400" cy="4643438"/>
          </a:xfrm>
        </p:spPr>
        <p:txBody>
          <a:bodyPr/>
          <a:lstStyle/>
          <a:p>
            <a:pPr>
              <a:lnSpc>
                <a:spcPct val="100000"/>
              </a:lnSpc>
              <a:buFont typeface="Wingdings" panose="05000000000000000000" pitchFamily="2" charset="2"/>
              <a:buNone/>
            </a:pPr>
            <a:r>
              <a:rPr lang="en-US" altLang="zh-CN" sz="2800" smtClean="0"/>
              <a:t>int main()</a:t>
            </a:r>
            <a:endParaRPr lang="zh-CN" altLang="zh-CN" sz="2800" smtClean="0"/>
          </a:p>
          <a:p>
            <a:pPr>
              <a:lnSpc>
                <a:spcPct val="100000"/>
              </a:lnSpc>
              <a:buFont typeface="Wingdings" panose="05000000000000000000" pitchFamily="2" charset="2"/>
              <a:buNone/>
            </a:pPr>
            <a:r>
              <a:rPr lang="en-US" altLang="zh-CN" sz="2800" smtClean="0"/>
              <a:t>{ struct Student *p;  </a:t>
            </a:r>
            <a:endParaRPr lang="zh-CN" altLang="zh-CN" sz="2800" smtClean="0"/>
          </a:p>
          <a:p>
            <a:pPr>
              <a:lnSpc>
                <a:spcPct val="100000"/>
              </a:lnSpc>
              <a:buFont typeface="Wingdings" panose="05000000000000000000" pitchFamily="2" charset="2"/>
              <a:buNone/>
            </a:pPr>
            <a:r>
              <a:rPr lang="en-US" altLang="zh-CN" sz="2800" smtClean="0"/>
              <a:t>   printf(" No.  Name         sex  age\n");</a:t>
            </a:r>
            <a:endParaRPr lang="zh-CN" altLang="zh-CN" sz="2800" smtClean="0"/>
          </a:p>
          <a:p>
            <a:pPr>
              <a:lnSpc>
                <a:spcPct val="100000"/>
              </a:lnSpc>
              <a:buFont typeface="Wingdings" panose="05000000000000000000" pitchFamily="2" charset="2"/>
              <a:buNone/>
            </a:pPr>
            <a:r>
              <a:rPr lang="en-US" altLang="zh-CN" sz="2800" smtClean="0"/>
              <a:t>   for(p=stu;p&lt;stu+3;p++)</a:t>
            </a:r>
            <a:endParaRPr lang="zh-CN" altLang="zh-CN" sz="2800" smtClean="0"/>
          </a:p>
          <a:p>
            <a:pPr>
              <a:lnSpc>
                <a:spcPct val="100000"/>
              </a:lnSpc>
              <a:buFont typeface="Wingdings" panose="05000000000000000000" pitchFamily="2" charset="2"/>
              <a:buNone/>
            </a:pPr>
            <a:r>
              <a:rPr lang="en-US" altLang="zh-CN" sz="2800" smtClean="0"/>
              <a:t>      printf(“%5d %-20s %2c %4d\n”,</a:t>
            </a:r>
            <a:endParaRPr lang="en-US" altLang="zh-CN" sz="2800" smtClean="0"/>
          </a:p>
          <a:p>
            <a:pPr>
              <a:lnSpc>
                <a:spcPct val="100000"/>
              </a:lnSpc>
              <a:buFont typeface="Wingdings" panose="05000000000000000000" pitchFamily="2" charset="2"/>
              <a:buNone/>
            </a:pPr>
            <a:r>
              <a:rPr lang="en-US" altLang="zh-CN" sz="2800" smtClean="0"/>
              <a:t>                           p-&gt;num, p-&gt;name, </a:t>
            </a:r>
            <a:endParaRPr lang="en-US" altLang="zh-CN" sz="2800" smtClean="0"/>
          </a:p>
          <a:p>
            <a:pPr>
              <a:lnSpc>
                <a:spcPct val="100000"/>
              </a:lnSpc>
              <a:buFont typeface="Wingdings" panose="05000000000000000000" pitchFamily="2" charset="2"/>
              <a:buNone/>
            </a:pPr>
            <a:r>
              <a:rPr lang="en-US" altLang="zh-CN" sz="2800" smtClean="0"/>
              <a:t>                                p-&gt;sex, p-&gt;age); </a:t>
            </a:r>
            <a:endParaRPr lang="zh-CN" altLang="zh-CN" sz="2800" smtClean="0"/>
          </a:p>
          <a:p>
            <a:pPr>
              <a:lnSpc>
                <a:spcPct val="100000"/>
              </a:lnSpc>
              <a:buFont typeface="Wingdings" panose="05000000000000000000" pitchFamily="2" charset="2"/>
              <a:buNone/>
            </a:pPr>
            <a:r>
              <a:rPr lang="en-US" altLang="zh-CN" sz="2800" smtClean="0"/>
              <a:t>   return 0;</a:t>
            </a:r>
            <a:endParaRPr lang="zh-CN" altLang="zh-CN" sz="2800" smtClean="0"/>
          </a:p>
          <a:p>
            <a:pPr>
              <a:lnSpc>
                <a:spcPct val="100000"/>
              </a:lnSpc>
              <a:buFont typeface="Wingdings" panose="05000000000000000000" pitchFamily="2" charset="2"/>
              <a:buNone/>
            </a:pPr>
            <a:r>
              <a:rPr lang="en-US" altLang="zh-CN" sz="2800" smtClean="0"/>
              <a:t>}</a:t>
            </a:r>
            <a:endParaRPr lang="zh-CN" altLang="en-US" sz="2800" smtClean="0"/>
          </a:p>
        </p:txBody>
      </p:sp>
      <p:graphicFrame>
        <p:nvGraphicFramePr>
          <p:cNvPr id="4" name="表格 3"/>
          <p:cNvGraphicFramePr>
            <a:graphicFrameLocks noGrp="1"/>
          </p:cNvGraphicFramePr>
          <p:nvPr/>
        </p:nvGraphicFramePr>
        <p:xfrm>
          <a:off x="3452813" y="4929188"/>
          <a:ext cx="5715000" cy="1554480"/>
        </p:xfrm>
        <a:graphic>
          <a:graphicData uri="http://schemas.openxmlformats.org/drawingml/2006/table">
            <a:tbl>
              <a:tblPr firstRow="1" bandRow="1">
                <a:tableStyleId>{5C22544A-7EE6-4342-B048-85BDC9FD1C3A}</a:tableStyleId>
              </a:tblPr>
              <a:tblGrid>
                <a:gridCol w="1571625"/>
                <a:gridCol w="2571750"/>
                <a:gridCol w="643255"/>
                <a:gridCol w="928370"/>
              </a:tblGrid>
              <a:tr h="518160">
                <a:tc>
                  <a:txBody>
                    <a:bodyPr/>
                    <a:lstStyle/>
                    <a:p>
                      <a:pPr algn="ctr"/>
                      <a:r>
                        <a:rPr lang="en-US" altLang="zh-CN" sz="2800" b="1" dirty="0" smtClean="0">
                          <a:solidFill>
                            <a:srgbClr val="00B050"/>
                          </a:solidFill>
                        </a:rPr>
                        <a:t>10101</a:t>
                      </a:r>
                      <a:endParaRPr lang="zh-CN" altLang="en-US" sz="2800" b="1" dirty="0">
                        <a:solidFill>
                          <a:srgbClr val="00B050"/>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b="1" dirty="0" smtClean="0">
                          <a:solidFill>
                            <a:srgbClr val="00B050"/>
                          </a:solidFill>
                        </a:rPr>
                        <a:t>Li Lin</a:t>
                      </a:r>
                      <a:endParaRPr lang="zh-CN" altLang="en-US" sz="2800" b="1" dirty="0">
                        <a:solidFill>
                          <a:srgbClr val="00B050"/>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b="1" dirty="0" smtClean="0">
                          <a:solidFill>
                            <a:srgbClr val="00B050"/>
                          </a:solidFill>
                        </a:rPr>
                        <a:t>M</a:t>
                      </a:r>
                      <a:endParaRPr lang="zh-CN" altLang="en-US" sz="2800" b="1" dirty="0">
                        <a:solidFill>
                          <a:srgbClr val="00B050"/>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b="1" dirty="0" smtClean="0">
                          <a:solidFill>
                            <a:srgbClr val="00B050"/>
                          </a:solidFill>
                        </a:rPr>
                        <a:t>18</a:t>
                      </a:r>
                      <a:endParaRPr lang="zh-CN" altLang="en-US" sz="2800" b="1" dirty="0">
                        <a:solidFill>
                          <a:srgbClr val="00B050"/>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r>
              <a:tr h="518160">
                <a:tc>
                  <a:txBody>
                    <a:bodyPr/>
                    <a:lstStyle/>
                    <a:p>
                      <a:pPr algn="ctr"/>
                      <a:r>
                        <a:rPr lang="en-US" altLang="zh-CN" sz="2800" b="1" dirty="0" smtClean="0">
                          <a:solidFill>
                            <a:srgbClr val="00B050"/>
                          </a:solidFill>
                        </a:rPr>
                        <a:t>10102</a:t>
                      </a:r>
                      <a:endParaRPr lang="zh-CN" altLang="en-US" sz="2800" b="1" dirty="0">
                        <a:solidFill>
                          <a:srgbClr val="00B050"/>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b="1" dirty="0" smtClean="0">
                          <a:solidFill>
                            <a:srgbClr val="00B050"/>
                          </a:solidFill>
                        </a:rPr>
                        <a:t>Zhang</a:t>
                      </a:r>
                      <a:r>
                        <a:rPr lang="en-US" altLang="zh-CN" sz="2800" b="1" baseline="0" dirty="0" smtClean="0">
                          <a:solidFill>
                            <a:srgbClr val="00B050"/>
                          </a:solidFill>
                        </a:rPr>
                        <a:t> Fang</a:t>
                      </a:r>
                      <a:endParaRPr lang="zh-CN" altLang="en-US" sz="2800" b="1" dirty="0">
                        <a:solidFill>
                          <a:srgbClr val="00B050"/>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b="1" dirty="0" smtClean="0">
                          <a:solidFill>
                            <a:srgbClr val="00B050"/>
                          </a:solidFill>
                        </a:rPr>
                        <a:t>M</a:t>
                      </a:r>
                      <a:endParaRPr lang="zh-CN" altLang="en-US" sz="2800" b="1" dirty="0">
                        <a:solidFill>
                          <a:srgbClr val="00B050"/>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b="1" dirty="0" smtClean="0">
                          <a:solidFill>
                            <a:srgbClr val="00B050"/>
                          </a:solidFill>
                        </a:rPr>
                        <a:t>19</a:t>
                      </a:r>
                      <a:endParaRPr lang="zh-CN" altLang="en-US" sz="2800" b="1" dirty="0">
                        <a:solidFill>
                          <a:srgbClr val="00B050"/>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r>
              <a:tr h="518160">
                <a:tc>
                  <a:txBody>
                    <a:bodyPr/>
                    <a:lstStyle/>
                    <a:p>
                      <a:pPr algn="ctr"/>
                      <a:r>
                        <a:rPr lang="en-US" altLang="zh-CN" sz="2800" b="1" dirty="0" smtClean="0">
                          <a:solidFill>
                            <a:srgbClr val="00B050"/>
                          </a:solidFill>
                        </a:rPr>
                        <a:t>10104</a:t>
                      </a:r>
                      <a:endParaRPr lang="zh-CN" altLang="en-US" sz="2800" b="1" dirty="0">
                        <a:solidFill>
                          <a:srgbClr val="00B050"/>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b="1" dirty="0" smtClean="0">
                          <a:solidFill>
                            <a:srgbClr val="00B050"/>
                          </a:solidFill>
                        </a:rPr>
                        <a:t>Wang Min</a:t>
                      </a:r>
                      <a:endParaRPr lang="zh-CN" altLang="en-US" sz="2800" b="1" dirty="0">
                        <a:solidFill>
                          <a:srgbClr val="00B050"/>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b="1" dirty="0" smtClean="0">
                          <a:solidFill>
                            <a:srgbClr val="00B050"/>
                          </a:solidFill>
                        </a:rPr>
                        <a:t>F</a:t>
                      </a:r>
                      <a:endParaRPr lang="zh-CN" altLang="en-US" sz="2800" b="1" dirty="0">
                        <a:solidFill>
                          <a:srgbClr val="00B050"/>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b="1" dirty="0" smtClean="0">
                          <a:solidFill>
                            <a:srgbClr val="00B050"/>
                          </a:solidFill>
                        </a:rPr>
                        <a:t>20</a:t>
                      </a:r>
                      <a:endParaRPr lang="zh-CN" altLang="en-US" sz="2800" b="1" dirty="0">
                        <a:solidFill>
                          <a:srgbClr val="00B050"/>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r>
            </a:tbl>
          </a:graphicData>
        </a:graphic>
      </p:graphicFrame>
      <p:sp>
        <p:nvSpPr>
          <p:cNvPr id="5" name="TextBox 4"/>
          <p:cNvSpPr txBox="1">
            <a:spLocks noChangeArrowheads="1"/>
          </p:cNvSpPr>
          <p:nvPr/>
        </p:nvSpPr>
        <p:spPr bwMode="auto">
          <a:xfrm>
            <a:off x="2524125" y="4929188"/>
            <a:ext cx="571500" cy="583565"/>
          </a:xfrm>
          <a:prstGeom prst="rect">
            <a:avLst/>
          </a:prstGeom>
          <a:noFill/>
          <a:ln w="9525">
            <a:noFill/>
            <a:miter lim="800000"/>
          </a:ln>
        </p:spPr>
        <p:txBody>
          <a:bodyPr>
            <a:spAutoFit/>
          </a:bodyPr>
          <a:lstStyle/>
          <a:p>
            <a:pPr algn="ctr"/>
            <a:r>
              <a:rPr lang="en-US" altLang="zh-CN" sz="3200" b="1">
                <a:solidFill>
                  <a:srgbClr val="C00000"/>
                </a:solidFill>
              </a:rPr>
              <a:t>p</a:t>
            </a:r>
            <a:endParaRPr lang="zh-CN" altLang="en-US" sz="3200" b="1">
              <a:solidFill>
                <a:srgbClr val="C00000"/>
              </a:solidFill>
            </a:endParaRPr>
          </a:p>
        </p:txBody>
      </p:sp>
      <p:cxnSp>
        <p:nvCxnSpPr>
          <p:cNvPr id="6" name="直接箭头连接符 5"/>
          <p:cNvCxnSpPr>
            <a:cxnSpLocks noChangeShapeType="1"/>
          </p:cNvCxnSpPr>
          <p:nvPr/>
        </p:nvCxnSpPr>
        <p:spPr bwMode="auto">
          <a:xfrm flipV="1">
            <a:off x="2809875" y="5416550"/>
            <a:ext cx="642938" cy="12700"/>
          </a:xfrm>
          <a:prstGeom prst="straightConnector1">
            <a:avLst/>
          </a:prstGeom>
          <a:noFill/>
          <a:ln w="38100" algn="ctr">
            <a:solidFill>
              <a:srgbClr val="C00000"/>
            </a:solidFill>
            <a:miter lim="800000"/>
            <a:tailEnd type="arrow" w="med" len="med"/>
          </a:ln>
        </p:spPr>
      </p:cxnSp>
      <p:sp>
        <p:nvSpPr>
          <p:cNvPr id="53275" name="矩形 6"/>
          <p:cNvSpPr>
            <a:spLocks noChangeArrowheads="1"/>
          </p:cNvSpPr>
          <p:nvPr/>
        </p:nvSpPr>
        <p:spPr bwMode="auto">
          <a:xfrm>
            <a:off x="2238375" y="2143125"/>
            <a:ext cx="7572375" cy="2143125"/>
          </a:xfrm>
          <a:prstGeom prst="rect">
            <a:avLst/>
          </a:prstGeom>
          <a:noFill/>
          <a:ln w="38100" algn="ctr">
            <a:solidFill>
              <a:srgbClr val="FF0000"/>
            </a:solidFill>
            <a:miter lim="800000"/>
          </a:ln>
        </p:spPr>
        <p:txBody>
          <a:bodyPr wrap="none"/>
          <a:lstStyle/>
          <a:p>
            <a:endParaRPr lang="zh-CN" altLang="en-US"/>
          </a:p>
        </p:txBody>
      </p:sp>
      <p:pic>
        <p:nvPicPr>
          <p:cNvPr id="53276" name="Picture 3"/>
          <p:cNvPicPr>
            <a:picLocks noChangeAspect="1" noChangeArrowheads="1"/>
          </p:cNvPicPr>
          <p:nvPr/>
        </p:nvPicPr>
        <p:blipFill>
          <a:blip r:embed="rId1"/>
          <a:srcRect/>
          <a:stretch>
            <a:fillRect/>
          </a:stretch>
        </p:blipFill>
        <p:spPr bwMode="auto">
          <a:xfrm>
            <a:off x="4881563" y="0"/>
            <a:ext cx="5068887" cy="487363"/>
          </a:xfrm>
          <a:prstGeom prst="rect">
            <a:avLst/>
          </a:prstGeom>
          <a:noFill/>
          <a:ln w="9525">
            <a:noFill/>
            <a:miter lim="800000"/>
            <a:headEnd/>
            <a:tailEnd/>
          </a:ln>
        </p:spPr>
      </p:pic>
      <p:pic>
        <p:nvPicPr>
          <p:cNvPr id="53277" name="Picture 2"/>
          <p:cNvPicPr>
            <a:picLocks noChangeAspect="1" noChangeArrowheads="1"/>
          </p:cNvPicPr>
          <p:nvPr/>
        </p:nvPicPr>
        <p:blipFill>
          <a:blip r:embed="rId2"/>
          <a:srcRect/>
          <a:stretch>
            <a:fillRect/>
          </a:stretch>
        </p:blipFill>
        <p:spPr bwMode="auto">
          <a:xfrm>
            <a:off x="4897438" y="484188"/>
            <a:ext cx="5056187" cy="452437"/>
          </a:xfrm>
          <a:prstGeom prst="rect">
            <a:avLst/>
          </a:prstGeom>
          <a:noFill/>
          <a:ln w="9525">
            <a:noFill/>
            <a:miter lim="800000"/>
            <a:headEnd/>
            <a:tailEnd/>
          </a:ln>
        </p:spPr>
      </p:pic>
      <p:pic>
        <p:nvPicPr>
          <p:cNvPr id="13" name="Picture 2"/>
          <p:cNvPicPr>
            <a:picLocks noChangeAspect="1" noChangeArrowheads="1"/>
          </p:cNvPicPr>
          <p:nvPr/>
        </p:nvPicPr>
        <p:blipFill>
          <a:blip r:embed="rId3"/>
          <a:srcRect/>
          <a:stretch>
            <a:fillRect/>
          </a:stretch>
        </p:blipFill>
        <p:spPr bwMode="auto">
          <a:xfrm>
            <a:off x="4881563" y="914400"/>
            <a:ext cx="5064125" cy="419100"/>
          </a:xfrm>
          <a:prstGeom prst="rect">
            <a:avLst/>
          </a:prstGeom>
          <a:noFill/>
          <a:ln w="9525">
            <a:noFill/>
            <a:miter lim="800000"/>
            <a:headEnd/>
            <a:tailEnd/>
          </a:ln>
        </p:spPr>
      </p:pic>
      <p:sp>
        <p:nvSpPr>
          <p:cNvPr id="53279" name="TextBox 14"/>
          <p:cNvSpPr txBox="1">
            <a:spLocks noChangeArrowheads="1"/>
          </p:cNvSpPr>
          <p:nvPr/>
        </p:nvSpPr>
        <p:spPr bwMode="auto">
          <a:xfrm>
            <a:off x="9167813" y="4845050"/>
            <a:ext cx="1428750" cy="583565"/>
          </a:xfrm>
          <a:prstGeom prst="rect">
            <a:avLst/>
          </a:prstGeom>
          <a:noFill/>
          <a:ln w="9525">
            <a:noFill/>
            <a:miter lim="800000"/>
          </a:ln>
        </p:spPr>
        <p:txBody>
          <a:bodyPr>
            <a:spAutoFit/>
          </a:bodyPr>
          <a:lstStyle/>
          <a:p>
            <a:pPr algn="ctr"/>
            <a:r>
              <a:rPr lang="en-US" altLang="zh-CN" sz="3200" b="1">
                <a:solidFill>
                  <a:srgbClr val="0000CC"/>
                </a:solidFill>
              </a:rPr>
              <a:t>stu[0]</a:t>
            </a:r>
            <a:endParaRPr lang="zh-CN" altLang="en-US" sz="3200" b="1">
              <a:solidFill>
                <a:srgbClr val="0000CC"/>
              </a:solidFill>
            </a:endParaRPr>
          </a:p>
        </p:txBody>
      </p:sp>
      <p:sp>
        <p:nvSpPr>
          <p:cNvPr id="53280" name="TextBox 15"/>
          <p:cNvSpPr txBox="1">
            <a:spLocks noChangeArrowheads="1"/>
          </p:cNvSpPr>
          <p:nvPr/>
        </p:nvSpPr>
        <p:spPr bwMode="auto">
          <a:xfrm>
            <a:off x="9167813" y="5357813"/>
            <a:ext cx="1428750" cy="583565"/>
          </a:xfrm>
          <a:prstGeom prst="rect">
            <a:avLst/>
          </a:prstGeom>
          <a:noFill/>
          <a:ln w="9525">
            <a:noFill/>
            <a:miter lim="800000"/>
          </a:ln>
        </p:spPr>
        <p:txBody>
          <a:bodyPr>
            <a:spAutoFit/>
          </a:bodyPr>
          <a:lstStyle/>
          <a:p>
            <a:pPr algn="ctr"/>
            <a:r>
              <a:rPr lang="en-US" altLang="zh-CN" sz="3200" b="1">
                <a:solidFill>
                  <a:srgbClr val="0000CC"/>
                </a:solidFill>
              </a:rPr>
              <a:t>stu[1]</a:t>
            </a:r>
            <a:endParaRPr lang="zh-CN" altLang="en-US" sz="3200" b="1">
              <a:solidFill>
                <a:srgbClr val="0000CC"/>
              </a:solidFill>
            </a:endParaRPr>
          </a:p>
        </p:txBody>
      </p:sp>
      <p:sp>
        <p:nvSpPr>
          <p:cNvPr id="53281" name="TextBox 16"/>
          <p:cNvSpPr txBox="1">
            <a:spLocks noChangeArrowheads="1"/>
          </p:cNvSpPr>
          <p:nvPr/>
        </p:nvSpPr>
        <p:spPr bwMode="auto">
          <a:xfrm>
            <a:off x="9167813" y="5857875"/>
            <a:ext cx="1428750" cy="583565"/>
          </a:xfrm>
          <a:prstGeom prst="rect">
            <a:avLst/>
          </a:prstGeom>
          <a:noFill/>
          <a:ln w="9525">
            <a:noFill/>
            <a:miter lim="800000"/>
          </a:ln>
        </p:spPr>
        <p:txBody>
          <a:bodyPr>
            <a:spAutoFit/>
          </a:bodyPr>
          <a:lstStyle/>
          <a:p>
            <a:pPr algn="ctr"/>
            <a:r>
              <a:rPr lang="en-US" altLang="zh-CN" sz="3200" b="1">
                <a:solidFill>
                  <a:srgbClr val="0000CC"/>
                </a:solidFill>
              </a:rPr>
              <a:t>stu[2]</a:t>
            </a:r>
            <a:endParaRPr lang="zh-CN" altLang="en-US" sz="3200" b="1">
              <a:solidFill>
                <a:srgbClr val="0000CC"/>
              </a:solidFill>
            </a:endParaRPr>
          </a:p>
        </p:txBody>
      </p:sp>
      <p:pic>
        <p:nvPicPr>
          <p:cNvPr id="53282" name="图片 14" descr="Untitled2.png">
            <a:hlinkClick r:id="rId4" action="ppaction://hlinksldjump"/>
          </p:cNvPr>
          <p:cNvPicPr>
            <a:picLocks noChangeAspect="1"/>
          </p:cNvPicPr>
          <p:nvPr/>
        </p:nvPicPr>
        <p:blipFill>
          <a:blip r:embed="rId5"/>
          <a:srcRect/>
          <a:stretch>
            <a:fillRect/>
          </a:stretch>
        </p:blipFill>
        <p:spPr bwMode="auto">
          <a:xfrm>
            <a:off x="1738313" y="6000750"/>
            <a:ext cx="469900" cy="469900"/>
          </a:xfrm>
          <a:prstGeom prst="rect">
            <a:avLst/>
          </a:prstGeom>
          <a:noFill/>
          <a:ln w="9525">
            <a:noFill/>
            <a:miter lim="800000"/>
            <a:headEnd/>
            <a:tailEnd/>
          </a:ln>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after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blinds(horizontal)">
                                      <p:cBhvr>
                                        <p:cTn id="7" dur="500"/>
                                        <p:tgtEl>
                                          <p:spTgt spid="5">
                                            <p:txEl>
                                              <p:pRg st="0" end="0"/>
                                            </p:txEl>
                                          </p:spTgt>
                                        </p:tgtEl>
                                      </p:cBhvr>
                                    </p:animEffect>
                                  </p:childTnLst>
                                </p:cTn>
                              </p:par>
                            </p:childTnLst>
                          </p:cTn>
                        </p:par>
                        <p:par>
                          <p:cTn id="8" fill="hold">
                            <p:stCondLst>
                              <p:cond delay="500"/>
                            </p:stCondLst>
                            <p:childTnLst>
                              <p:par>
                                <p:cTn id="9" presetID="12" presetClass="entr" presetSubtype="8"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slide(fromLeft)">
                                      <p:cBhvr>
                                        <p:cTn id="11" dur="500"/>
                                        <p:tgtEl>
                                          <p:spTgt spid="6"/>
                                        </p:tgtEl>
                                      </p:cBhvr>
                                    </p:animEffect>
                                  </p:childTnLst>
                                </p:cTn>
                              </p:par>
                            </p:childTnLst>
                          </p:cTn>
                        </p:par>
                      </p:childTnLst>
                    </p:cTn>
                  </p:par>
                  <p:par>
                    <p:cTn id="12" fill="hold">
                      <p:stCondLst>
                        <p:cond delay="indefinite"/>
                      </p:stCondLst>
                      <p:childTnLst>
                        <p:par>
                          <p:cTn id="13" fill="hold">
                            <p:stCondLst>
                              <p:cond delay="0"/>
                            </p:stCondLst>
                            <p:childTnLst>
                              <p:par>
                                <p:cTn id="14" presetID="3" presetClass="entr" presetSubtype="10" fill="hold" nodeType="click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blinds(horizontal)">
                                      <p:cBhvr>
                                        <p:cTn id="16"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内容占位符 2"/>
          <p:cNvSpPr>
            <a:spLocks noGrp="1"/>
          </p:cNvSpPr>
          <p:nvPr>
            <p:ph idx="1"/>
          </p:nvPr>
        </p:nvSpPr>
        <p:spPr>
          <a:xfrm>
            <a:off x="1952625" y="571500"/>
            <a:ext cx="8153400" cy="4643438"/>
          </a:xfrm>
        </p:spPr>
        <p:txBody>
          <a:bodyPr/>
          <a:lstStyle/>
          <a:p>
            <a:pPr>
              <a:lnSpc>
                <a:spcPct val="100000"/>
              </a:lnSpc>
              <a:buFont typeface="Wingdings" panose="05000000000000000000" pitchFamily="2" charset="2"/>
              <a:buNone/>
            </a:pPr>
            <a:r>
              <a:rPr lang="en-US" altLang="zh-CN" sz="2800" smtClean="0"/>
              <a:t>int main()</a:t>
            </a:r>
            <a:endParaRPr lang="zh-CN" altLang="zh-CN" sz="2800" smtClean="0"/>
          </a:p>
          <a:p>
            <a:pPr>
              <a:lnSpc>
                <a:spcPct val="100000"/>
              </a:lnSpc>
              <a:buFont typeface="Wingdings" panose="05000000000000000000" pitchFamily="2" charset="2"/>
              <a:buNone/>
            </a:pPr>
            <a:r>
              <a:rPr lang="en-US" altLang="zh-CN" sz="2800" smtClean="0"/>
              <a:t>{ struct Student *p;  </a:t>
            </a:r>
            <a:endParaRPr lang="zh-CN" altLang="zh-CN" sz="2800" smtClean="0"/>
          </a:p>
          <a:p>
            <a:pPr>
              <a:lnSpc>
                <a:spcPct val="100000"/>
              </a:lnSpc>
              <a:buFont typeface="Wingdings" panose="05000000000000000000" pitchFamily="2" charset="2"/>
              <a:buNone/>
            </a:pPr>
            <a:r>
              <a:rPr lang="en-US" altLang="zh-CN" sz="2800" smtClean="0"/>
              <a:t>   printf(" No.  Name         sex  age\n");</a:t>
            </a:r>
            <a:endParaRPr lang="zh-CN" altLang="zh-CN" sz="2800" smtClean="0"/>
          </a:p>
          <a:p>
            <a:pPr>
              <a:lnSpc>
                <a:spcPct val="100000"/>
              </a:lnSpc>
              <a:buFont typeface="Wingdings" panose="05000000000000000000" pitchFamily="2" charset="2"/>
              <a:buNone/>
            </a:pPr>
            <a:r>
              <a:rPr lang="en-US" altLang="zh-CN" sz="2800" smtClean="0"/>
              <a:t>   for(p=stu;p&lt;stu+3;p++)</a:t>
            </a:r>
            <a:endParaRPr lang="zh-CN" altLang="zh-CN" sz="2800" smtClean="0"/>
          </a:p>
          <a:p>
            <a:pPr>
              <a:lnSpc>
                <a:spcPct val="100000"/>
              </a:lnSpc>
              <a:buFont typeface="Wingdings" panose="05000000000000000000" pitchFamily="2" charset="2"/>
              <a:buNone/>
            </a:pPr>
            <a:r>
              <a:rPr lang="en-US" altLang="zh-CN" sz="2800" smtClean="0"/>
              <a:t>      printf(“%5d %-20s %2c %4d\n”,</a:t>
            </a:r>
            <a:endParaRPr lang="en-US" altLang="zh-CN" sz="2800" smtClean="0"/>
          </a:p>
          <a:p>
            <a:pPr>
              <a:lnSpc>
                <a:spcPct val="100000"/>
              </a:lnSpc>
              <a:buFont typeface="Wingdings" panose="05000000000000000000" pitchFamily="2" charset="2"/>
              <a:buNone/>
            </a:pPr>
            <a:r>
              <a:rPr lang="en-US" altLang="zh-CN" sz="2800" smtClean="0"/>
              <a:t>                           p-&gt;num, p-&gt;name, </a:t>
            </a:r>
            <a:endParaRPr lang="en-US" altLang="zh-CN" sz="2800" smtClean="0"/>
          </a:p>
          <a:p>
            <a:pPr>
              <a:lnSpc>
                <a:spcPct val="100000"/>
              </a:lnSpc>
              <a:buFont typeface="Wingdings" panose="05000000000000000000" pitchFamily="2" charset="2"/>
              <a:buNone/>
            </a:pPr>
            <a:r>
              <a:rPr lang="en-US" altLang="zh-CN" sz="2800" smtClean="0"/>
              <a:t>                                p-&gt;sex, p-&gt;age); </a:t>
            </a:r>
            <a:endParaRPr lang="zh-CN" altLang="zh-CN" sz="2800" smtClean="0"/>
          </a:p>
          <a:p>
            <a:pPr>
              <a:lnSpc>
                <a:spcPct val="100000"/>
              </a:lnSpc>
              <a:buFont typeface="Wingdings" panose="05000000000000000000" pitchFamily="2" charset="2"/>
              <a:buNone/>
            </a:pPr>
            <a:r>
              <a:rPr lang="en-US" altLang="zh-CN" sz="2800" smtClean="0"/>
              <a:t>   return 0;</a:t>
            </a:r>
            <a:endParaRPr lang="zh-CN" altLang="zh-CN" sz="2800" smtClean="0"/>
          </a:p>
          <a:p>
            <a:pPr>
              <a:lnSpc>
                <a:spcPct val="100000"/>
              </a:lnSpc>
              <a:buFont typeface="Wingdings" panose="05000000000000000000" pitchFamily="2" charset="2"/>
              <a:buNone/>
            </a:pPr>
            <a:r>
              <a:rPr lang="en-US" altLang="zh-CN" sz="2800" smtClean="0"/>
              <a:t>}</a:t>
            </a:r>
            <a:endParaRPr lang="zh-CN" altLang="en-US" sz="2800" smtClean="0"/>
          </a:p>
        </p:txBody>
      </p:sp>
      <p:graphicFrame>
        <p:nvGraphicFramePr>
          <p:cNvPr id="4" name="表格 3"/>
          <p:cNvGraphicFramePr>
            <a:graphicFrameLocks noGrp="1"/>
          </p:cNvGraphicFramePr>
          <p:nvPr/>
        </p:nvGraphicFramePr>
        <p:xfrm>
          <a:off x="3452813" y="4929188"/>
          <a:ext cx="5715000" cy="1554480"/>
        </p:xfrm>
        <a:graphic>
          <a:graphicData uri="http://schemas.openxmlformats.org/drawingml/2006/table">
            <a:tbl>
              <a:tblPr firstRow="1" bandRow="1">
                <a:tableStyleId>{5C22544A-7EE6-4342-B048-85BDC9FD1C3A}</a:tableStyleId>
              </a:tblPr>
              <a:tblGrid>
                <a:gridCol w="1571625"/>
                <a:gridCol w="2571750"/>
                <a:gridCol w="643255"/>
                <a:gridCol w="928370"/>
              </a:tblGrid>
              <a:tr h="518160">
                <a:tc>
                  <a:txBody>
                    <a:bodyPr/>
                    <a:lstStyle/>
                    <a:p>
                      <a:pPr algn="ctr"/>
                      <a:r>
                        <a:rPr lang="en-US" altLang="zh-CN" sz="2800" b="1" dirty="0" smtClean="0">
                          <a:solidFill>
                            <a:srgbClr val="00B050"/>
                          </a:solidFill>
                        </a:rPr>
                        <a:t>10101</a:t>
                      </a:r>
                      <a:endParaRPr lang="zh-CN" altLang="en-US" sz="2800" b="1" dirty="0">
                        <a:solidFill>
                          <a:srgbClr val="00B050"/>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b="1" dirty="0" smtClean="0">
                          <a:solidFill>
                            <a:srgbClr val="00B050"/>
                          </a:solidFill>
                        </a:rPr>
                        <a:t>Li Lin</a:t>
                      </a:r>
                      <a:endParaRPr lang="zh-CN" altLang="en-US" sz="2800" b="1" dirty="0">
                        <a:solidFill>
                          <a:srgbClr val="00B050"/>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b="1" dirty="0" smtClean="0">
                          <a:solidFill>
                            <a:srgbClr val="00B050"/>
                          </a:solidFill>
                        </a:rPr>
                        <a:t>M</a:t>
                      </a:r>
                      <a:endParaRPr lang="zh-CN" altLang="en-US" sz="2800" b="1" dirty="0">
                        <a:solidFill>
                          <a:srgbClr val="00B050"/>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b="1" dirty="0" smtClean="0">
                          <a:solidFill>
                            <a:srgbClr val="00B050"/>
                          </a:solidFill>
                        </a:rPr>
                        <a:t>18</a:t>
                      </a:r>
                      <a:endParaRPr lang="zh-CN" altLang="en-US" sz="2800" b="1" dirty="0">
                        <a:solidFill>
                          <a:srgbClr val="00B050"/>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r>
              <a:tr h="518160">
                <a:tc>
                  <a:txBody>
                    <a:bodyPr/>
                    <a:lstStyle/>
                    <a:p>
                      <a:pPr algn="ctr"/>
                      <a:r>
                        <a:rPr lang="en-US" altLang="zh-CN" sz="2800" b="1" dirty="0" smtClean="0">
                          <a:solidFill>
                            <a:srgbClr val="00B050"/>
                          </a:solidFill>
                        </a:rPr>
                        <a:t>10102</a:t>
                      </a:r>
                      <a:endParaRPr lang="zh-CN" altLang="en-US" sz="2800" b="1" dirty="0">
                        <a:solidFill>
                          <a:srgbClr val="00B050"/>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b="1" dirty="0" smtClean="0">
                          <a:solidFill>
                            <a:srgbClr val="00B050"/>
                          </a:solidFill>
                        </a:rPr>
                        <a:t>Zhang</a:t>
                      </a:r>
                      <a:r>
                        <a:rPr lang="en-US" altLang="zh-CN" sz="2800" b="1" baseline="0" dirty="0" smtClean="0">
                          <a:solidFill>
                            <a:srgbClr val="00B050"/>
                          </a:solidFill>
                        </a:rPr>
                        <a:t> Fang</a:t>
                      </a:r>
                      <a:endParaRPr lang="zh-CN" altLang="en-US" sz="2800" b="1" dirty="0">
                        <a:solidFill>
                          <a:srgbClr val="00B050"/>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b="1" dirty="0" smtClean="0">
                          <a:solidFill>
                            <a:srgbClr val="00B050"/>
                          </a:solidFill>
                        </a:rPr>
                        <a:t>M</a:t>
                      </a:r>
                      <a:endParaRPr lang="zh-CN" altLang="en-US" sz="2800" b="1" dirty="0">
                        <a:solidFill>
                          <a:srgbClr val="00B050"/>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b="1" dirty="0" smtClean="0">
                          <a:solidFill>
                            <a:srgbClr val="00B050"/>
                          </a:solidFill>
                        </a:rPr>
                        <a:t>19</a:t>
                      </a:r>
                      <a:endParaRPr lang="zh-CN" altLang="en-US" sz="2800" b="1" dirty="0">
                        <a:solidFill>
                          <a:srgbClr val="00B050"/>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r>
              <a:tr h="518160">
                <a:tc>
                  <a:txBody>
                    <a:bodyPr/>
                    <a:lstStyle/>
                    <a:p>
                      <a:pPr algn="ctr"/>
                      <a:r>
                        <a:rPr lang="en-US" altLang="zh-CN" sz="2800" b="1" dirty="0" smtClean="0">
                          <a:solidFill>
                            <a:srgbClr val="00B050"/>
                          </a:solidFill>
                        </a:rPr>
                        <a:t>10104</a:t>
                      </a:r>
                      <a:endParaRPr lang="zh-CN" altLang="en-US" sz="2800" b="1" dirty="0">
                        <a:solidFill>
                          <a:srgbClr val="00B050"/>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b="1" dirty="0" smtClean="0">
                          <a:solidFill>
                            <a:srgbClr val="00B050"/>
                          </a:solidFill>
                        </a:rPr>
                        <a:t>Wang Min</a:t>
                      </a:r>
                      <a:endParaRPr lang="zh-CN" altLang="en-US" sz="2800" b="1" dirty="0">
                        <a:solidFill>
                          <a:srgbClr val="00B050"/>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b="1" dirty="0" smtClean="0">
                          <a:solidFill>
                            <a:srgbClr val="00B050"/>
                          </a:solidFill>
                        </a:rPr>
                        <a:t>F</a:t>
                      </a:r>
                      <a:endParaRPr lang="zh-CN" altLang="en-US" sz="2800" b="1" dirty="0">
                        <a:solidFill>
                          <a:srgbClr val="00B050"/>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b="1" dirty="0" smtClean="0">
                          <a:solidFill>
                            <a:srgbClr val="00B050"/>
                          </a:solidFill>
                        </a:rPr>
                        <a:t>20</a:t>
                      </a:r>
                      <a:endParaRPr lang="zh-CN" altLang="en-US" sz="2800" b="1" dirty="0">
                        <a:solidFill>
                          <a:srgbClr val="00B050"/>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r>
            </a:tbl>
          </a:graphicData>
        </a:graphic>
      </p:graphicFrame>
      <p:sp>
        <p:nvSpPr>
          <p:cNvPr id="5" name="TextBox 4"/>
          <p:cNvSpPr txBox="1">
            <a:spLocks noChangeArrowheads="1"/>
          </p:cNvSpPr>
          <p:nvPr/>
        </p:nvSpPr>
        <p:spPr bwMode="auto">
          <a:xfrm>
            <a:off x="2452688" y="5500688"/>
            <a:ext cx="571500" cy="583565"/>
          </a:xfrm>
          <a:prstGeom prst="rect">
            <a:avLst/>
          </a:prstGeom>
          <a:noFill/>
          <a:ln w="9525">
            <a:noFill/>
            <a:miter lim="800000"/>
          </a:ln>
        </p:spPr>
        <p:txBody>
          <a:bodyPr>
            <a:spAutoFit/>
          </a:bodyPr>
          <a:lstStyle/>
          <a:p>
            <a:pPr algn="ctr"/>
            <a:r>
              <a:rPr lang="en-US" altLang="zh-CN" sz="3200" b="1">
                <a:solidFill>
                  <a:srgbClr val="C00000"/>
                </a:solidFill>
              </a:rPr>
              <a:t>p</a:t>
            </a:r>
            <a:endParaRPr lang="zh-CN" altLang="en-US" sz="3200" b="1">
              <a:solidFill>
                <a:srgbClr val="C00000"/>
              </a:solidFill>
            </a:endParaRPr>
          </a:p>
        </p:txBody>
      </p:sp>
      <p:cxnSp>
        <p:nvCxnSpPr>
          <p:cNvPr id="6" name="直接箭头连接符 5"/>
          <p:cNvCxnSpPr>
            <a:cxnSpLocks noChangeShapeType="1"/>
          </p:cNvCxnSpPr>
          <p:nvPr/>
        </p:nvCxnSpPr>
        <p:spPr bwMode="auto">
          <a:xfrm flipV="1">
            <a:off x="2738438" y="5988050"/>
            <a:ext cx="714375" cy="12700"/>
          </a:xfrm>
          <a:prstGeom prst="straightConnector1">
            <a:avLst/>
          </a:prstGeom>
          <a:noFill/>
          <a:ln w="38100" algn="ctr">
            <a:solidFill>
              <a:srgbClr val="C00000"/>
            </a:solidFill>
            <a:miter lim="800000"/>
            <a:tailEnd type="arrow" w="med" len="med"/>
          </a:ln>
        </p:spPr>
      </p:cxnSp>
      <p:sp>
        <p:nvSpPr>
          <p:cNvPr id="54299" name="矩形 6"/>
          <p:cNvSpPr>
            <a:spLocks noChangeArrowheads="1"/>
          </p:cNvSpPr>
          <p:nvPr/>
        </p:nvSpPr>
        <p:spPr bwMode="auto">
          <a:xfrm>
            <a:off x="2238375" y="2143125"/>
            <a:ext cx="7572375" cy="2143125"/>
          </a:xfrm>
          <a:prstGeom prst="rect">
            <a:avLst/>
          </a:prstGeom>
          <a:noFill/>
          <a:ln w="38100" algn="ctr">
            <a:solidFill>
              <a:srgbClr val="FF0000"/>
            </a:solidFill>
            <a:miter lim="800000"/>
          </a:ln>
        </p:spPr>
        <p:txBody>
          <a:bodyPr wrap="none"/>
          <a:lstStyle/>
          <a:p>
            <a:endParaRPr lang="zh-CN" altLang="en-US"/>
          </a:p>
        </p:txBody>
      </p:sp>
      <p:pic>
        <p:nvPicPr>
          <p:cNvPr id="54300" name="Picture 3"/>
          <p:cNvPicPr>
            <a:picLocks noChangeAspect="1" noChangeArrowheads="1"/>
          </p:cNvPicPr>
          <p:nvPr/>
        </p:nvPicPr>
        <p:blipFill>
          <a:blip r:embed="rId1"/>
          <a:srcRect/>
          <a:stretch>
            <a:fillRect/>
          </a:stretch>
        </p:blipFill>
        <p:spPr bwMode="auto">
          <a:xfrm>
            <a:off x="4881563" y="0"/>
            <a:ext cx="5068887" cy="487363"/>
          </a:xfrm>
          <a:prstGeom prst="rect">
            <a:avLst/>
          </a:prstGeom>
          <a:noFill/>
          <a:ln w="9525">
            <a:noFill/>
            <a:miter lim="800000"/>
            <a:headEnd/>
            <a:tailEnd/>
          </a:ln>
        </p:spPr>
      </p:pic>
      <p:pic>
        <p:nvPicPr>
          <p:cNvPr id="54301" name="Picture 2"/>
          <p:cNvPicPr>
            <a:picLocks noChangeAspect="1" noChangeArrowheads="1"/>
          </p:cNvPicPr>
          <p:nvPr/>
        </p:nvPicPr>
        <p:blipFill>
          <a:blip r:embed="rId2"/>
          <a:srcRect/>
          <a:stretch>
            <a:fillRect/>
          </a:stretch>
        </p:blipFill>
        <p:spPr bwMode="auto">
          <a:xfrm>
            <a:off x="4897438" y="484188"/>
            <a:ext cx="5056187" cy="452437"/>
          </a:xfrm>
          <a:prstGeom prst="rect">
            <a:avLst/>
          </a:prstGeom>
          <a:noFill/>
          <a:ln w="9525">
            <a:noFill/>
            <a:miter lim="800000"/>
            <a:headEnd/>
            <a:tailEnd/>
          </a:ln>
        </p:spPr>
      </p:pic>
      <p:pic>
        <p:nvPicPr>
          <p:cNvPr id="54302" name="Picture 2"/>
          <p:cNvPicPr>
            <a:picLocks noChangeAspect="1" noChangeArrowheads="1"/>
          </p:cNvPicPr>
          <p:nvPr/>
        </p:nvPicPr>
        <p:blipFill>
          <a:blip r:embed="rId3"/>
          <a:srcRect/>
          <a:stretch>
            <a:fillRect/>
          </a:stretch>
        </p:blipFill>
        <p:spPr bwMode="auto">
          <a:xfrm>
            <a:off x="4881563" y="914400"/>
            <a:ext cx="5064125" cy="419100"/>
          </a:xfrm>
          <a:prstGeom prst="rect">
            <a:avLst/>
          </a:prstGeom>
          <a:noFill/>
          <a:ln w="9525">
            <a:noFill/>
            <a:miter lim="800000"/>
            <a:headEnd/>
            <a:tailEnd/>
          </a:ln>
        </p:spPr>
      </p:pic>
      <p:pic>
        <p:nvPicPr>
          <p:cNvPr id="242690" name="Picture 2"/>
          <p:cNvPicPr>
            <a:picLocks noChangeAspect="1" noChangeArrowheads="1"/>
          </p:cNvPicPr>
          <p:nvPr/>
        </p:nvPicPr>
        <p:blipFill>
          <a:blip r:embed="rId4"/>
          <a:srcRect/>
          <a:stretch>
            <a:fillRect/>
          </a:stretch>
        </p:blipFill>
        <p:spPr bwMode="auto">
          <a:xfrm>
            <a:off x="4881563" y="1333500"/>
            <a:ext cx="5056187" cy="452438"/>
          </a:xfrm>
          <a:prstGeom prst="rect">
            <a:avLst/>
          </a:prstGeom>
          <a:noFill/>
          <a:ln w="9525">
            <a:noFill/>
            <a:miter lim="800000"/>
            <a:headEnd/>
            <a:tailEnd/>
          </a:ln>
        </p:spPr>
      </p:pic>
      <p:sp>
        <p:nvSpPr>
          <p:cNvPr id="54304" name="TextBox 11"/>
          <p:cNvSpPr txBox="1">
            <a:spLocks noChangeArrowheads="1"/>
          </p:cNvSpPr>
          <p:nvPr/>
        </p:nvSpPr>
        <p:spPr bwMode="auto">
          <a:xfrm>
            <a:off x="9167813" y="4845050"/>
            <a:ext cx="1428750" cy="583565"/>
          </a:xfrm>
          <a:prstGeom prst="rect">
            <a:avLst/>
          </a:prstGeom>
          <a:noFill/>
          <a:ln w="9525">
            <a:noFill/>
            <a:miter lim="800000"/>
          </a:ln>
        </p:spPr>
        <p:txBody>
          <a:bodyPr>
            <a:spAutoFit/>
          </a:bodyPr>
          <a:lstStyle/>
          <a:p>
            <a:pPr algn="ctr"/>
            <a:r>
              <a:rPr lang="en-US" altLang="zh-CN" sz="3200" b="1">
                <a:solidFill>
                  <a:srgbClr val="0000CC"/>
                </a:solidFill>
              </a:rPr>
              <a:t>stu[0]</a:t>
            </a:r>
            <a:endParaRPr lang="zh-CN" altLang="en-US" sz="3200" b="1">
              <a:solidFill>
                <a:srgbClr val="0000CC"/>
              </a:solidFill>
            </a:endParaRPr>
          </a:p>
        </p:txBody>
      </p:sp>
      <p:sp>
        <p:nvSpPr>
          <p:cNvPr id="54305" name="TextBox 12"/>
          <p:cNvSpPr txBox="1">
            <a:spLocks noChangeArrowheads="1"/>
          </p:cNvSpPr>
          <p:nvPr/>
        </p:nvSpPr>
        <p:spPr bwMode="auto">
          <a:xfrm>
            <a:off x="9167813" y="5357813"/>
            <a:ext cx="1428750" cy="583565"/>
          </a:xfrm>
          <a:prstGeom prst="rect">
            <a:avLst/>
          </a:prstGeom>
          <a:noFill/>
          <a:ln w="9525">
            <a:noFill/>
            <a:miter lim="800000"/>
          </a:ln>
        </p:spPr>
        <p:txBody>
          <a:bodyPr>
            <a:spAutoFit/>
          </a:bodyPr>
          <a:lstStyle/>
          <a:p>
            <a:pPr algn="ctr"/>
            <a:r>
              <a:rPr lang="en-US" altLang="zh-CN" sz="3200" b="1">
                <a:solidFill>
                  <a:srgbClr val="0000CC"/>
                </a:solidFill>
              </a:rPr>
              <a:t>stu[1]</a:t>
            </a:r>
            <a:endParaRPr lang="zh-CN" altLang="en-US" sz="3200" b="1">
              <a:solidFill>
                <a:srgbClr val="0000CC"/>
              </a:solidFill>
            </a:endParaRPr>
          </a:p>
        </p:txBody>
      </p:sp>
      <p:sp>
        <p:nvSpPr>
          <p:cNvPr id="54306" name="TextBox 13"/>
          <p:cNvSpPr txBox="1">
            <a:spLocks noChangeArrowheads="1"/>
          </p:cNvSpPr>
          <p:nvPr/>
        </p:nvSpPr>
        <p:spPr bwMode="auto">
          <a:xfrm>
            <a:off x="9167813" y="5857875"/>
            <a:ext cx="1428750" cy="583565"/>
          </a:xfrm>
          <a:prstGeom prst="rect">
            <a:avLst/>
          </a:prstGeom>
          <a:noFill/>
          <a:ln w="9525">
            <a:noFill/>
            <a:miter lim="800000"/>
          </a:ln>
        </p:spPr>
        <p:txBody>
          <a:bodyPr>
            <a:spAutoFit/>
          </a:bodyPr>
          <a:lstStyle/>
          <a:p>
            <a:pPr algn="ctr"/>
            <a:r>
              <a:rPr lang="en-US" altLang="zh-CN" sz="3200" b="1">
                <a:solidFill>
                  <a:srgbClr val="0000CC"/>
                </a:solidFill>
              </a:rPr>
              <a:t>stu[2]</a:t>
            </a:r>
            <a:endParaRPr lang="zh-CN" altLang="en-US" sz="3200" b="1">
              <a:solidFill>
                <a:srgbClr val="0000CC"/>
              </a:solidFill>
            </a:endParaRPr>
          </a:p>
        </p:txBody>
      </p:sp>
      <p:pic>
        <p:nvPicPr>
          <p:cNvPr id="54307" name="图片 13" descr="Untitled2.png">
            <a:hlinkClick r:id="rId5" action="ppaction://hlinksldjump"/>
          </p:cNvPr>
          <p:cNvPicPr>
            <a:picLocks noChangeAspect="1"/>
          </p:cNvPicPr>
          <p:nvPr/>
        </p:nvPicPr>
        <p:blipFill>
          <a:blip r:embed="rId6"/>
          <a:srcRect/>
          <a:stretch>
            <a:fillRect/>
          </a:stretch>
        </p:blipFill>
        <p:spPr bwMode="auto">
          <a:xfrm>
            <a:off x="1738313" y="6000750"/>
            <a:ext cx="469900" cy="469900"/>
          </a:xfrm>
          <a:prstGeom prst="rect">
            <a:avLst/>
          </a:prstGeom>
          <a:noFill/>
          <a:ln w="9525">
            <a:noFill/>
            <a:miter lim="800000"/>
            <a:headEnd/>
            <a:tailEnd/>
          </a:ln>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after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blinds(horizontal)">
                                      <p:cBhvr>
                                        <p:cTn id="7" dur="500"/>
                                        <p:tgtEl>
                                          <p:spTgt spid="5">
                                            <p:txEl>
                                              <p:pRg st="0" end="0"/>
                                            </p:txEl>
                                          </p:spTgt>
                                        </p:tgtEl>
                                      </p:cBhvr>
                                    </p:animEffect>
                                  </p:childTnLst>
                                </p:cTn>
                              </p:par>
                            </p:childTnLst>
                          </p:cTn>
                        </p:par>
                        <p:par>
                          <p:cTn id="8" fill="hold">
                            <p:stCondLst>
                              <p:cond delay="500"/>
                            </p:stCondLst>
                            <p:childTnLst>
                              <p:par>
                                <p:cTn id="9" presetID="12" presetClass="entr" presetSubtype="8"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slide(fromLeft)">
                                      <p:cBhvr>
                                        <p:cTn id="11" dur="500"/>
                                        <p:tgtEl>
                                          <p:spTgt spid="6"/>
                                        </p:tgtEl>
                                      </p:cBhvr>
                                    </p:animEffect>
                                  </p:childTnLst>
                                </p:cTn>
                              </p:par>
                            </p:childTnLst>
                          </p:cTn>
                        </p:par>
                      </p:childTnLst>
                    </p:cTn>
                  </p:par>
                  <p:par>
                    <p:cTn id="12" fill="hold">
                      <p:stCondLst>
                        <p:cond delay="indefinite"/>
                      </p:stCondLst>
                      <p:childTnLst>
                        <p:par>
                          <p:cTn id="13" fill="hold">
                            <p:stCondLst>
                              <p:cond delay="0"/>
                            </p:stCondLst>
                            <p:childTnLst>
                              <p:par>
                                <p:cTn id="14" presetID="3" presetClass="entr" presetSubtype="10" fill="hold" nodeType="clickEffect">
                                  <p:stCondLst>
                                    <p:cond delay="0"/>
                                  </p:stCondLst>
                                  <p:childTnLst>
                                    <p:set>
                                      <p:cBhvr>
                                        <p:cTn id="15" dur="1" fill="hold">
                                          <p:stCondLst>
                                            <p:cond delay="0"/>
                                          </p:stCondLst>
                                        </p:cTn>
                                        <p:tgtEl>
                                          <p:spTgt spid="242690"/>
                                        </p:tgtEl>
                                        <p:attrNameLst>
                                          <p:attrName>style.visibility</p:attrName>
                                        </p:attrNameLst>
                                      </p:cBhvr>
                                      <p:to>
                                        <p:strVal val="visible"/>
                                      </p:to>
                                    </p:set>
                                    <p:animEffect transition="in" filter="blinds(horizontal)">
                                      <p:cBhvr>
                                        <p:cTn id="16" dur="500"/>
                                        <p:tgtEl>
                                          <p:spTgt spid="2426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15042" name="Rectangle 2"/>
          <p:cNvSpPr>
            <a:spLocks noGrp="1" noChangeArrowheads="1"/>
          </p:cNvSpPr>
          <p:nvPr>
            <p:ph type="title"/>
          </p:nvPr>
        </p:nvSpPr>
        <p:spPr>
          <a:xfrm>
            <a:off x="1809750" y="571500"/>
            <a:ext cx="8358188" cy="1446213"/>
          </a:xfrm>
          <a:effectLst/>
        </p:spPr>
        <p:txBody>
          <a:bodyPr anchor="ctr"/>
          <a:lstStyle/>
          <a:p>
            <a:pPr eaLnBrk="1" hangingPunct="1">
              <a:defRPr/>
            </a:pPr>
            <a:r>
              <a:rPr lang="en-US" altLang="zh-CN" dirty="0" smtClean="0">
                <a:solidFill>
                  <a:srgbClr val="800000"/>
                </a:solidFill>
                <a:effectLst>
                  <a:outerShdw blurRad="38100" dist="38100" dir="2700000" algn="tl">
                    <a:srgbClr val="000000"/>
                  </a:outerShdw>
                </a:effectLst>
                <a:latin typeface="Arial" panose="020B0604020202020204" pitchFamily="34" charset="0"/>
                <a:ea typeface="黑体" panose="02010609060101010101" pitchFamily="2" charset="-122"/>
              </a:rPr>
              <a:t>8.3.3  </a:t>
            </a:r>
            <a:r>
              <a:rPr lang="zh-CN" altLang="zh-CN" dirty="0" smtClean="0">
                <a:solidFill>
                  <a:srgbClr val="800000"/>
                </a:solidFill>
                <a:effectLst>
                  <a:outerShdw blurRad="38100" dist="38100" dir="2700000" algn="tl">
                    <a:srgbClr val="000000"/>
                  </a:outerShdw>
                </a:effectLst>
                <a:latin typeface="Arial" panose="020B0604020202020204" pitchFamily="34" charset="0"/>
                <a:ea typeface="黑体" panose="02010609060101010101" pitchFamily="2" charset="-122"/>
              </a:rPr>
              <a:t>用结构体变量和结构体变量的指针作函数参数</a:t>
            </a:r>
            <a:endParaRPr lang="zh-CN" altLang="en-US" dirty="0" smtClean="0">
              <a:solidFill>
                <a:srgbClr val="800000"/>
              </a:solidFill>
              <a:effectLst>
                <a:outerShdw blurRad="38100" dist="38100" dir="2700000" algn="tl">
                  <a:srgbClr val="000000"/>
                </a:outerShdw>
              </a:effectLst>
              <a:latin typeface="Arial" panose="020B0604020202020204" pitchFamily="34" charset="0"/>
              <a:ea typeface="黑体" panose="02010609060101010101" pitchFamily="2" charset="-122"/>
            </a:endParaRPr>
          </a:p>
        </p:txBody>
      </p:sp>
      <p:sp>
        <p:nvSpPr>
          <p:cNvPr id="55299" name="Rectangle 3"/>
          <p:cNvSpPr>
            <a:spLocks noGrp="1" noChangeArrowheads="1"/>
          </p:cNvSpPr>
          <p:nvPr>
            <p:ph type="body" idx="1"/>
          </p:nvPr>
        </p:nvSpPr>
        <p:spPr>
          <a:xfrm>
            <a:off x="2309813" y="2214563"/>
            <a:ext cx="7715250" cy="4000500"/>
          </a:xfrm>
        </p:spPr>
        <p:txBody>
          <a:bodyPr/>
          <a:lstStyle/>
          <a:p>
            <a:r>
              <a:rPr lang="zh-CN" altLang="zh-CN" smtClean="0"/>
              <a:t>将一个结构体变量的值传递给另一个函数，有</a:t>
            </a:r>
            <a:r>
              <a:rPr lang="en-US" altLang="zh-CN" smtClean="0"/>
              <a:t>3</a:t>
            </a:r>
            <a:r>
              <a:rPr lang="zh-CN" altLang="zh-CN" smtClean="0"/>
              <a:t>个方法</a:t>
            </a:r>
            <a:r>
              <a:rPr lang="zh-CN" altLang="en-US" smtClean="0"/>
              <a:t>。</a:t>
            </a:r>
            <a:endParaRPr lang="zh-CN" altLang="zh-CN" smtClean="0"/>
          </a:p>
        </p:txBody>
      </p:sp>
      <p:pic>
        <p:nvPicPr>
          <p:cNvPr id="55300" name="图片 3" descr="Untitled2.png">
            <a:hlinkClick r:id="rId1" action="ppaction://hlinksldjump"/>
          </p:cNvPr>
          <p:cNvPicPr>
            <a:picLocks noChangeAspect="1"/>
          </p:cNvPicPr>
          <p:nvPr/>
        </p:nvPicPr>
        <p:blipFill>
          <a:blip r:embed="rId2"/>
          <a:srcRect/>
          <a:stretch>
            <a:fillRect/>
          </a:stretch>
        </p:blipFill>
        <p:spPr bwMode="auto">
          <a:xfrm>
            <a:off x="9953625" y="6143625"/>
            <a:ext cx="469900" cy="469900"/>
          </a:xfrm>
          <a:prstGeom prst="rect">
            <a:avLst/>
          </a:prstGeom>
          <a:noFill/>
          <a:ln w="9525">
            <a:noFill/>
            <a:miter lim="800000"/>
            <a:headEnd/>
            <a:tailEnd/>
          </a:ln>
        </p:spPr>
      </p:pic>
    </p:spTree>
  </p:cSld>
  <p:clrMapOvr>
    <a:masterClrMapping/>
  </p:clrMapOvr>
  <p:transition spd="med">
    <p:blinds/>
  </p:transition>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内容占位符 2"/>
          <p:cNvSpPr>
            <a:spLocks noGrp="1"/>
          </p:cNvSpPr>
          <p:nvPr>
            <p:ph idx="1"/>
          </p:nvPr>
        </p:nvSpPr>
        <p:spPr/>
        <p:txBody>
          <a:bodyPr/>
          <a:lstStyle/>
          <a:p>
            <a:pPr>
              <a:buFont typeface="Wingdings" panose="05000000000000000000" pitchFamily="2" charset="2"/>
              <a:buNone/>
            </a:pPr>
            <a:r>
              <a:rPr lang="en-US" altLang="zh-CN" smtClean="0"/>
              <a:t>(1) </a:t>
            </a:r>
            <a:r>
              <a:rPr lang="zh-CN" altLang="zh-CN" smtClean="0"/>
              <a:t>用结构体变量的成员作参数。</a:t>
            </a:r>
            <a:endParaRPr lang="en-US" altLang="zh-CN" smtClean="0"/>
          </a:p>
          <a:p>
            <a:pPr lvl="1">
              <a:buFont typeface="Wingdings" panose="05000000000000000000" pitchFamily="2" charset="2"/>
              <a:buNone/>
            </a:pPr>
            <a:r>
              <a:rPr lang="en-US" altLang="zh-CN" smtClean="0"/>
              <a:t>  </a:t>
            </a:r>
            <a:r>
              <a:rPr lang="zh-CN" altLang="zh-CN" smtClean="0"/>
              <a:t>例如，用</a:t>
            </a:r>
            <a:r>
              <a:rPr lang="en-US" altLang="zh-CN" smtClean="0"/>
              <a:t>stu[1].num</a:t>
            </a:r>
            <a:r>
              <a:rPr lang="zh-CN" altLang="zh-CN" smtClean="0"/>
              <a:t>或</a:t>
            </a:r>
            <a:r>
              <a:rPr lang="en-US" altLang="zh-CN" smtClean="0"/>
              <a:t>stu[2].name</a:t>
            </a:r>
            <a:r>
              <a:rPr lang="zh-CN" altLang="zh-CN" smtClean="0"/>
              <a:t>作函数实参，将实参值传给形参。</a:t>
            </a:r>
            <a:endParaRPr lang="en-US" altLang="zh-CN" smtClean="0"/>
          </a:p>
          <a:p>
            <a:pPr lvl="1"/>
            <a:r>
              <a:rPr lang="zh-CN" altLang="zh-CN" smtClean="0"/>
              <a:t>用法和用普通变量作实参是一样的，属于“值传递”方式。</a:t>
            </a:r>
            <a:endParaRPr lang="en-US" altLang="zh-CN" smtClean="0"/>
          </a:p>
          <a:p>
            <a:pPr lvl="1"/>
            <a:r>
              <a:rPr lang="zh-CN" altLang="zh-CN" smtClean="0"/>
              <a:t>应当注意实参与形参的类型保持一致。</a:t>
            </a:r>
            <a:endParaRPr lang="zh-CN" altLang="en-US" smtClean="0"/>
          </a:p>
        </p:txBody>
      </p:sp>
      <p:pic>
        <p:nvPicPr>
          <p:cNvPr id="56323" name="图片 2" descr="Untitled2.png">
            <a:hlinkClick r:id="rId1" action="ppaction://hlinksldjump"/>
          </p:cNvPr>
          <p:cNvPicPr>
            <a:picLocks noChangeAspect="1"/>
          </p:cNvPicPr>
          <p:nvPr/>
        </p:nvPicPr>
        <p:blipFill>
          <a:blip r:embed="rId2"/>
          <a:srcRect/>
          <a:stretch>
            <a:fillRect/>
          </a:stretch>
        </p:blipFill>
        <p:spPr bwMode="auto">
          <a:xfrm>
            <a:off x="9953625" y="6143625"/>
            <a:ext cx="469900" cy="469900"/>
          </a:xfrm>
          <a:prstGeom prst="rect">
            <a:avLst/>
          </a:prstGeom>
          <a:noFill/>
          <a:ln w="9525">
            <a:noFill/>
            <a:miter lim="800000"/>
            <a:headEnd/>
            <a:tailEnd/>
          </a:ln>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56322">
                                            <p:txEl>
                                              <p:pRg st="2" end="2"/>
                                            </p:txEl>
                                          </p:spTgt>
                                        </p:tgtEl>
                                        <p:attrNameLst>
                                          <p:attrName>style.visibility</p:attrName>
                                        </p:attrNameLst>
                                      </p:cBhvr>
                                      <p:to>
                                        <p:strVal val="visible"/>
                                      </p:to>
                                    </p:set>
                                    <p:animEffect transition="in" filter="blinds(horizontal)">
                                      <p:cBhvr>
                                        <p:cTn id="7" dur="500"/>
                                        <p:tgtEl>
                                          <p:spTgt spid="56322">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56322">
                                            <p:txEl>
                                              <p:pRg st="3" end="3"/>
                                            </p:txEl>
                                          </p:spTgt>
                                        </p:tgtEl>
                                        <p:attrNameLst>
                                          <p:attrName>style.visibility</p:attrName>
                                        </p:attrNameLst>
                                      </p:cBhvr>
                                      <p:to>
                                        <p:strVal val="visible"/>
                                      </p:to>
                                    </p:set>
                                    <p:animEffect transition="in" filter="blinds(horizontal)">
                                      <p:cBhvr>
                                        <p:cTn id="12" dur="500"/>
                                        <p:tgtEl>
                                          <p:spTgt spid="5632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内容占位符 2"/>
          <p:cNvSpPr>
            <a:spLocks noGrp="1"/>
          </p:cNvSpPr>
          <p:nvPr>
            <p:ph idx="1"/>
          </p:nvPr>
        </p:nvSpPr>
        <p:spPr>
          <a:xfrm>
            <a:off x="2063750" y="642938"/>
            <a:ext cx="8280400" cy="5481637"/>
          </a:xfrm>
        </p:spPr>
        <p:txBody>
          <a:bodyPr/>
          <a:lstStyle/>
          <a:p>
            <a:pPr>
              <a:buFont typeface="Wingdings" panose="05000000000000000000" pitchFamily="2" charset="2"/>
              <a:buNone/>
            </a:pPr>
            <a:r>
              <a:rPr lang="en-US" altLang="zh-CN" smtClean="0"/>
              <a:t>(2) </a:t>
            </a:r>
            <a:r>
              <a:rPr lang="zh-CN" altLang="zh-CN" smtClean="0"/>
              <a:t>用结构体变量作实参。</a:t>
            </a:r>
            <a:endParaRPr lang="en-US" altLang="zh-CN" smtClean="0"/>
          </a:p>
          <a:p>
            <a:pPr lvl="1"/>
            <a:r>
              <a:rPr lang="zh-CN" altLang="zh-CN" smtClean="0"/>
              <a:t>用结构体变量作实参时，将结构体变量所占的内存单元的内容全部按顺序传递给形参，形参也必须是同类型的结构体变量</a:t>
            </a:r>
            <a:endParaRPr lang="en-US" altLang="zh-CN" smtClean="0"/>
          </a:p>
          <a:p>
            <a:pPr lvl="1"/>
            <a:r>
              <a:rPr lang="zh-CN" altLang="zh-CN" smtClean="0"/>
              <a:t>在函数调用期间形参也要占用内存单元。这种传递方式在空间和时间上开销较大</a:t>
            </a:r>
            <a:endParaRPr lang="en-US" altLang="zh-CN" smtClean="0"/>
          </a:p>
          <a:p>
            <a:pPr lvl="1"/>
            <a:r>
              <a:rPr lang="zh-CN" altLang="zh-CN" smtClean="0"/>
              <a:t>在被调用函数期间改变形参（也是结构体变量）的值，不能返回主调函数</a:t>
            </a:r>
            <a:endParaRPr lang="en-US" altLang="zh-CN" smtClean="0"/>
          </a:p>
          <a:p>
            <a:pPr lvl="1"/>
            <a:r>
              <a:rPr lang="zh-CN" altLang="zh-CN" smtClean="0"/>
              <a:t>一般较少用这种方法</a:t>
            </a:r>
            <a:endParaRPr lang="zh-CN" altLang="en-US" smtClean="0"/>
          </a:p>
        </p:txBody>
      </p:sp>
      <p:pic>
        <p:nvPicPr>
          <p:cNvPr id="57347" name="图片 2" descr="Untitled2.png">
            <a:hlinkClick r:id="rId1" action="ppaction://hlinksldjump"/>
          </p:cNvPr>
          <p:cNvPicPr>
            <a:picLocks noChangeAspect="1"/>
          </p:cNvPicPr>
          <p:nvPr/>
        </p:nvPicPr>
        <p:blipFill>
          <a:blip r:embed="rId2"/>
          <a:srcRect/>
          <a:stretch>
            <a:fillRect/>
          </a:stretch>
        </p:blipFill>
        <p:spPr bwMode="auto">
          <a:xfrm>
            <a:off x="9953625" y="6143625"/>
            <a:ext cx="469900" cy="469900"/>
          </a:xfrm>
          <a:prstGeom prst="rect">
            <a:avLst/>
          </a:prstGeom>
          <a:noFill/>
          <a:ln w="9525">
            <a:noFill/>
            <a:miter lim="800000"/>
            <a:headEnd/>
            <a:tailEnd/>
          </a:ln>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57346">
                                            <p:txEl>
                                              <p:pRg st="2" end="2"/>
                                            </p:txEl>
                                          </p:spTgt>
                                        </p:tgtEl>
                                        <p:attrNameLst>
                                          <p:attrName>style.visibility</p:attrName>
                                        </p:attrNameLst>
                                      </p:cBhvr>
                                      <p:to>
                                        <p:strVal val="visible"/>
                                      </p:to>
                                    </p:set>
                                    <p:animEffect transition="in" filter="blinds(horizontal)">
                                      <p:cBhvr>
                                        <p:cTn id="7" dur="500"/>
                                        <p:tgtEl>
                                          <p:spTgt spid="57346">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57346">
                                            <p:txEl>
                                              <p:pRg st="3" end="3"/>
                                            </p:txEl>
                                          </p:spTgt>
                                        </p:tgtEl>
                                        <p:attrNameLst>
                                          <p:attrName>style.visibility</p:attrName>
                                        </p:attrNameLst>
                                      </p:cBhvr>
                                      <p:to>
                                        <p:strVal val="visible"/>
                                      </p:to>
                                    </p:set>
                                    <p:animEffect transition="in" filter="blinds(horizontal)">
                                      <p:cBhvr>
                                        <p:cTn id="12" dur="500"/>
                                        <p:tgtEl>
                                          <p:spTgt spid="57346">
                                            <p:txEl>
                                              <p:pRg st="3" end="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57346">
                                            <p:txEl>
                                              <p:pRg st="4" end="4"/>
                                            </p:txEl>
                                          </p:spTgt>
                                        </p:tgtEl>
                                        <p:attrNameLst>
                                          <p:attrName>style.visibility</p:attrName>
                                        </p:attrNameLst>
                                      </p:cBhvr>
                                      <p:to>
                                        <p:strVal val="visible"/>
                                      </p:to>
                                    </p:set>
                                    <p:animEffect transition="in" filter="blinds(horizontal)">
                                      <p:cBhvr>
                                        <p:cTn id="17" dur="500"/>
                                        <p:tgtEl>
                                          <p:spTgt spid="57346">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内容占位符 2"/>
          <p:cNvSpPr>
            <a:spLocks noGrp="1"/>
          </p:cNvSpPr>
          <p:nvPr>
            <p:ph idx="1"/>
          </p:nvPr>
        </p:nvSpPr>
        <p:spPr>
          <a:xfrm>
            <a:off x="2206625" y="1214438"/>
            <a:ext cx="7675563" cy="2571750"/>
          </a:xfrm>
        </p:spPr>
        <p:txBody>
          <a:bodyPr/>
          <a:lstStyle/>
          <a:p>
            <a:pPr>
              <a:buFont typeface="Wingdings" panose="05000000000000000000" pitchFamily="2" charset="2"/>
              <a:buNone/>
            </a:pPr>
            <a:r>
              <a:rPr lang="en-US" altLang="zh-CN" smtClean="0"/>
              <a:t>(3)</a:t>
            </a:r>
            <a:r>
              <a:rPr lang="zh-CN" altLang="zh-CN" smtClean="0"/>
              <a:t>用指向结构体变量（或数组元素）的指针作实参，将结构体变量（或数组元素）的地址传给形参。</a:t>
            </a:r>
            <a:endParaRPr lang="zh-CN" altLang="en-US" smtClean="0"/>
          </a:p>
        </p:txBody>
      </p:sp>
      <p:pic>
        <p:nvPicPr>
          <p:cNvPr id="58371" name="图片 2" descr="Untitled2.png">
            <a:hlinkClick r:id="rId1" action="ppaction://hlinksldjump"/>
          </p:cNvPr>
          <p:cNvPicPr>
            <a:picLocks noChangeAspect="1"/>
          </p:cNvPicPr>
          <p:nvPr/>
        </p:nvPicPr>
        <p:blipFill>
          <a:blip r:embed="rId2"/>
          <a:srcRect/>
          <a:stretch>
            <a:fillRect/>
          </a:stretch>
        </p:blipFill>
        <p:spPr bwMode="auto">
          <a:xfrm>
            <a:off x="9953625" y="6143625"/>
            <a:ext cx="469900" cy="469900"/>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内容占位符 2"/>
          <p:cNvSpPr>
            <a:spLocks noGrp="1"/>
          </p:cNvSpPr>
          <p:nvPr>
            <p:ph idx="1"/>
          </p:nvPr>
        </p:nvSpPr>
        <p:spPr>
          <a:xfrm>
            <a:off x="2206625" y="1214438"/>
            <a:ext cx="7675563" cy="2571750"/>
          </a:xfrm>
        </p:spPr>
        <p:txBody>
          <a:bodyPr/>
          <a:lstStyle/>
          <a:p>
            <a:pPr>
              <a:buFont typeface="Wingdings" panose="05000000000000000000" pitchFamily="2" charset="2"/>
              <a:buNone/>
            </a:pPr>
            <a:r>
              <a:rPr lang="en-US" altLang="zh-CN" smtClean="0"/>
              <a:t>  </a:t>
            </a:r>
            <a:r>
              <a:rPr lang="zh-CN" altLang="zh-CN" smtClean="0"/>
              <a:t>例</a:t>
            </a:r>
            <a:r>
              <a:rPr lang="en-US" altLang="zh-CN" smtClean="0"/>
              <a:t>8.</a:t>
            </a:r>
            <a:r>
              <a:rPr lang="en-US" altLang="zh-CN" smtClean="0"/>
              <a:t>7 </a:t>
            </a:r>
            <a:r>
              <a:rPr lang="zh-CN" altLang="zh-CN" smtClean="0"/>
              <a:t>有</a:t>
            </a:r>
            <a:r>
              <a:rPr lang="en-US" altLang="zh-CN" smtClean="0"/>
              <a:t>n</a:t>
            </a:r>
            <a:r>
              <a:rPr lang="zh-CN" altLang="zh-CN" smtClean="0"/>
              <a:t>个结构体变量，内含学生学号、姓名和</a:t>
            </a:r>
            <a:r>
              <a:rPr lang="en-US" altLang="zh-CN" smtClean="0"/>
              <a:t>3</a:t>
            </a:r>
            <a:r>
              <a:rPr lang="zh-CN" altLang="zh-CN" smtClean="0"/>
              <a:t>门课程的成绩。要求输出平均成绩最高的学生的信息</a:t>
            </a:r>
            <a:r>
              <a:rPr lang="en-US" altLang="zh-CN" smtClean="0"/>
              <a:t>(</a:t>
            </a:r>
            <a:r>
              <a:rPr lang="zh-CN" altLang="zh-CN" smtClean="0"/>
              <a:t>包括学号、姓名、</a:t>
            </a:r>
            <a:r>
              <a:rPr lang="en-US" altLang="zh-CN" smtClean="0"/>
              <a:t>3</a:t>
            </a:r>
            <a:r>
              <a:rPr lang="zh-CN" altLang="zh-CN" smtClean="0"/>
              <a:t>门课程成绩和平均成绩</a:t>
            </a:r>
            <a:r>
              <a:rPr lang="en-US" altLang="zh-CN" smtClean="0"/>
              <a:t>)</a:t>
            </a:r>
            <a:r>
              <a:rPr lang="zh-CN" altLang="zh-CN" smtClean="0"/>
              <a:t>。</a:t>
            </a:r>
            <a:endParaRPr lang="zh-CN" altLang="zh-CN" smtClean="0"/>
          </a:p>
        </p:txBody>
      </p:sp>
      <p:pic>
        <p:nvPicPr>
          <p:cNvPr id="59395" name="图片 2" descr="Untitled2.png">
            <a:hlinkClick r:id="rId1" action="ppaction://hlinksldjump"/>
          </p:cNvPr>
          <p:cNvPicPr>
            <a:picLocks noChangeAspect="1"/>
          </p:cNvPicPr>
          <p:nvPr/>
        </p:nvPicPr>
        <p:blipFill>
          <a:blip r:embed="rId2"/>
          <a:srcRect/>
          <a:stretch>
            <a:fillRect/>
          </a:stretch>
        </p:blipFill>
        <p:spPr bwMode="auto">
          <a:xfrm>
            <a:off x="9953625" y="6143625"/>
            <a:ext cx="469900" cy="469900"/>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内容占位符 2"/>
          <p:cNvSpPr>
            <a:spLocks noGrp="1"/>
          </p:cNvSpPr>
          <p:nvPr>
            <p:ph idx="1"/>
          </p:nvPr>
        </p:nvSpPr>
        <p:spPr>
          <a:xfrm>
            <a:off x="2206625" y="857250"/>
            <a:ext cx="8032750" cy="5357813"/>
          </a:xfrm>
        </p:spPr>
        <p:txBody>
          <a:bodyPr/>
          <a:lstStyle/>
          <a:p>
            <a:r>
              <a:rPr lang="zh-CN" altLang="zh-CN" smtClean="0"/>
              <a:t>解题思路：将</a:t>
            </a:r>
            <a:r>
              <a:rPr lang="en-US" altLang="zh-CN" smtClean="0"/>
              <a:t>n</a:t>
            </a:r>
            <a:r>
              <a:rPr lang="zh-CN" altLang="zh-CN" smtClean="0"/>
              <a:t>个学生的数据表示为结构体数组。按照功能函数化的思想，分别用</a:t>
            </a:r>
            <a:r>
              <a:rPr lang="en-US" altLang="zh-CN" smtClean="0"/>
              <a:t>3</a:t>
            </a:r>
            <a:r>
              <a:rPr lang="zh-CN" altLang="zh-CN" smtClean="0"/>
              <a:t>个函数来实现不同的功能：</a:t>
            </a:r>
            <a:endParaRPr lang="zh-CN" altLang="zh-CN" smtClean="0"/>
          </a:p>
          <a:p>
            <a:pPr lvl="1"/>
            <a:r>
              <a:rPr lang="zh-CN" altLang="zh-CN" smtClean="0"/>
              <a:t>用</a:t>
            </a:r>
            <a:r>
              <a:rPr lang="en-US" altLang="zh-CN" smtClean="0"/>
              <a:t>input</a:t>
            </a:r>
            <a:r>
              <a:rPr lang="zh-CN" altLang="zh-CN" smtClean="0"/>
              <a:t>函数输入数据和求各学生平均成绩</a:t>
            </a:r>
            <a:endParaRPr lang="zh-CN" altLang="zh-CN" smtClean="0"/>
          </a:p>
          <a:p>
            <a:pPr lvl="1"/>
            <a:r>
              <a:rPr lang="zh-CN" altLang="zh-CN" smtClean="0"/>
              <a:t>用</a:t>
            </a:r>
            <a:r>
              <a:rPr lang="en-US" altLang="zh-CN" smtClean="0"/>
              <a:t>max</a:t>
            </a:r>
            <a:r>
              <a:rPr lang="zh-CN" altLang="zh-CN" smtClean="0"/>
              <a:t>函数找平均成绩最高的学生</a:t>
            </a:r>
            <a:endParaRPr lang="zh-CN" altLang="zh-CN" smtClean="0"/>
          </a:p>
          <a:p>
            <a:pPr lvl="1"/>
            <a:r>
              <a:rPr lang="zh-CN" altLang="zh-CN" smtClean="0"/>
              <a:t>用</a:t>
            </a:r>
            <a:r>
              <a:rPr lang="en-US" altLang="zh-CN" smtClean="0"/>
              <a:t>print</a:t>
            </a:r>
            <a:r>
              <a:rPr lang="zh-CN" altLang="zh-CN" smtClean="0"/>
              <a:t>函数输出成绩最高学生的信息</a:t>
            </a:r>
            <a:endParaRPr lang="zh-CN" altLang="zh-CN" smtClean="0"/>
          </a:p>
          <a:p>
            <a:pPr lvl="1"/>
            <a:r>
              <a:rPr lang="zh-CN" altLang="zh-CN" smtClean="0"/>
              <a:t>在主函数中先后调用这</a:t>
            </a:r>
            <a:r>
              <a:rPr lang="en-US" altLang="zh-CN" smtClean="0"/>
              <a:t>3</a:t>
            </a:r>
            <a:r>
              <a:rPr lang="zh-CN" altLang="zh-CN" smtClean="0"/>
              <a:t>个函数，用指向结构体变量的指针作实参。最后得到结果。</a:t>
            </a:r>
            <a:endParaRPr lang="zh-CN" altLang="zh-CN" smtClean="0"/>
          </a:p>
          <a:p>
            <a:pPr lvl="1"/>
            <a:r>
              <a:rPr lang="zh-CN" altLang="zh-CN" smtClean="0"/>
              <a:t>本程序</a:t>
            </a:r>
            <a:r>
              <a:rPr lang="zh-CN" altLang="en-US" smtClean="0"/>
              <a:t>假设</a:t>
            </a:r>
            <a:r>
              <a:rPr lang="en-US" altLang="zh-CN" smtClean="0"/>
              <a:t>n=3</a:t>
            </a:r>
            <a:endParaRPr lang="zh-CN" altLang="zh-CN" smtClean="0"/>
          </a:p>
        </p:txBody>
      </p:sp>
      <p:pic>
        <p:nvPicPr>
          <p:cNvPr id="60419" name="图片 2" descr="Untitled2.png">
            <a:hlinkClick r:id="rId1" action="ppaction://hlinksldjump"/>
          </p:cNvPr>
          <p:cNvPicPr>
            <a:picLocks noChangeAspect="1"/>
          </p:cNvPicPr>
          <p:nvPr/>
        </p:nvPicPr>
        <p:blipFill>
          <a:blip r:embed="rId2"/>
          <a:srcRect/>
          <a:stretch>
            <a:fillRect/>
          </a:stretch>
        </p:blipFill>
        <p:spPr bwMode="auto">
          <a:xfrm>
            <a:off x="9953625" y="6143625"/>
            <a:ext cx="469900" cy="469900"/>
          </a:xfrm>
          <a:prstGeom prst="rect">
            <a:avLst/>
          </a:prstGeom>
          <a:noFill/>
          <a:ln w="9525">
            <a:noFill/>
            <a:miter lim="800000"/>
            <a:headEnd/>
            <a:tailEnd/>
          </a:ln>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60418">
                                            <p:txEl>
                                              <p:pRg st="1" end="1"/>
                                            </p:txEl>
                                          </p:spTgt>
                                        </p:tgtEl>
                                        <p:attrNameLst>
                                          <p:attrName>style.visibility</p:attrName>
                                        </p:attrNameLst>
                                      </p:cBhvr>
                                      <p:to>
                                        <p:strVal val="visible"/>
                                      </p:to>
                                    </p:set>
                                    <p:animEffect transition="in" filter="blinds(horizontal)">
                                      <p:cBhvr>
                                        <p:cTn id="7" dur="500"/>
                                        <p:tgtEl>
                                          <p:spTgt spid="60418">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60418">
                                            <p:txEl>
                                              <p:pRg st="2" end="2"/>
                                            </p:txEl>
                                          </p:spTgt>
                                        </p:tgtEl>
                                        <p:attrNameLst>
                                          <p:attrName>style.visibility</p:attrName>
                                        </p:attrNameLst>
                                      </p:cBhvr>
                                      <p:to>
                                        <p:strVal val="visible"/>
                                      </p:to>
                                    </p:set>
                                    <p:animEffect transition="in" filter="blinds(horizontal)">
                                      <p:cBhvr>
                                        <p:cTn id="12" dur="500"/>
                                        <p:tgtEl>
                                          <p:spTgt spid="60418">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60418">
                                            <p:txEl>
                                              <p:pRg st="3" end="3"/>
                                            </p:txEl>
                                          </p:spTgt>
                                        </p:tgtEl>
                                        <p:attrNameLst>
                                          <p:attrName>style.visibility</p:attrName>
                                        </p:attrNameLst>
                                      </p:cBhvr>
                                      <p:to>
                                        <p:strVal val="visible"/>
                                      </p:to>
                                    </p:set>
                                    <p:animEffect transition="in" filter="blinds(horizontal)">
                                      <p:cBhvr>
                                        <p:cTn id="17" dur="500"/>
                                        <p:tgtEl>
                                          <p:spTgt spid="60418">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60418">
                                            <p:txEl>
                                              <p:pRg st="4" end="4"/>
                                            </p:txEl>
                                          </p:spTgt>
                                        </p:tgtEl>
                                        <p:attrNameLst>
                                          <p:attrName>style.visibility</p:attrName>
                                        </p:attrNameLst>
                                      </p:cBhvr>
                                      <p:to>
                                        <p:strVal val="visible"/>
                                      </p:to>
                                    </p:set>
                                    <p:animEffect transition="in" filter="blinds(horizontal)">
                                      <p:cBhvr>
                                        <p:cTn id="22" dur="500"/>
                                        <p:tgtEl>
                                          <p:spTgt spid="60418">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60418">
                                            <p:txEl>
                                              <p:pRg st="5" end="5"/>
                                            </p:txEl>
                                          </p:spTgt>
                                        </p:tgtEl>
                                        <p:attrNameLst>
                                          <p:attrName>style.visibility</p:attrName>
                                        </p:attrNameLst>
                                      </p:cBhvr>
                                      <p:to>
                                        <p:strVal val="visible"/>
                                      </p:to>
                                    </p:set>
                                    <p:animEffect transition="in" filter="blinds(horizontal)">
                                      <p:cBhvr>
                                        <p:cTn id="27" dur="500"/>
                                        <p:tgtEl>
                                          <p:spTgt spid="60418">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15042" name="Rectangle 2"/>
          <p:cNvSpPr>
            <a:spLocks noGrp="1" noChangeArrowheads="1"/>
          </p:cNvSpPr>
          <p:nvPr>
            <p:ph type="title"/>
          </p:nvPr>
        </p:nvSpPr>
        <p:spPr>
          <a:xfrm>
            <a:off x="1666875" y="652463"/>
            <a:ext cx="8858250" cy="769937"/>
          </a:xfrm>
          <a:effectLst/>
        </p:spPr>
        <p:txBody>
          <a:bodyPr anchor="ctr"/>
          <a:lstStyle/>
          <a:p>
            <a:pPr eaLnBrk="1" hangingPunct="1">
              <a:defRPr/>
            </a:pPr>
            <a:r>
              <a:rPr lang="en-US" altLang="zh-CN" dirty="0" smtClean="0">
                <a:solidFill>
                  <a:srgbClr val="800000"/>
                </a:solidFill>
                <a:effectLst>
                  <a:outerShdw blurRad="38100" dist="38100" dir="2700000" algn="tl">
                    <a:srgbClr val="000000"/>
                  </a:outerShdw>
                </a:effectLst>
                <a:latin typeface="Arial" panose="020B0604020202020204" pitchFamily="34" charset="0"/>
                <a:ea typeface="黑体" panose="02010609060101010101" pitchFamily="2" charset="-122"/>
              </a:rPr>
              <a:t>8.1.1 </a:t>
            </a:r>
            <a:r>
              <a:rPr lang="zh-CN" altLang="zh-CN" dirty="0" smtClean="0">
                <a:solidFill>
                  <a:srgbClr val="800000"/>
                </a:solidFill>
                <a:effectLst>
                  <a:outerShdw blurRad="38100" dist="38100" dir="2700000" algn="tl">
                    <a:srgbClr val="000000"/>
                  </a:outerShdw>
                </a:effectLst>
                <a:latin typeface="Arial" panose="020B0604020202020204" pitchFamily="34" charset="0"/>
                <a:ea typeface="黑体" panose="02010609060101010101" pitchFamily="2" charset="-122"/>
              </a:rPr>
              <a:t>自己建立结构体类型</a:t>
            </a:r>
            <a:endParaRPr lang="zh-CN" altLang="en-US" dirty="0" smtClean="0">
              <a:solidFill>
                <a:srgbClr val="800000"/>
              </a:solidFill>
              <a:effectLst>
                <a:outerShdw blurRad="38100" dist="38100" dir="2700000" algn="tl">
                  <a:srgbClr val="000000"/>
                </a:outerShdw>
              </a:effectLst>
              <a:latin typeface="Arial" panose="020B0604020202020204" pitchFamily="34" charset="0"/>
              <a:ea typeface="黑体" panose="02010609060101010101" pitchFamily="2" charset="-122"/>
            </a:endParaRPr>
          </a:p>
        </p:txBody>
      </p:sp>
      <p:sp>
        <p:nvSpPr>
          <p:cNvPr id="6147" name="Rectangle 3"/>
          <p:cNvSpPr>
            <a:spLocks noGrp="1" noChangeArrowheads="1"/>
          </p:cNvSpPr>
          <p:nvPr>
            <p:ph type="body" idx="1"/>
          </p:nvPr>
        </p:nvSpPr>
        <p:spPr>
          <a:xfrm>
            <a:off x="2095500" y="1643063"/>
            <a:ext cx="4143375" cy="4429125"/>
          </a:xfrm>
        </p:spPr>
        <p:txBody>
          <a:bodyPr/>
          <a:lstStyle/>
          <a:p>
            <a:pPr>
              <a:lnSpc>
                <a:spcPct val="100000"/>
              </a:lnSpc>
              <a:buFont typeface="Wingdings" panose="05000000000000000000" pitchFamily="2" charset="2"/>
              <a:buNone/>
            </a:pPr>
            <a:r>
              <a:rPr lang="en-US" altLang="zh-CN" sz="2800" smtClean="0"/>
              <a:t>struct Student</a:t>
            </a:r>
            <a:endParaRPr lang="zh-CN" altLang="zh-CN" sz="2800" smtClean="0"/>
          </a:p>
          <a:p>
            <a:pPr>
              <a:lnSpc>
                <a:spcPct val="100000"/>
              </a:lnSpc>
              <a:buFont typeface="Wingdings" panose="05000000000000000000" pitchFamily="2" charset="2"/>
              <a:buNone/>
            </a:pPr>
            <a:r>
              <a:rPr lang="en-US" altLang="zh-CN" sz="2800" smtClean="0"/>
              <a:t>{  int num; </a:t>
            </a:r>
            <a:endParaRPr lang="zh-CN" altLang="zh-CN" sz="2800" smtClean="0"/>
          </a:p>
          <a:p>
            <a:pPr>
              <a:lnSpc>
                <a:spcPct val="100000"/>
              </a:lnSpc>
              <a:buFont typeface="Wingdings" panose="05000000000000000000" pitchFamily="2" charset="2"/>
              <a:buNone/>
            </a:pPr>
            <a:r>
              <a:rPr lang="en-US" altLang="zh-CN" sz="2800" smtClean="0"/>
              <a:t>    char name[20]; </a:t>
            </a:r>
            <a:endParaRPr lang="zh-CN" altLang="zh-CN" sz="2800" smtClean="0"/>
          </a:p>
          <a:p>
            <a:pPr>
              <a:lnSpc>
                <a:spcPct val="100000"/>
              </a:lnSpc>
              <a:buFont typeface="Wingdings" panose="05000000000000000000" pitchFamily="2" charset="2"/>
              <a:buNone/>
            </a:pPr>
            <a:r>
              <a:rPr lang="en-US" altLang="zh-CN" sz="2800" smtClean="0"/>
              <a:t>    char sex; </a:t>
            </a:r>
            <a:endParaRPr lang="zh-CN" altLang="zh-CN" sz="2800" smtClean="0"/>
          </a:p>
          <a:p>
            <a:pPr>
              <a:lnSpc>
                <a:spcPct val="100000"/>
              </a:lnSpc>
              <a:buFont typeface="Wingdings" panose="05000000000000000000" pitchFamily="2" charset="2"/>
              <a:buNone/>
            </a:pPr>
            <a:r>
              <a:rPr lang="en-US" altLang="zh-CN" sz="2800" smtClean="0"/>
              <a:t>    int age;  </a:t>
            </a:r>
            <a:endParaRPr lang="zh-CN" altLang="zh-CN" sz="2800" smtClean="0"/>
          </a:p>
          <a:p>
            <a:pPr>
              <a:lnSpc>
                <a:spcPct val="100000"/>
              </a:lnSpc>
              <a:buFont typeface="Wingdings" panose="05000000000000000000" pitchFamily="2" charset="2"/>
              <a:buNone/>
            </a:pPr>
            <a:r>
              <a:rPr lang="en-US" altLang="zh-CN" sz="2800" smtClean="0"/>
              <a:t>    float score; </a:t>
            </a:r>
            <a:endParaRPr lang="zh-CN" altLang="zh-CN" sz="2800" smtClean="0"/>
          </a:p>
          <a:p>
            <a:pPr>
              <a:lnSpc>
                <a:spcPct val="100000"/>
              </a:lnSpc>
              <a:buFont typeface="Wingdings" panose="05000000000000000000" pitchFamily="2" charset="2"/>
              <a:buNone/>
            </a:pPr>
            <a:r>
              <a:rPr lang="en-US" altLang="zh-CN" sz="2800" smtClean="0"/>
              <a:t>    char addr[30]; </a:t>
            </a:r>
            <a:endParaRPr lang="zh-CN" altLang="zh-CN" sz="2800" smtClean="0"/>
          </a:p>
          <a:p>
            <a:pPr>
              <a:lnSpc>
                <a:spcPct val="100000"/>
              </a:lnSpc>
              <a:buFont typeface="Wingdings" panose="05000000000000000000" pitchFamily="2" charset="2"/>
              <a:buNone/>
            </a:pPr>
            <a:r>
              <a:rPr lang="en-US" altLang="zh-CN" sz="2800" smtClean="0"/>
              <a:t>}</a:t>
            </a:r>
            <a:r>
              <a:rPr lang="en-US" altLang="zh-CN" sz="2800" smtClean="0">
                <a:solidFill>
                  <a:srgbClr val="FF0000"/>
                </a:solidFill>
              </a:rPr>
              <a:t>;</a:t>
            </a:r>
            <a:endParaRPr lang="en-US" altLang="zh-CN" sz="2800" smtClean="0">
              <a:solidFill>
                <a:srgbClr val="FF0000"/>
              </a:solidFill>
            </a:endParaRPr>
          </a:p>
        </p:txBody>
      </p:sp>
      <p:sp>
        <p:nvSpPr>
          <p:cNvPr id="4" name="Rectangle 3"/>
          <p:cNvSpPr txBox="1">
            <a:spLocks noChangeArrowheads="1"/>
          </p:cNvSpPr>
          <p:nvPr/>
        </p:nvSpPr>
        <p:spPr bwMode="auto">
          <a:xfrm>
            <a:off x="6238875" y="1857375"/>
            <a:ext cx="4000500" cy="3571875"/>
          </a:xfrm>
          <a:prstGeom prst="rect">
            <a:avLst/>
          </a:prstGeom>
          <a:solidFill>
            <a:srgbClr val="CCECFF"/>
          </a:solidFill>
          <a:ln w="9525">
            <a:noFill/>
            <a:miter lim="800000"/>
          </a:ln>
        </p:spPr>
        <p:txBody>
          <a:bodyPr/>
          <a:lstStyle/>
          <a:p>
            <a:pPr marL="342900" indent="-342900" eaLnBrk="0" hangingPunct="0">
              <a:spcBef>
                <a:spcPct val="20000"/>
              </a:spcBef>
              <a:buFont typeface="Wingdings" panose="05000000000000000000" pitchFamily="2" charset="2"/>
              <a:buChar char="u"/>
            </a:pPr>
            <a:r>
              <a:rPr lang="zh-CN" altLang="zh-CN" sz="2800" b="1">
                <a:solidFill>
                  <a:srgbClr val="C00000"/>
                </a:solidFill>
              </a:rPr>
              <a:t>由程序设计者指定了一个结构体类型</a:t>
            </a:r>
            <a:r>
              <a:rPr lang="en-US" altLang="zh-CN" sz="2800" b="1">
                <a:solidFill>
                  <a:srgbClr val="C00000"/>
                </a:solidFill>
              </a:rPr>
              <a:t>struct Student</a:t>
            </a:r>
            <a:endParaRPr lang="en-US" altLang="zh-CN" sz="2800" b="1">
              <a:solidFill>
                <a:srgbClr val="C00000"/>
              </a:solidFill>
            </a:endParaRPr>
          </a:p>
          <a:p>
            <a:pPr marL="342900" indent="-342900" eaLnBrk="0" hangingPunct="0">
              <a:spcBef>
                <a:spcPct val="20000"/>
              </a:spcBef>
              <a:buFont typeface="Wingdings" panose="05000000000000000000" pitchFamily="2" charset="2"/>
              <a:buChar char="u"/>
            </a:pPr>
            <a:r>
              <a:rPr lang="zh-CN" altLang="zh-CN" sz="2800" b="1">
                <a:solidFill>
                  <a:srgbClr val="C00000"/>
                </a:solidFill>
              </a:rPr>
              <a:t>它包括</a:t>
            </a:r>
            <a:r>
              <a:rPr lang="en-US" altLang="zh-CN" sz="2800" b="1">
                <a:solidFill>
                  <a:srgbClr val="C00000"/>
                </a:solidFill>
              </a:rPr>
              <a:t>num,name,sex,age,score,addr</a:t>
            </a:r>
            <a:r>
              <a:rPr lang="zh-CN" altLang="zh-CN" sz="2800" b="1">
                <a:solidFill>
                  <a:srgbClr val="C00000"/>
                </a:solidFill>
              </a:rPr>
              <a:t>等不同类型的成员</a:t>
            </a:r>
            <a:endParaRPr lang="en-US" altLang="zh-CN" sz="2800" b="1">
              <a:solidFill>
                <a:srgbClr val="C00000"/>
              </a:solidFill>
            </a:endParaRPr>
          </a:p>
        </p:txBody>
      </p:sp>
      <p:pic>
        <p:nvPicPr>
          <p:cNvPr id="6149" name="图片 4" descr="Untitled2.png">
            <a:hlinkClick r:id="rId1" action="ppaction://hlinksldjump"/>
          </p:cNvPr>
          <p:cNvPicPr>
            <a:picLocks noChangeAspect="1"/>
          </p:cNvPicPr>
          <p:nvPr/>
        </p:nvPicPr>
        <p:blipFill>
          <a:blip r:embed="rId2"/>
          <a:srcRect/>
          <a:stretch>
            <a:fillRect/>
          </a:stretch>
        </p:blipFill>
        <p:spPr bwMode="auto">
          <a:xfrm>
            <a:off x="9953625" y="6143625"/>
            <a:ext cx="469900" cy="469900"/>
          </a:xfrm>
          <a:prstGeom prst="rect">
            <a:avLst/>
          </a:prstGeom>
          <a:noFill/>
          <a:ln w="9525">
            <a:noFill/>
            <a:miter lim="800000"/>
            <a:headEnd/>
            <a:tailEnd/>
          </a:ln>
        </p:spPr>
      </p:pic>
    </p:spTree>
  </p:cSld>
  <p:clrMapOvr>
    <a:masterClrMapping/>
  </p:clrMapOvr>
  <p:transition spd="med">
    <p:blind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内容占位符 2"/>
          <p:cNvSpPr>
            <a:spLocks noGrp="1"/>
          </p:cNvSpPr>
          <p:nvPr>
            <p:ph idx="1"/>
          </p:nvPr>
        </p:nvSpPr>
        <p:spPr>
          <a:xfrm>
            <a:off x="2278063" y="928688"/>
            <a:ext cx="6604000" cy="4714875"/>
          </a:xfrm>
        </p:spPr>
        <p:txBody>
          <a:bodyPr/>
          <a:lstStyle/>
          <a:p>
            <a:pPr>
              <a:lnSpc>
                <a:spcPct val="100000"/>
              </a:lnSpc>
              <a:buFont typeface="Wingdings" panose="05000000000000000000" pitchFamily="2" charset="2"/>
              <a:buNone/>
            </a:pPr>
            <a:r>
              <a:rPr lang="en-US" altLang="zh-CN" sz="2800" smtClean="0"/>
              <a:t>#include &lt;stdio.h&gt;</a:t>
            </a:r>
            <a:endParaRPr lang="zh-CN" altLang="zh-CN" sz="2800" smtClean="0"/>
          </a:p>
          <a:p>
            <a:pPr>
              <a:lnSpc>
                <a:spcPct val="100000"/>
              </a:lnSpc>
              <a:buFont typeface="Wingdings" panose="05000000000000000000" pitchFamily="2" charset="2"/>
              <a:buNone/>
            </a:pPr>
            <a:r>
              <a:rPr lang="en-US" altLang="zh-CN" sz="2800" smtClean="0"/>
              <a:t>#define N 3</a:t>
            </a:r>
            <a:endParaRPr lang="zh-CN" altLang="zh-CN" sz="2800" smtClean="0"/>
          </a:p>
          <a:p>
            <a:pPr>
              <a:lnSpc>
                <a:spcPct val="100000"/>
              </a:lnSpc>
              <a:buFont typeface="Wingdings" panose="05000000000000000000" pitchFamily="2" charset="2"/>
              <a:buNone/>
            </a:pPr>
            <a:r>
              <a:rPr lang="en-US" altLang="zh-CN" sz="2800" smtClean="0"/>
              <a:t>struct Student</a:t>
            </a:r>
            <a:endParaRPr lang="zh-CN" altLang="zh-CN" sz="2800" smtClean="0"/>
          </a:p>
          <a:p>
            <a:pPr>
              <a:lnSpc>
                <a:spcPct val="100000"/>
              </a:lnSpc>
              <a:buFont typeface="Wingdings" panose="05000000000000000000" pitchFamily="2" charset="2"/>
              <a:buNone/>
            </a:pPr>
            <a:r>
              <a:rPr lang="en-US" altLang="zh-CN" sz="2800" smtClean="0"/>
              <a:t>{  int num;   </a:t>
            </a:r>
            <a:endParaRPr lang="zh-CN" altLang="zh-CN" sz="2800" smtClean="0"/>
          </a:p>
          <a:p>
            <a:pPr>
              <a:lnSpc>
                <a:spcPct val="100000"/>
              </a:lnSpc>
              <a:buFont typeface="Wingdings" panose="05000000000000000000" pitchFamily="2" charset="2"/>
              <a:buNone/>
            </a:pPr>
            <a:r>
              <a:rPr lang="en-US" altLang="zh-CN" sz="2800" smtClean="0"/>
              <a:t>    char name[20];    </a:t>
            </a:r>
            <a:endParaRPr lang="zh-CN" altLang="zh-CN" sz="2800" smtClean="0"/>
          </a:p>
          <a:p>
            <a:pPr>
              <a:lnSpc>
                <a:spcPct val="100000"/>
              </a:lnSpc>
              <a:buFont typeface="Wingdings" panose="05000000000000000000" pitchFamily="2" charset="2"/>
              <a:buNone/>
            </a:pPr>
            <a:r>
              <a:rPr lang="en-US" altLang="zh-CN" sz="2800" smtClean="0"/>
              <a:t>    float score[3];   </a:t>
            </a:r>
            <a:endParaRPr lang="zh-CN" altLang="zh-CN" sz="2800" smtClean="0"/>
          </a:p>
          <a:p>
            <a:pPr>
              <a:lnSpc>
                <a:spcPct val="100000"/>
              </a:lnSpc>
              <a:buFont typeface="Wingdings" panose="05000000000000000000" pitchFamily="2" charset="2"/>
              <a:buNone/>
            </a:pPr>
            <a:r>
              <a:rPr lang="en-US" altLang="zh-CN" sz="2800" smtClean="0"/>
              <a:t>    float aver;   </a:t>
            </a:r>
            <a:endParaRPr lang="zh-CN" altLang="zh-CN" sz="2800" smtClean="0"/>
          </a:p>
          <a:p>
            <a:pPr>
              <a:lnSpc>
                <a:spcPct val="100000"/>
              </a:lnSpc>
              <a:buFont typeface="Wingdings" panose="05000000000000000000" pitchFamily="2" charset="2"/>
              <a:buNone/>
            </a:pPr>
            <a:r>
              <a:rPr lang="en-US" altLang="zh-CN" sz="2800" smtClean="0"/>
              <a:t>};</a:t>
            </a:r>
            <a:endParaRPr lang="zh-CN" altLang="zh-CN" sz="2800" smtClean="0"/>
          </a:p>
        </p:txBody>
      </p:sp>
      <p:sp>
        <p:nvSpPr>
          <p:cNvPr id="4" name="圆角矩形标注 3"/>
          <p:cNvSpPr/>
          <p:nvPr/>
        </p:nvSpPr>
        <p:spPr bwMode="auto">
          <a:xfrm>
            <a:off x="6167438" y="1285875"/>
            <a:ext cx="1714500" cy="642938"/>
          </a:xfrm>
          <a:prstGeom prst="wedgeRoundRectCallout">
            <a:avLst>
              <a:gd name="adj1" fmla="val -65731"/>
              <a:gd name="adj2" fmla="val 101171"/>
              <a:gd name="adj3" fmla="val 16667"/>
            </a:avLst>
          </a:prstGeom>
          <a:solidFill>
            <a:srgbClr val="FFFFCC"/>
          </a:solidFill>
          <a:ln w="9525" cap="flat" cmpd="sng" algn="ctr">
            <a:solidFill>
              <a:schemeClr val="tx1"/>
            </a:solidFill>
            <a:prstDash val="solid"/>
            <a:miter lim="800000"/>
            <a:headEnd type="none" w="med" len="med"/>
            <a:tailEnd type="none" w="med" len="med"/>
          </a:ln>
          <a:effectLst/>
        </p:spPr>
        <p:txBody>
          <a:bodyPr wrap="none"/>
          <a:lstStyle/>
          <a:p>
            <a:pPr algn="ctr">
              <a:defRPr/>
            </a:pPr>
            <a:r>
              <a:rPr lang="en-US" altLang="zh-CN" sz="2800" b="1" dirty="0">
                <a:solidFill>
                  <a:srgbClr val="C00000"/>
                </a:solidFill>
                <a:latin typeface="+mn-lt"/>
                <a:ea typeface="+mn-ea"/>
              </a:rPr>
              <a:t>4</a:t>
            </a:r>
            <a:r>
              <a:rPr lang="zh-CN" altLang="en-US" sz="2800" b="1" dirty="0">
                <a:solidFill>
                  <a:srgbClr val="C00000"/>
                </a:solidFill>
                <a:latin typeface="+mn-lt"/>
                <a:ea typeface="+mn-ea"/>
              </a:rPr>
              <a:t>个成员</a:t>
            </a:r>
            <a:endParaRPr lang="zh-CN" altLang="en-US" sz="2800" b="1" dirty="0">
              <a:solidFill>
                <a:srgbClr val="C00000"/>
              </a:solidFill>
              <a:latin typeface="+mn-lt"/>
              <a:ea typeface="+mn-ea"/>
            </a:endParaRPr>
          </a:p>
        </p:txBody>
      </p:sp>
      <p:sp>
        <p:nvSpPr>
          <p:cNvPr id="5" name="圆角矩形标注 4"/>
          <p:cNvSpPr/>
          <p:nvPr/>
        </p:nvSpPr>
        <p:spPr bwMode="auto">
          <a:xfrm>
            <a:off x="6667500" y="2286000"/>
            <a:ext cx="3214688" cy="642938"/>
          </a:xfrm>
          <a:prstGeom prst="wedgeRoundRectCallout">
            <a:avLst>
              <a:gd name="adj1" fmla="val -47807"/>
              <a:gd name="adj2" fmla="val 99418"/>
              <a:gd name="adj3" fmla="val 16667"/>
            </a:avLst>
          </a:prstGeom>
          <a:solidFill>
            <a:srgbClr val="FFFFCC"/>
          </a:solidFill>
          <a:ln w="9525" cap="flat" cmpd="sng" algn="ctr">
            <a:solidFill>
              <a:schemeClr val="tx1"/>
            </a:solidFill>
            <a:prstDash val="solid"/>
            <a:miter lim="800000"/>
            <a:headEnd type="none" w="med" len="med"/>
            <a:tailEnd type="none" w="med" len="med"/>
          </a:ln>
          <a:effectLst/>
        </p:spPr>
        <p:txBody>
          <a:bodyPr wrap="none"/>
          <a:lstStyle/>
          <a:p>
            <a:pPr algn="ctr">
              <a:defRPr/>
            </a:pPr>
            <a:r>
              <a:rPr lang="zh-CN" altLang="en-US" sz="2800" b="1" dirty="0">
                <a:solidFill>
                  <a:srgbClr val="C00000"/>
                </a:solidFill>
                <a:latin typeface="+mn-lt"/>
                <a:ea typeface="+mn-ea"/>
              </a:rPr>
              <a:t>输入前</a:t>
            </a:r>
            <a:r>
              <a:rPr lang="en-US" altLang="zh-CN" sz="2800" b="1" dirty="0">
                <a:solidFill>
                  <a:srgbClr val="C00000"/>
                </a:solidFill>
                <a:latin typeface="+mn-lt"/>
                <a:ea typeface="+mn-ea"/>
              </a:rPr>
              <a:t>3</a:t>
            </a:r>
            <a:r>
              <a:rPr lang="zh-CN" altLang="en-US" sz="2800" b="1" dirty="0">
                <a:solidFill>
                  <a:srgbClr val="C00000"/>
                </a:solidFill>
                <a:latin typeface="+mn-lt"/>
                <a:ea typeface="+mn-ea"/>
              </a:rPr>
              <a:t>个成员值</a:t>
            </a:r>
            <a:endParaRPr lang="zh-CN" altLang="en-US" sz="2800" b="1" dirty="0">
              <a:solidFill>
                <a:srgbClr val="C00000"/>
              </a:solidFill>
              <a:latin typeface="+mn-lt"/>
              <a:ea typeface="+mn-ea"/>
            </a:endParaRPr>
          </a:p>
        </p:txBody>
      </p:sp>
      <p:sp>
        <p:nvSpPr>
          <p:cNvPr id="6" name="右大括号 5"/>
          <p:cNvSpPr/>
          <p:nvPr/>
        </p:nvSpPr>
        <p:spPr bwMode="auto">
          <a:xfrm>
            <a:off x="6096000" y="2643188"/>
            <a:ext cx="428625" cy="1428750"/>
          </a:xfrm>
          <a:prstGeom prst="rightBrace">
            <a:avLst>
              <a:gd name="adj1" fmla="val 8333"/>
              <a:gd name="adj2" fmla="val 50000"/>
            </a:avLst>
          </a:prstGeom>
          <a:solidFill>
            <a:schemeClr val="accent1"/>
          </a:solidFill>
          <a:ln w="38100" algn="ctr">
            <a:solidFill>
              <a:srgbClr val="C00000"/>
            </a:solidFill>
            <a:miter lim="800000"/>
          </a:ln>
        </p:spPr>
        <p:txBody>
          <a:bodyPr wrap="none"/>
          <a:lstStyle/>
          <a:p>
            <a:endParaRPr lang="zh-CN" altLang="en-US"/>
          </a:p>
        </p:txBody>
      </p:sp>
      <p:sp>
        <p:nvSpPr>
          <p:cNvPr id="7" name="圆角矩形标注 6"/>
          <p:cNvSpPr/>
          <p:nvPr/>
        </p:nvSpPr>
        <p:spPr bwMode="auto">
          <a:xfrm>
            <a:off x="3452813" y="5214938"/>
            <a:ext cx="3214687" cy="571500"/>
          </a:xfrm>
          <a:prstGeom prst="wedgeRoundRectCallout">
            <a:avLst>
              <a:gd name="adj1" fmla="val -28715"/>
              <a:gd name="adj2" fmla="val -163595"/>
              <a:gd name="adj3" fmla="val 16667"/>
            </a:avLst>
          </a:prstGeom>
          <a:solidFill>
            <a:srgbClr val="FFFFCC"/>
          </a:solidFill>
          <a:ln w="9525" cap="flat" cmpd="sng" algn="ctr">
            <a:solidFill>
              <a:schemeClr val="tx1"/>
            </a:solidFill>
            <a:prstDash val="solid"/>
            <a:miter lim="800000"/>
            <a:headEnd type="none" w="med" len="med"/>
            <a:tailEnd type="none" w="med" len="med"/>
          </a:ln>
          <a:effectLst/>
        </p:spPr>
        <p:txBody>
          <a:bodyPr wrap="none"/>
          <a:lstStyle/>
          <a:p>
            <a:pPr algn="ctr">
              <a:defRPr/>
            </a:pPr>
            <a:r>
              <a:rPr lang="zh-CN" altLang="en-US" sz="2800" b="1" dirty="0">
                <a:solidFill>
                  <a:srgbClr val="C00000"/>
                </a:solidFill>
                <a:latin typeface="+mn-lt"/>
                <a:ea typeface="+mn-ea"/>
              </a:rPr>
              <a:t>计算最后成员值</a:t>
            </a:r>
            <a:endParaRPr lang="zh-CN" altLang="en-US" sz="2800" b="1" dirty="0">
              <a:solidFill>
                <a:srgbClr val="C00000"/>
              </a:solidFill>
              <a:latin typeface="+mn-lt"/>
              <a:ea typeface="+mn-ea"/>
            </a:endParaRPr>
          </a:p>
        </p:txBody>
      </p:sp>
      <p:pic>
        <p:nvPicPr>
          <p:cNvPr id="61447" name="图片 7" descr="Untitled2.png">
            <a:hlinkClick r:id="rId1" action="ppaction://hlinksldjump"/>
          </p:cNvPr>
          <p:cNvPicPr>
            <a:picLocks noChangeAspect="1"/>
          </p:cNvPicPr>
          <p:nvPr/>
        </p:nvPicPr>
        <p:blipFill>
          <a:blip r:embed="rId2"/>
          <a:srcRect/>
          <a:stretch>
            <a:fillRect/>
          </a:stretch>
        </p:blipFill>
        <p:spPr bwMode="auto">
          <a:xfrm>
            <a:off x="9953625" y="6143625"/>
            <a:ext cx="469900" cy="469900"/>
          </a:xfrm>
          <a:prstGeom prst="rect">
            <a:avLst/>
          </a:prstGeom>
          <a:noFill/>
          <a:ln w="9525">
            <a:noFill/>
            <a:miter lim="800000"/>
            <a:headEnd/>
            <a:tailEnd/>
          </a:ln>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ox(in)">
                                      <p:cBhvr>
                                        <p:cTn id="12" dur="500"/>
                                        <p:tgtEl>
                                          <p:spTgt spid="6"/>
                                        </p:tgtEl>
                                      </p:cBhvr>
                                    </p:animEffect>
                                  </p:childTnLst>
                                </p:cTn>
                              </p:par>
                            </p:childTnLst>
                          </p:cTn>
                        </p:par>
                        <p:par>
                          <p:cTn id="13" fill="hold">
                            <p:stCondLst>
                              <p:cond delay="500"/>
                            </p:stCondLst>
                            <p:childTnLst>
                              <p:par>
                                <p:cTn id="14" presetID="3" presetClass="entr" presetSubtype="10" fill="hold" grpId="0" nodeType="after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blinds(horizontal)">
                                      <p:cBhvr>
                                        <p:cTn id="16" dur="500"/>
                                        <p:tgtEl>
                                          <p:spTgt spid="5"/>
                                        </p:tgtEl>
                                      </p:cBhvr>
                                    </p:animEffect>
                                  </p:childTnLst>
                                </p:cTn>
                              </p:par>
                            </p:childTnLst>
                          </p:cTn>
                        </p:par>
                      </p:childTnLst>
                    </p:cTn>
                  </p:par>
                  <p:par>
                    <p:cTn id="17" fill="hold">
                      <p:stCondLst>
                        <p:cond delay="indefinite"/>
                      </p:stCondLst>
                      <p:childTnLst>
                        <p:par>
                          <p:cTn id="18" fill="hold">
                            <p:stCondLst>
                              <p:cond delay="0"/>
                            </p:stCondLst>
                            <p:childTnLst>
                              <p:par>
                                <p:cTn id="19" presetID="3" presetClass="entr" presetSubtype="10" fill="hold" grpId="0" nodeType="click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blinds(horizontal)">
                                      <p:cBhvr>
                                        <p:cTn id="2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5" grpId="0" bldLvl="0" animBg="1"/>
      <p:bldP spid="6" grpId="0" bldLvl="0" animBg="1"/>
      <p:bldP spid="7" grpId="0" bldLvl="0" animBg="1"/>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内容占位符 2"/>
          <p:cNvSpPr>
            <a:spLocks noGrp="1"/>
          </p:cNvSpPr>
          <p:nvPr>
            <p:ph idx="1"/>
          </p:nvPr>
        </p:nvSpPr>
        <p:spPr>
          <a:xfrm>
            <a:off x="1595438" y="928688"/>
            <a:ext cx="9001125" cy="4786312"/>
          </a:xfrm>
        </p:spPr>
        <p:txBody>
          <a:bodyPr/>
          <a:lstStyle/>
          <a:p>
            <a:pPr>
              <a:lnSpc>
                <a:spcPct val="100000"/>
              </a:lnSpc>
              <a:buFont typeface="Wingdings" panose="05000000000000000000" pitchFamily="2" charset="2"/>
              <a:buNone/>
            </a:pPr>
            <a:r>
              <a:rPr lang="en-US" altLang="zh-CN" sz="2800" smtClean="0"/>
              <a:t>int main()</a:t>
            </a:r>
            <a:endParaRPr lang="zh-CN" altLang="zh-CN" sz="2800" smtClean="0"/>
          </a:p>
          <a:p>
            <a:pPr>
              <a:lnSpc>
                <a:spcPct val="100000"/>
              </a:lnSpc>
              <a:buFont typeface="Wingdings" panose="05000000000000000000" pitchFamily="2" charset="2"/>
              <a:buNone/>
            </a:pPr>
            <a:r>
              <a:rPr lang="en-US" altLang="zh-CN" sz="2800" smtClean="0"/>
              <a:t>{ void input(struct Student stu[]);   </a:t>
            </a:r>
            <a:endParaRPr lang="zh-CN" altLang="zh-CN" sz="2800" smtClean="0"/>
          </a:p>
          <a:p>
            <a:pPr>
              <a:lnSpc>
                <a:spcPct val="100000"/>
              </a:lnSpc>
              <a:buFont typeface="Wingdings" panose="05000000000000000000" pitchFamily="2" charset="2"/>
              <a:buNone/>
            </a:pPr>
            <a:r>
              <a:rPr lang="en-US" altLang="zh-CN" sz="2800" smtClean="0"/>
              <a:t>   struct Student max(struct Student stu[]);     </a:t>
            </a:r>
            <a:endParaRPr lang="zh-CN" altLang="zh-CN" sz="2800" smtClean="0"/>
          </a:p>
          <a:p>
            <a:pPr>
              <a:lnSpc>
                <a:spcPct val="100000"/>
              </a:lnSpc>
              <a:buFont typeface="Wingdings" panose="05000000000000000000" pitchFamily="2" charset="2"/>
              <a:buNone/>
            </a:pPr>
            <a:r>
              <a:rPr lang="en-US" altLang="zh-CN" sz="2800" smtClean="0"/>
              <a:t>   void print(struct Student stu);   </a:t>
            </a:r>
            <a:endParaRPr lang="zh-CN" altLang="zh-CN" sz="2800" smtClean="0"/>
          </a:p>
          <a:p>
            <a:pPr>
              <a:lnSpc>
                <a:spcPct val="100000"/>
              </a:lnSpc>
              <a:buFont typeface="Wingdings" panose="05000000000000000000" pitchFamily="2" charset="2"/>
              <a:buNone/>
            </a:pPr>
            <a:r>
              <a:rPr lang="en-US" altLang="zh-CN" sz="2800" smtClean="0"/>
              <a:t>   struct Student </a:t>
            </a:r>
            <a:r>
              <a:rPr lang="en-US" altLang="zh-CN" sz="2800" smtClean="0">
                <a:solidFill>
                  <a:srgbClr val="00B050"/>
                </a:solidFill>
              </a:rPr>
              <a:t>stu</a:t>
            </a:r>
            <a:r>
              <a:rPr lang="en-US" altLang="zh-CN" sz="2800" smtClean="0"/>
              <a:t>[N],*</a:t>
            </a:r>
            <a:r>
              <a:rPr lang="en-US" altLang="zh-CN" sz="2800" smtClean="0">
                <a:solidFill>
                  <a:srgbClr val="9D138D"/>
                </a:solidFill>
              </a:rPr>
              <a:t>p</a:t>
            </a:r>
            <a:r>
              <a:rPr lang="en-US" altLang="zh-CN" sz="2800" smtClean="0"/>
              <a:t>=stu;   </a:t>
            </a:r>
            <a:endParaRPr lang="zh-CN" altLang="zh-CN" sz="2800" smtClean="0"/>
          </a:p>
          <a:p>
            <a:pPr>
              <a:lnSpc>
                <a:spcPct val="100000"/>
              </a:lnSpc>
              <a:buFont typeface="Wingdings" panose="05000000000000000000" pitchFamily="2" charset="2"/>
              <a:buNone/>
            </a:pPr>
            <a:r>
              <a:rPr lang="en-US" altLang="zh-CN" sz="2800" smtClean="0"/>
              <a:t>   input(</a:t>
            </a:r>
            <a:r>
              <a:rPr lang="en-US" altLang="zh-CN" sz="2800" smtClean="0">
                <a:solidFill>
                  <a:srgbClr val="9D138D"/>
                </a:solidFill>
              </a:rPr>
              <a:t>p</a:t>
            </a:r>
            <a:r>
              <a:rPr lang="en-US" altLang="zh-CN" sz="2800" smtClean="0"/>
              <a:t>);   </a:t>
            </a:r>
            <a:endParaRPr lang="zh-CN" altLang="zh-CN" sz="2800" smtClean="0"/>
          </a:p>
          <a:p>
            <a:pPr>
              <a:lnSpc>
                <a:spcPct val="100000"/>
              </a:lnSpc>
              <a:buFont typeface="Wingdings" panose="05000000000000000000" pitchFamily="2" charset="2"/>
              <a:buNone/>
            </a:pPr>
            <a:r>
              <a:rPr lang="en-US" altLang="zh-CN" sz="2800" smtClean="0"/>
              <a:t>   print(max(</a:t>
            </a:r>
            <a:r>
              <a:rPr lang="en-US" altLang="zh-CN" sz="2800" smtClean="0">
                <a:solidFill>
                  <a:srgbClr val="9D138D"/>
                </a:solidFill>
              </a:rPr>
              <a:t>p</a:t>
            </a:r>
            <a:r>
              <a:rPr lang="en-US" altLang="zh-CN" sz="2800" smtClean="0"/>
              <a:t>));   </a:t>
            </a:r>
            <a:endParaRPr lang="zh-CN" altLang="zh-CN" sz="2800" smtClean="0"/>
          </a:p>
          <a:p>
            <a:pPr>
              <a:lnSpc>
                <a:spcPct val="100000"/>
              </a:lnSpc>
              <a:buFont typeface="Wingdings" panose="05000000000000000000" pitchFamily="2" charset="2"/>
              <a:buNone/>
            </a:pPr>
            <a:r>
              <a:rPr lang="en-US" altLang="zh-CN" sz="2800" smtClean="0"/>
              <a:t>   return 0;</a:t>
            </a:r>
            <a:endParaRPr lang="zh-CN" altLang="zh-CN" sz="2800" smtClean="0"/>
          </a:p>
          <a:p>
            <a:pPr>
              <a:lnSpc>
                <a:spcPct val="100000"/>
              </a:lnSpc>
              <a:buFont typeface="Wingdings" panose="05000000000000000000" pitchFamily="2" charset="2"/>
              <a:buNone/>
            </a:pPr>
            <a:r>
              <a:rPr lang="en-US" altLang="zh-CN" sz="2800" smtClean="0"/>
              <a:t>}</a:t>
            </a:r>
            <a:endParaRPr lang="zh-CN" altLang="zh-CN" sz="2800" smtClean="0"/>
          </a:p>
        </p:txBody>
      </p:sp>
      <p:pic>
        <p:nvPicPr>
          <p:cNvPr id="62467" name="图片 2" descr="Untitled2.png">
            <a:hlinkClick r:id="rId1" action="ppaction://hlinksldjump"/>
          </p:cNvPr>
          <p:cNvPicPr>
            <a:picLocks noChangeAspect="1"/>
          </p:cNvPicPr>
          <p:nvPr/>
        </p:nvPicPr>
        <p:blipFill>
          <a:blip r:embed="rId2"/>
          <a:srcRect/>
          <a:stretch>
            <a:fillRect/>
          </a:stretch>
        </p:blipFill>
        <p:spPr bwMode="auto">
          <a:xfrm>
            <a:off x="9953625" y="6143625"/>
            <a:ext cx="469900" cy="469900"/>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内容占位符 2"/>
          <p:cNvSpPr>
            <a:spLocks noGrp="1"/>
          </p:cNvSpPr>
          <p:nvPr>
            <p:ph idx="1"/>
          </p:nvPr>
        </p:nvSpPr>
        <p:spPr>
          <a:xfrm>
            <a:off x="1595438" y="285750"/>
            <a:ext cx="8929687" cy="5857875"/>
          </a:xfrm>
        </p:spPr>
        <p:txBody>
          <a:bodyPr/>
          <a:lstStyle/>
          <a:p>
            <a:pPr>
              <a:lnSpc>
                <a:spcPts val="2800"/>
              </a:lnSpc>
              <a:buFont typeface="Wingdings" panose="05000000000000000000" pitchFamily="2" charset="2"/>
              <a:buNone/>
            </a:pPr>
            <a:r>
              <a:rPr lang="en-US" altLang="zh-CN" sz="2800" smtClean="0"/>
              <a:t>void input(struct Student </a:t>
            </a:r>
            <a:r>
              <a:rPr lang="en-US" altLang="zh-CN" sz="2800" smtClean="0">
                <a:solidFill>
                  <a:srgbClr val="00B0F0"/>
                </a:solidFill>
              </a:rPr>
              <a:t>stu</a:t>
            </a:r>
            <a:r>
              <a:rPr lang="en-US" altLang="zh-CN" sz="2800" smtClean="0"/>
              <a:t>[])   </a:t>
            </a:r>
            <a:endParaRPr lang="zh-CN" altLang="zh-CN" sz="2800" smtClean="0"/>
          </a:p>
          <a:p>
            <a:pPr>
              <a:lnSpc>
                <a:spcPts val="2800"/>
              </a:lnSpc>
              <a:buFont typeface="Wingdings" panose="05000000000000000000" pitchFamily="2" charset="2"/>
              <a:buNone/>
            </a:pPr>
            <a:r>
              <a:rPr lang="en-US" altLang="zh-CN" sz="2800" smtClean="0"/>
              <a:t>{ int i;</a:t>
            </a:r>
            <a:endParaRPr lang="zh-CN" altLang="zh-CN" sz="2800" smtClean="0"/>
          </a:p>
          <a:p>
            <a:pPr>
              <a:lnSpc>
                <a:spcPts val="2800"/>
              </a:lnSpc>
              <a:buFont typeface="Wingdings" panose="05000000000000000000" pitchFamily="2" charset="2"/>
              <a:buNone/>
            </a:pPr>
            <a:r>
              <a:rPr lang="en-US" altLang="zh-CN" sz="2800" smtClean="0"/>
              <a:t>   printf("</a:t>
            </a:r>
            <a:r>
              <a:rPr lang="zh-CN" altLang="zh-CN" sz="2800" smtClean="0"/>
              <a:t>请输入各学生的信息：</a:t>
            </a:r>
            <a:endParaRPr lang="en-US" altLang="zh-CN" sz="2800" smtClean="0"/>
          </a:p>
          <a:p>
            <a:pPr>
              <a:lnSpc>
                <a:spcPts val="2800"/>
              </a:lnSpc>
              <a:buFont typeface="Wingdings" panose="05000000000000000000" pitchFamily="2" charset="2"/>
              <a:buNone/>
            </a:pPr>
            <a:r>
              <a:rPr lang="en-US" altLang="zh-CN" sz="2800" smtClean="0"/>
              <a:t>                 </a:t>
            </a:r>
            <a:r>
              <a:rPr lang="zh-CN" altLang="zh-CN" sz="2800" smtClean="0"/>
              <a:t>学号、姓名、三门课成绩</a:t>
            </a:r>
            <a:r>
              <a:rPr lang="en-US" altLang="zh-CN" sz="2800" smtClean="0"/>
              <a:t>:\n");</a:t>
            </a:r>
            <a:endParaRPr lang="zh-CN" altLang="zh-CN" sz="2800" smtClean="0"/>
          </a:p>
          <a:p>
            <a:pPr>
              <a:lnSpc>
                <a:spcPts val="2800"/>
              </a:lnSpc>
              <a:buFont typeface="Wingdings" panose="05000000000000000000" pitchFamily="2" charset="2"/>
              <a:buNone/>
            </a:pPr>
            <a:r>
              <a:rPr lang="en-US" altLang="zh-CN" sz="2800" smtClean="0"/>
              <a:t>   for(i=0;i&lt;N;i++)</a:t>
            </a:r>
            <a:endParaRPr lang="zh-CN" altLang="zh-CN" sz="2800" smtClean="0"/>
          </a:p>
          <a:p>
            <a:pPr>
              <a:lnSpc>
                <a:spcPts val="2800"/>
              </a:lnSpc>
              <a:buFont typeface="Wingdings" panose="05000000000000000000" pitchFamily="2" charset="2"/>
              <a:buNone/>
            </a:pPr>
            <a:r>
              <a:rPr lang="en-US" altLang="zh-CN" sz="2800" smtClean="0"/>
              <a:t>   {scanf("%d %s %f %f %f",</a:t>
            </a:r>
            <a:endParaRPr lang="en-US" altLang="zh-CN" sz="2800" smtClean="0"/>
          </a:p>
          <a:p>
            <a:pPr>
              <a:lnSpc>
                <a:spcPts val="2800"/>
              </a:lnSpc>
              <a:buFont typeface="Wingdings" panose="05000000000000000000" pitchFamily="2" charset="2"/>
              <a:buNone/>
            </a:pPr>
            <a:r>
              <a:rPr lang="en-US" altLang="zh-CN" sz="2800" smtClean="0"/>
              <a:t>                   &amp;</a:t>
            </a:r>
            <a:r>
              <a:rPr lang="en-US" altLang="zh-CN" sz="2800" smtClean="0">
                <a:solidFill>
                  <a:srgbClr val="9D138D"/>
                </a:solidFill>
              </a:rPr>
              <a:t>stu[i].num</a:t>
            </a:r>
            <a:r>
              <a:rPr lang="en-US" altLang="zh-CN" sz="2800" smtClean="0"/>
              <a:t>,</a:t>
            </a:r>
            <a:r>
              <a:rPr lang="en-US" altLang="zh-CN" sz="2800" smtClean="0">
                <a:solidFill>
                  <a:srgbClr val="00B050"/>
                </a:solidFill>
              </a:rPr>
              <a:t>stu[i].name</a:t>
            </a:r>
            <a:r>
              <a:rPr lang="en-US" altLang="zh-CN" sz="2800" smtClean="0"/>
              <a:t>,</a:t>
            </a:r>
            <a:endParaRPr lang="en-US" altLang="zh-CN" sz="2800" smtClean="0"/>
          </a:p>
          <a:p>
            <a:pPr>
              <a:lnSpc>
                <a:spcPts val="2800"/>
              </a:lnSpc>
              <a:buFont typeface="Wingdings" panose="05000000000000000000" pitchFamily="2" charset="2"/>
              <a:buNone/>
            </a:pPr>
            <a:r>
              <a:rPr lang="en-US" altLang="zh-CN" sz="2800" smtClean="0"/>
              <a:t>              &amp;</a:t>
            </a:r>
            <a:r>
              <a:rPr lang="en-US" altLang="zh-CN" sz="2800" smtClean="0">
                <a:solidFill>
                  <a:srgbClr val="0000CC"/>
                </a:solidFill>
              </a:rPr>
              <a:t>stu[i].score[0]</a:t>
            </a:r>
            <a:r>
              <a:rPr lang="en-US" altLang="zh-CN" sz="2800" smtClean="0"/>
              <a:t>,&amp;</a:t>
            </a:r>
            <a:r>
              <a:rPr lang="en-US" altLang="zh-CN" sz="2800" smtClean="0">
                <a:solidFill>
                  <a:srgbClr val="0000CC"/>
                </a:solidFill>
              </a:rPr>
              <a:t>stu[i].score[1]</a:t>
            </a:r>
            <a:r>
              <a:rPr lang="en-US" altLang="zh-CN" sz="2800" smtClean="0"/>
              <a:t>,</a:t>
            </a:r>
            <a:endParaRPr lang="en-US" altLang="zh-CN" sz="2800" smtClean="0"/>
          </a:p>
          <a:p>
            <a:pPr>
              <a:lnSpc>
                <a:spcPts val="2800"/>
              </a:lnSpc>
              <a:buFont typeface="Wingdings" panose="05000000000000000000" pitchFamily="2" charset="2"/>
              <a:buNone/>
            </a:pPr>
            <a:r>
              <a:rPr lang="en-US" altLang="zh-CN" sz="2800" smtClean="0"/>
              <a:t>                 &amp;</a:t>
            </a:r>
            <a:r>
              <a:rPr lang="en-US" altLang="zh-CN" sz="2800" smtClean="0">
                <a:solidFill>
                  <a:srgbClr val="0000CC"/>
                </a:solidFill>
              </a:rPr>
              <a:t>stu[i].score[2]</a:t>
            </a:r>
            <a:r>
              <a:rPr lang="en-US" altLang="zh-CN" sz="2800" smtClean="0"/>
              <a:t>);   </a:t>
            </a:r>
            <a:endParaRPr lang="zh-CN" altLang="zh-CN" sz="2800" smtClean="0"/>
          </a:p>
          <a:p>
            <a:pPr>
              <a:lnSpc>
                <a:spcPts val="2800"/>
              </a:lnSpc>
              <a:buFont typeface="Wingdings" panose="05000000000000000000" pitchFamily="2" charset="2"/>
              <a:buNone/>
            </a:pPr>
            <a:r>
              <a:rPr lang="en-US" altLang="zh-CN" sz="2800" smtClean="0"/>
              <a:t>     </a:t>
            </a:r>
            <a:r>
              <a:rPr lang="en-US" altLang="zh-CN" sz="2800" smtClean="0">
                <a:solidFill>
                  <a:srgbClr val="C00000"/>
                </a:solidFill>
              </a:rPr>
              <a:t>stu[i].aver</a:t>
            </a:r>
            <a:r>
              <a:rPr lang="en-US" altLang="zh-CN" sz="2800" smtClean="0"/>
              <a:t>=(stu[i].score[0]+</a:t>
            </a:r>
            <a:endParaRPr lang="en-US" altLang="zh-CN" sz="2800" smtClean="0"/>
          </a:p>
          <a:p>
            <a:pPr>
              <a:lnSpc>
                <a:spcPts val="2800"/>
              </a:lnSpc>
              <a:buFont typeface="Wingdings" panose="05000000000000000000" pitchFamily="2" charset="2"/>
              <a:buNone/>
            </a:pPr>
            <a:r>
              <a:rPr lang="en-US" altLang="zh-CN" sz="2800" smtClean="0"/>
              <a:t>          stu[i].score[1]+stu[i].score[2])/3.0;   </a:t>
            </a:r>
            <a:endParaRPr lang="zh-CN" altLang="zh-CN" sz="2800" smtClean="0"/>
          </a:p>
          <a:p>
            <a:pPr>
              <a:lnSpc>
                <a:spcPts val="2800"/>
              </a:lnSpc>
              <a:buFont typeface="Wingdings" panose="05000000000000000000" pitchFamily="2" charset="2"/>
              <a:buNone/>
            </a:pPr>
            <a:r>
              <a:rPr lang="en-US" altLang="zh-CN" sz="2800" smtClean="0"/>
              <a:t>   }</a:t>
            </a:r>
            <a:endParaRPr lang="zh-CN" altLang="zh-CN" sz="2800" smtClean="0"/>
          </a:p>
          <a:p>
            <a:pPr>
              <a:lnSpc>
                <a:spcPts val="2800"/>
              </a:lnSpc>
              <a:buFont typeface="Wingdings" panose="05000000000000000000" pitchFamily="2" charset="2"/>
              <a:buNone/>
            </a:pPr>
            <a:r>
              <a:rPr lang="en-US" altLang="zh-CN" sz="2800" smtClean="0"/>
              <a:t>}</a:t>
            </a:r>
            <a:endParaRPr lang="zh-CN" altLang="zh-CN" sz="2800" smtClean="0"/>
          </a:p>
        </p:txBody>
      </p:sp>
      <p:sp>
        <p:nvSpPr>
          <p:cNvPr id="4" name="圆角矩形标注 3"/>
          <p:cNvSpPr/>
          <p:nvPr/>
        </p:nvSpPr>
        <p:spPr bwMode="auto">
          <a:xfrm>
            <a:off x="4238625" y="1928813"/>
            <a:ext cx="3214688" cy="571500"/>
          </a:xfrm>
          <a:prstGeom prst="wedgeRoundRectCallout">
            <a:avLst>
              <a:gd name="adj1" fmla="val -31831"/>
              <a:gd name="adj2" fmla="val 116952"/>
              <a:gd name="adj3" fmla="val 16667"/>
            </a:avLst>
          </a:prstGeom>
          <a:solidFill>
            <a:srgbClr val="FFFFCC"/>
          </a:solidFill>
          <a:ln w="9525" cap="flat" cmpd="sng" algn="ctr">
            <a:solidFill>
              <a:schemeClr val="tx1"/>
            </a:solidFill>
            <a:prstDash val="solid"/>
            <a:miter lim="800000"/>
            <a:headEnd type="none" w="med" len="med"/>
            <a:tailEnd type="none" w="med" len="med"/>
          </a:ln>
          <a:effectLst/>
        </p:spPr>
        <p:txBody>
          <a:bodyPr wrap="none"/>
          <a:lstStyle/>
          <a:p>
            <a:pPr algn="ctr">
              <a:defRPr/>
            </a:pPr>
            <a:r>
              <a:rPr lang="zh-CN" altLang="en-US" sz="2800" b="1" dirty="0">
                <a:solidFill>
                  <a:srgbClr val="9D138D"/>
                </a:solidFill>
                <a:latin typeface="+mn-lt"/>
                <a:ea typeface="+mn-ea"/>
              </a:rPr>
              <a:t>输入第</a:t>
            </a:r>
            <a:r>
              <a:rPr lang="en-US" altLang="zh-CN" sz="2800" b="1" dirty="0">
                <a:solidFill>
                  <a:srgbClr val="9D138D"/>
                </a:solidFill>
                <a:latin typeface="+mn-lt"/>
                <a:ea typeface="+mn-ea"/>
              </a:rPr>
              <a:t>1</a:t>
            </a:r>
            <a:r>
              <a:rPr lang="zh-CN" altLang="en-US" sz="2800" b="1" dirty="0">
                <a:solidFill>
                  <a:srgbClr val="9D138D"/>
                </a:solidFill>
                <a:latin typeface="+mn-lt"/>
                <a:ea typeface="+mn-ea"/>
              </a:rPr>
              <a:t>个成员值</a:t>
            </a:r>
            <a:endParaRPr lang="zh-CN" altLang="en-US" sz="2800" b="1" dirty="0">
              <a:solidFill>
                <a:srgbClr val="9D138D"/>
              </a:solidFill>
              <a:latin typeface="+mn-lt"/>
              <a:ea typeface="+mn-ea"/>
            </a:endParaRPr>
          </a:p>
        </p:txBody>
      </p:sp>
      <p:sp>
        <p:nvSpPr>
          <p:cNvPr id="5" name="圆角矩形标注 4"/>
          <p:cNvSpPr/>
          <p:nvPr/>
        </p:nvSpPr>
        <p:spPr bwMode="auto">
          <a:xfrm>
            <a:off x="6881813" y="1928813"/>
            <a:ext cx="3214687" cy="571500"/>
          </a:xfrm>
          <a:prstGeom prst="wedgeRoundRectCallout">
            <a:avLst>
              <a:gd name="adj1" fmla="val -31831"/>
              <a:gd name="adj2" fmla="val 116952"/>
              <a:gd name="adj3" fmla="val 16667"/>
            </a:avLst>
          </a:prstGeom>
          <a:solidFill>
            <a:srgbClr val="FFFFCC"/>
          </a:solidFill>
          <a:ln w="9525" cap="flat" cmpd="sng" algn="ctr">
            <a:solidFill>
              <a:schemeClr val="tx1"/>
            </a:solidFill>
            <a:prstDash val="solid"/>
            <a:miter lim="800000"/>
            <a:headEnd type="none" w="med" len="med"/>
            <a:tailEnd type="none" w="med" len="med"/>
          </a:ln>
          <a:effectLst/>
        </p:spPr>
        <p:txBody>
          <a:bodyPr wrap="none"/>
          <a:lstStyle/>
          <a:p>
            <a:pPr algn="ctr">
              <a:defRPr/>
            </a:pPr>
            <a:r>
              <a:rPr lang="zh-CN" altLang="en-US" sz="2800" b="1" dirty="0">
                <a:solidFill>
                  <a:srgbClr val="00B050"/>
                </a:solidFill>
                <a:latin typeface="+mn-lt"/>
                <a:ea typeface="+mn-ea"/>
              </a:rPr>
              <a:t>输入第</a:t>
            </a:r>
            <a:r>
              <a:rPr lang="en-US" altLang="zh-CN" sz="2800" b="1" dirty="0">
                <a:solidFill>
                  <a:srgbClr val="00B050"/>
                </a:solidFill>
                <a:latin typeface="+mn-lt"/>
                <a:ea typeface="+mn-ea"/>
              </a:rPr>
              <a:t>2</a:t>
            </a:r>
            <a:r>
              <a:rPr lang="zh-CN" altLang="en-US" sz="2800" b="1" dirty="0">
                <a:solidFill>
                  <a:srgbClr val="00B050"/>
                </a:solidFill>
                <a:latin typeface="+mn-lt"/>
                <a:ea typeface="+mn-ea"/>
              </a:rPr>
              <a:t>个成员值</a:t>
            </a:r>
            <a:endParaRPr lang="zh-CN" altLang="en-US" sz="2800" b="1" dirty="0">
              <a:solidFill>
                <a:srgbClr val="00B050"/>
              </a:solidFill>
              <a:latin typeface="+mn-lt"/>
              <a:ea typeface="+mn-ea"/>
            </a:endParaRPr>
          </a:p>
        </p:txBody>
      </p:sp>
      <p:grpSp>
        <p:nvGrpSpPr>
          <p:cNvPr id="2" name="组合 7"/>
          <p:cNvGrpSpPr/>
          <p:nvPr/>
        </p:nvGrpSpPr>
        <p:grpSpPr bwMode="auto">
          <a:xfrm>
            <a:off x="3238500" y="2357438"/>
            <a:ext cx="7000875" cy="1928812"/>
            <a:chOff x="1714480" y="2500306"/>
            <a:chExt cx="7000924" cy="1928826"/>
          </a:xfrm>
        </p:grpSpPr>
        <p:sp>
          <p:nvSpPr>
            <p:cNvPr id="6" name="圆角矩形标注 5"/>
            <p:cNvSpPr/>
            <p:nvPr/>
          </p:nvSpPr>
          <p:spPr bwMode="auto">
            <a:xfrm>
              <a:off x="3643307" y="2500306"/>
              <a:ext cx="3214709" cy="571504"/>
            </a:xfrm>
            <a:prstGeom prst="wedgeRoundRectCallout">
              <a:avLst>
                <a:gd name="adj1" fmla="val -31831"/>
                <a:gd name="adj2" fmla="val 116952"/>
                <a:gd name="adj3" fmla="val 16667"/>
              </a:avLst>
            </a:prstGeom>
            <a:solidFill>
              <a:srgbClr val="FFFFCC"/>
            </a:solidFill>
            <a:ln w="9525" cap="flat" cmpd="sng" algn="ctr">
              <a:solidFill>
                <a:schemeClr val="tx1"/>
              </a:solidFill>
              <a:prstDash val="solid"/>
              <a:miter lim="800000"/>
              <a:headEnd type="none" w="med" len="med"/>
              <a:tailEnd type="none" w="med" len="med"/>
            </a:ln>
            <a:effectLst/>
          </p:spPr>
          <p:txBody>
            <a:bodyPr wrap="none"/>
            <a:lstStyle/>
            <a:p>
              <a:pPr algn="ctr">
                <a:defRPr/>
              </a:pPr>
              <a:r>
                <a:rPr lang="zh-CN" altLang="en-US" sz="2800" b="1" dirty="0">
                  <a:solidFill>
                    <a:srgbClr val="0000CC"/>
                  </a:solidFill>
                  <a:latin typeface="+mn-lt"/>
                  <a:ea typeface="+mn-ea"/>
                </a:rPr>
                <a:t>输入第</a:t>
              </a:r>
              <a:r>
                <a:rPr lang="en-US" altLang="zh-CN" sz="2800" b="1" dirty="0">
                  <a:solidFill>
                    <a:srgbClr val="0000CC"/>
                  </a:solidFill>
                  <a:latin typeface="+mn-lt"/>
                  <a:ea typeface="+mn-ea"/>
                </a:rPr>
                <a:t>3</a:t>
              </a:r>
              <a:r>
                <a:rPr lang="zh-CN" altLang="en-US" sz="2800" b="1" dirty="0">
                  <a:solidFill>
                    <a:srgbClr val="0000CC"/>
                  </a:solidFill>
                  <a:latin typeface="+mn-lt"/>
                  <a:ea typeface="+mn-ea"/>
                </a:rPr>
                <a:t>个成员值</a:t>
              </a:r>
              <a:endParaRPr lang="zh-CN" altLang="en-US" sz="2800" b="1" dirty="0">
                <a:solidFill>
                  <a:srgbClr val="0000CC"/>
                </a:solidFill>
                <a:latin typeface="+mn-lt"/>
                <a:ea typeface="+mn-ea"/>
              </a:endParaRPr>
            </a:p>
          </p:txBody>
        </p:sp>
        <p:sp>
          <p:nvSpPr>
            <p:cNvPr id="63539" name="矩形 6"/>
            <p:cNvSpPr>
              <a:spLocks noChangeArrowheads="1"/>
            </p:cNvSpPr>
            <p:nvPr/>
          </p:nvSpPr>
          <p:spPr bwMode="auto">
            <a:xfrm>
              <a:off x="1714480" y="3429000"/>
              <a:ext cx="7000924" cy="1000132"/>
            </a:xfrm>
            <a:prstGeom prst="rect">
              <a:avLst/>
            </a:prstGeom>
            <a:noFill/>
            <a:ln w="38100" algn="ctr">
              <a:solidFill>
                <a:srgbClr val="FF0000"/>
              </a:solidFill>
              <a:miter lim="800000"/>
            </a:ln>
          </p:spPr>
          <p:txBody>
            <a:bodyPr wrap="none"/>
            <a:lstStyle/>
            <a:p>
              <a:endParaRPr lang="zh-CN" altLang="en-US"/>
            </a:p>
          </p:txBody>
        </p:sp>
      </p:grpSp>
      <p:grpSp>
        <p:nvGrpSpPr>
          <p:cNvPr id="3" name="组合 8"/>
          <p:cNvGrpSpPr/>
          <p:nvPr/>
        </p:nvGrpSpPr>
        <p:grpSpPr bwMode="auto">
          <a:xfrm>
            <a:off x="2238375" y="3143250"/>
            <a:ext cx="8143875" cy="2000250"/>
            <a:chOff x="1714480" y="2571744"/>
            <a:chExt cx="8143932" cy="2000264"/>
          </a:xfrm>
        </p:grpSpPr>
        <p:sp>
          <p:nvSpPr>
            <p:cNvPr id="10" name="圆角矩形标注 9"/>
            <p:cNvSpPr/>
            <p:nvPr/>
          </p:nvSpPr>
          <p:spPr bwMode="auto">
            <a:xfrm>
              <a:off x="3357555" y="2571744"/>
              <a:ext cx="3214709" cy="571504"/>
            </a:xfrm>
            <a:prstGeom prst="wedgeRoundRectCallout">
              <a:avLst>
                <a:gd name="adj1" fmla="val -31831"/>
                <a:gd name="adj2" fmla="val 116952"/>
                <a:gd name="adj3" fmla="val 16667"/>
              </a:avLst>
            </a:prstGeom>
            <a:solidFill>
              <a:srgbClr val="FFFFCC"/>
            </a:solidFill>
            <a:ln w="9525" cap="flat" cmpd="sng" algn="ctr">
              <a:solidFill>
                <a:schemeClr val="tx1"/>
              </a:solidFill>
              <a:prstDash val="solid"/>
              <a:miter lim="800000"/>
              <a:headEnd type="none" w="med" len="med"/>
              <a:tailEnd type="none" w="med" len="med"/>
            </a:ln>
            <a:effectLst/>
          </p:spPr>
          <p:txBody>
            <a:bodyPr wrap="none"/>
            <a:lstStyle/>
            <a:p>
              <a:pPr algn="ctr">
                <a:defRPr/>
              </a:pPr>
              <a:r>
                <a:rPr lang="zh-CN" altLang="en-US" sz="2800" b="1" dirty="0">
                  <a:solidFill>
                    <a:srgbClr val="C00000"/>
                  </a:solidFill>
                  <a:latin typeface="+mn-lt"/>
                  <a:ea typeface="+mn-ea"/>
                </a:rPr>
                <a:t>计算第</a:t>
              </a:r>
              <a:r>
                <a:rPr lang="en-US" altLang="zh-CN" sz="2800" b="1" dirty="0">
                  <a:solidFill>
                    <a:srgbClr val="C00000"/>
                  </a:solidFill>
                  <a:latin typeface="+mn-lt"/>
                  <a:ea typeface="+mn-ea"/>
                </a:rPr>
                <a:t>4</a:t>
              </a:r>
              <a:r>
                <a:rPr lang="zh-CN" altLang="en-US" sz="2800" b="1" dirty="0">
                  <a:solidFill>
                    <a:srgbClr val="C00000"/>
                  </a:solidFill>
                  <a:latin typeface="+mn-lt"/>
                  <a:ea typeface="+mn-ea"/>
                </a:rPr>
                <a:t>个成员值</a:t>
              </a:r>
              <a:endParaRPr lang="zh-CN" altLang="en-US" sz="2800" b="1" dirty="0">
                <a:solidFill>
                  <a:srgbClr val="C00000"/>
                </a:solidFill>
                <a:latin typeface="+mn-lt"/>
                <a:ea typeface="+mn-ea"/>
              </a:endParaRPr>
            </a:p>
          </p:txBody>
        </p:sp>
        <p:sp>
          <p:nvSpPr>
            <p:cNvPr id="63537" name="矩形 10"/>
            <p:cNvSpPr>
              <a:spLocks noChangeArrowheads="1"/>
            </p:cNvSpPr>
            <p:nvPr/>
          </p:nvSpPr>
          <p:spPr bwMode="auto">
            <a:xfrm>
              <a:off x="1714480" y="3571876"/>
              <a:ext cx="8143932" cy="1000132"/>
            </a:xfrm>
            <a:prstGeom prst="rect">
              <a:avLst/>
            </a:prstGeom>
            <a:noFill/>
            <a:ln w="38100" algn="ctr">
              <a:solidFill>
                <a:srgbClr val="FF0000"/>
              </a:solidFill>
              <a:miter lim="800000"/>
            </a:ln>
          </p:spPr>
          <p:txBody>
            <a:bodyPr wrap="none"/>
            <a:lstStyle/>
            <a:p>
              <a:endParaRPr lang="zh-CN" altLang="en-US"/>
            </a:p>
          </p:txBody>
        </p:sp>
      </p:grpSp>
      <p:graphicFrame>
        <p:nvGraphicFramePr>
          <p:cNvPr id="12" name="表格 11"/>
          <p:cNvGraphicFramePr>
            <a:graphicFrameLocks noGrp="1"/>
          </p:cNvGraphicFramePr>
          <p:nvPr/>
        </p:nvGraphicFramePr>
        <p:xfrm>
          <a:off x="3095625" y="5272088"/>
          <a:ext cx="6643370" cy="1371600"/>
        </p:xfrm>
        <a:graphic>
          <a:graphicData uri="http://schemas.openxmlformats.org/drawingml/2006/table">
            <a:tbl>
              <a:tblPr firstRow="1" bandRow="1">
                <a:tableStyleId>{5C22544A-7EE6-4342-B048-85BDC9FD1C3A}</a:tableStyleId>
              </a:tblPr>
              <a:tblGrid>
                <a:gridCol w="1285875"/>
                <a:gridCol w="1214755"/>
                <a:gridCol w="999490"/>
                <a:gridCol w="1000125"/>
                <a:gridCol w="785495"/>
                <a:gridCol w="1357630"/>
              </a:tblGrid>
              <a:tr h="370840">
                <a:tc>
                  <a:txBody>
                    <a:bodyPr/>
                    <a:lstStyle/>
                    <a:p>
                      <a:pPr algn="ctr"/>
                      <a:endParaRPr lang="zh-CN" altLang="en-US" sz="2400" b="1" dirty="0">
                        <a:solidFill>
                          <a:srgbClr val="9D138D"/>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rgbClr val="C00000"/>
                      </a:solidFill>
                      <a:prstDash val="solid"/>
                      <a:round/>
                      <a:headEnd type="none" w="med" len="med"/>
                      <a:tailEnd type="none" w="med" len="med"/>
                    </a:lnT>
                    <a:lnB w="38100" cap="flat" cmpd="sng" algn="ctr">
                      <a:solidFill>
                        <a:srgbClr val="C00000"/>
                      </a:solidFill>
                      <a:prstDash val="solid"/>
                      <a:round/>
                      <a:headEnd type="none" w="med" len="med"/>
                      <a:tailEnd type="none" w="med" len="med"/>
                    </a:lnB>
                  </a:tcPr>
                </a:tc>
                <a:tc>
                  <a:txBody>
                    <a:bodyPr/>
                    <a:lstStyle/>
                    <a:p>
                      <a:pPr algn="ctr"/>
                      <a:endParaRPr lang="zh-CN" altLang="en-US" sz="2400" b="1" dirty="0">
                        <a:solidFill>
                          <a:srgbClr val="00B050"/>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rgbClr val="C00000"/>
                      </a:solidFill>
                      <a:prstDash val="solid"/>
                      <a:round/>
                      <a:headEnd type="none" w="med" len="med"/>
                      <a:tailEnd type="none" w="med" len="med"/>
                    </a:lnT>
                    <a:lnB w="38100" cap="flat" cmpd="sng" algn="ctr">
                      <a:solidFill>
                        <a:srgbClr val="C00000"/>
                      </a:solidFill>
                      <a:prstDash val="solid"/>
                      <a:round/>
                      <a:headEnd type="none" w="med" len="med"/>
                      <a:tailEnd type="none" w="med" len="med"/>
                    </a:lnB>
                  </a:tcPr>
                </a:tc>
                <a:tc>
                  <a:txBody>
                    <a:bodyPr/>
                    <a:lstStyle/>
                    <a:p>
                      <a:pPr algn="ctr"/>
                      <a:endParaRPr lang="zh-CN" altLang="en-US" sz="2400" b="1" dirty="0">
                        <a:solidFill>
                          <a:srgbClr val="0000CC"/>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rgbClr val="C00000"/>
                      </a:solidFill>
                      <a:prstDash val="solid"/>
                      <a:round/>
                      <a:headEnd type="none" w="med" len="med"/>
                      <a:tailEnd type="none" w="med" len="med"/>
                    </a:lnT>
                    <a:lnB w="38100" cap="flat" cmpd="sng" algn="ctr">
                      <a:solidFill>
                        <a:srgbClr val="C00000"/>
                      </a:solidFill>
                      <a:prstDash val="solid"/>
                      <a:round/>
                      <a:headEnd type="none" w="med" len="med"/>
                      <a:tailEnd type="none" w="med" len="med"/>
                    </a:lnB>
                  </a:tcPr>
                </a:tc>
                <a:tc>
                  <a:txBody>
                    <a:bodyPr/>
                    <a:lstStyle/>
                    <a:p>
                      <a:pPr algn="ctr"/>
                      <a:endParaRPr lang="zh-CN" altLang="en-US" sz="2400" b="1" dirty="0">
                        <a:solidFill>
                          <a:srgbClr val="0000CC"/>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rgbClr val="C00000"/>
                      </a:solidFill>
                      <a:prstDash val="solid"/>
                      <a:round/>
                      <a:headEnd type="none" w="med" len="med"/>
                      <a:tailEnd type="none" w="med" len="med"/>
                    </a:lnT>
                    <a:lnB w="38100" cap="flat" cmpd="sng" algn="ctr">
                      <a:solidFill>
                        <a:srgbClr val="C00000"/>
                      </a:solidFill>
                      <a:prstDash val="solid"/>
                      <a:round/>
                      <a:headEnd type="none" w="med" len="med"/>
                      <a:tailEnd type="none" w="med" len="med"/>
                    </a:lnB>
                  </a:tcPr>
                </a:tc>
                <a:tc>
                  <a:txBody>
                    <a:bodyPr/>
                    <a:lstStyle/>
                    <a:p>
                      <a:pPr algn="ctr"/>
                      <a:endParaRPr lang="zh-CN" altLang="en-US" sz="2400" b="1" dirty="0">
                        <a:solidFill>
                          <a:srgbClr val="0000CC"/>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rgbClr val="C00000"/>
                      </a:solidFill>
                      <a:prstDash val="solid"/>
                      <a:round/>
                      <a:headEnd type="none" w="med" len="med"/>
                      <a:tailEnd type="none" w="med" len="med"/>
                    </a:lnT>
                    <a:lnB w="38100" cap="flat" cmpd="sng" algn="ctr">
                      <a:solidFill>
                        <a:srgbClr val="C00000"/>
                      </a:solidFill>
                      <a:prstDash val="solid"/>
                      <a:round/>
                      <a:headEnd type="none" w="med" len="med"/>
                      <a:tailEnd type="none" w="med" len="med"/>
                    </a:lnB>
                  </a:tcPr>
                </a:tc>
                <a:tc>
                  <a:txBody>
                    <a:bodyPr/>
                    <a:lstStyle/>
                    <a:p>
                      <a:pPr algn="ctr"/>
                      <a:endParaRPr lang="zh-CN" altLang="en-US" sz="2400" b="1" dirty="0">
                        <a:solidFill>
                          <a:srgbClr val="C00000"/>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rgbClr val="C00000"/>
                      </a:solidFill>
                      <a:prstDash val="solid"/>
                      <a:round/>
                      <a:headEnd type="none" w="med" len="med"/>
                      <a:tailEnd type="none" w="med" len="med"/>
                    </a:lnT>
                    <a:lnB w="38100" cap="flat" cmpd="sng" algn="ctr">
                      <a:solidFill>
                        <a:srgbClr val="C00000"/>
                      </a:solidFill>
                      <a:prstDash val="solid"/>
                      <a:round/>
                      <a:headEnd type="none" w="med" len="med"/>
                      <a:tailEnd type="none" w="med" len="med"/>
                    </a:lnB>
                  </a:tcPr>
                </a:tc>
              </a:tr>
              <a:tr h="370840">
                <a:tc>
                  <a:txBody>
                    <a:bodyPr/>
                    <a:lstStyle/>
                    <a:p>
                      <a:pPr algn="ctr"/>
                      <a:endParaRPr lang="zh-CN" altLang="en-US" sz="2400" b="1" dirty="0">
                        <a:solidFill>
                          <a:srgbClr val="9D138D"/>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rgbClr val="C00000"/>
                      </a:solidFill>
                      <a:prstDash val="solid"/>
                      <a:round/>
                      <a:headEnd type="none" w="med" len="med"/>
                      <a:tailEnd type="none" w="med" len="med"/>
                    </a:lnT>
                    <a:lnB w="38100" cap="flat" cmpd="sng" algn="ctr">
                      <a:solidFill>
                        <a:srgbClr val="C00000"/>
                      </a:solidFill>
                      <a:prstDash val="solid"/>
                      <a:round/>
                      <a:headEnd type="none" w="med" len="med"/>
                      <a:tailEnd type="none" w="med" len="med"/>
                    </a:lnB>
                  </a:tcPr>
                </a:tc>
                <a:tc>
                  <a:txBody>
                    <a:bodyPr/>
                    <a:lstStyle/>
                    <a:p>
                      <a:pPr algn="ctr"/>
                      <a:endParaRPr lang="zh-CN" altLang="en-US" sz="2400" b="1" dirty="0">
                        <a:solidFill>
                          <a:srgbClr val="00B050"/>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rgbClr val="C00000"/>
                      </a:solidFill>
                      <a:prstDash val="solid"/>
                      <a:round/>
                      <a:headEnd type="none" w="med" len="med"/>
                      <a:tailEnd type="none" w="med" len="med"/>
                    </a:lnT>
                    <a:lnB w="38100" cap="flat" cmpd="sng" algn="ctr">
                      <a:solidFill>
                        <a:srgbClr val="C00000"/>
                      </a:solidFill>
                      <a:prstDash val="solid"/>
                      <a:round/>
                      <a:headEnd type="none" w="med" len="med"/>
                      <a:tailEnd type="none" w="med" len="med"/>
                    </a:lnB>
                  </a:tcPr>
                </a:tc>
                <a:tc>
                  <a:txBody>
                    <a:bodyPr/>
                    <a:lstStyle/>
                    <a:p>
                      <a:pPr algn="ctr"/>
                      <a:endParaRPr lang="zh-CN" altLang="en-US" sz="2400" b="1" dirty="0">
                        <a:solidFill>
                          <a:srgbClr val="0000CC"/>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rgbClr val="C00000"/>
                      </a:solidFill>
                      <a:prstDash val="solid"/>
                      <a:round/>
                      <a:headEnd type="none" w="med" len="med"/>
                      <a:tailEnd type="none" w="med" len="med"/>
                    </a:lnT>
                    <a:lnB w="38100" cap="flat" cmpd="sng" algn="ctr">
                      <a:solidFill>
                        <a:srgbClr val="C00000"/>
                      </a:solidFill>
                      <a:prstDash val="solid"/>
                      <a:round/>
                      <a:headEnd type="none" w="med" len="med"/>
                      <a:tailEnd type="none" w="med" len="med"/>
                    </a:lnB>
                  </a:tcPr>
                </a:tc>
                <a:tc>
                  <a:txBody>
                    <a:bodyPr/>
                    <a:lstStyle/>
                    <a:p>
                      <a:pPr algn="ctr"/>
                      <a:endParaRPr lang="zh-CN" altLang="en-US" sz="2400" b="1" dirty="0">
                        <a:solidFill>
                          <a:srgbClr val="0000CC"/>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rgbClr val="C00000"/>
                      </a:solidFill>
                      <a:prstDash val="solid"/>
                      <a:round/>
                      <a:headEnd type="none" w="med" len="med"/>
                      <a:tailEnd type="none" w="med" len="med"/>
                    </a:lnT>
                    <a:lnB w="38100" cap="flat" cmpd="sng" algn="ctr">
                      <a:solidFill>
                        <a:srgbClr val="C00000"/>
                      </a:solidFill>
                      <a:prstDash val="solid"/>
                      <a:round/>
                      <a:headEnd type="none" w="med" len="med"/>
                      <a:tailEnd type="none" w="med" len="med"/>
                    </a:lnB>
                  </a:tcPr>
                </a:tc>
                <a:tc>
                  <a:txBody>
                    <a:bodyPr/>
                    <a:lstStyle/>
                    <a:p>
                      <a:pPr algn="ctr"/>
                      <a:endParaRPr lang="zh-CN" altLang="en-US" sz="2400" b="1" dirty="0">
                        <a:solidFill>
                          <a:srgbClr val="0000CC"/>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rgbClr val="C00000"/>
                      </a:solidFill>
                      <a:prstDash val="solid"/>
                      <a:round/>
                      <a:headEnd type="none" w="med" len="med"/>
                      <a:tailEnd type="none" w="med" len="med"/>
                    </a:lnT>
                    <a:lnB w="38100" cap="flat" cmpd="sng" algn="ctr">
                      <a:solidFill>
                        <a:srgbClr val="C00000"/>
                      </a:solidFill>
                      <a:prstDash val="solid"/>
                      <a:round/>
                      <a:headEnd type="none" w="med" len="med"/>
                      <a:tailEnd type="none" w="med" len="med"/>
                    </a:lnB>
                  </a:tcPr>
                </a:tc>
                <a:tc>
                  <a:txBody>
                    <a:bodyPr/>
                    <a:lstStyle/>
                    <a:p>
                      <a:pPr algn="ctr"/>
                      <a:endParaRPr lang="zh-CN" altLang="en-US" sz="2400" b="1" dirty="0">
                        <a:solidFill>
                          <a:srgbClr val="C00000"/>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rgbClr val="C00000"/>
                      </a:solidFill>
                      <a:prstDash val="solid"/>
                      <a:round/>
                      <a:headEnd type="none" w="med" len="med"/>
                      <a:tailEnd type="none" w="med" len="med"/>
                    </a:lnT>
                    <a:lnB w="38100" cap="flat" cmpd="sng" algn="ctr">
                      <a:solidFill>
                        <a:srgbClr val="C00000"/>
                      </a:solidFill>
                      <a:prstDash val="solid"/>
                      <a:round/>
                      <a:headEnd type="none" w="med" len="med"/>
                      <a:tailEnd type="none" w="med" len="med"/>
                    </a:lnB>
                  </a:tcPr>
                </a:tc>
              </a:tr>
              <a:tr h="370840">
                <a:tc>
                  <a:txBody>
                    <a:bodyPr/>
                    <a:lstStyle/>
                    <a:p>
                      <a:pPr algn="ctr"/>
                      <a:endParaRPr lang="zh-CN" altLang="en-US" sz="2400" b="1" dirty="0">
                        <a:solidFill>
                          <a:srgbClr val="9D138D"/>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rgbClr val="C00000"/>
                      </a:solidFill>
                      <a:prstDash val="solid"/>
                      <a:round/>
                      <a:headEnd type="none" w="med" len="med"/>
                      <a:tailEnd type="none" w="med" len="med"/>
                    </a:lnT>
                    <a:lnB w="38100" cap="flat" cmpd="sng" algn="ctr">
                      <a:solidFill>
                        <a:srgbClr val="C00000"/>
                      </a:solidFill>
                      <a:prstDash val="solid"/>
                      <a:round/>
                      <a:headEnd type="none" w="med" len="med"/>
                      <a:tailEnd type="none" w="med" len="med"/>
                    </a:lnB>
                  </a:tcPr>
                </a:tc>
                <a:tc>
                  <a:txBody>
                    <a:bodyPr/>
                    <a:lstStyle/>
                    <a:p>
                      <a:pPr algn="ctr"/>
                      <a:endParaRPr lang="zh-CN" altLang="en-US" sz="2400" b="1" dirty="0">
                        <a:solidFill>
                          <a:srgbClr val="00B050"/>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rgbClr val="C00000"/>
                      </a:solidFill>
                      <a:prstDash val="solid"/>
                      <a:round/>
                      <a:headEnd type="none" w="med" len="med"/>
                      <a:tailEnd type="none" w="med" len="med"/>
                    </a:lnT>
                    <a:lnB w="38100" cap="flat" cmpd="sng" algn="ctr">
                      <a:solidFill>
                        <a:srgbClr val="C00000"/>
                      </a:solidFill>
                      <a:prstDash val="solid"/>
                      <a:round/>
                      <a:headEnd type="none" w="med" len="med"/>
                      <a:tailEnd type="none" w="med" len="med"/>
                    </a:lnB>
                  </a:tcPr>
                </a:tc>
                <a:tc>
                  <a:txBody>
                    <a:bodyPr/>
                    <a:lstStyle/>
                    <a:p>
                      <a:pPr algn="ctr"/>
                      <a:endParaRPr lang="zh-CN" altLang="en-US" sz="2400" b="1" dirty="0">
                        <a:solidFill>
                          <a:srgbClr val="0000CC"/>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rgbClr val="C00000"/>
                      </a:solidFill>
                      <a:prstDash val="solid"/>
                      <a:round/>
                      <a:headEnd type="none" w="med" len="med"/>
                      <a:tailEnd type="none" w="med" len="med"/>
                    </a:lnT>
                    <a:lnB w="38100" cap="flat" cmpd="sng" algn="ctr">
                      <a:solidFill>
                        <a:srgbClr val="C00000"/>
                      </a:solidFill>
                      <a:prstDash val="solid"/>
                      <a:round/>
                      <a:headEnd type="none" w="med" len="med"/>
                      <a:tailEnd type="none" w="med" len="med"/>
                    </a:lnB>
                  </a:tcPr>
                </a:tc>
                <a:tc>
                  <a:txBody>
                    <a:bodyPr/>
                    <a:lstStyle/>
                    <a:p>
                      <a:pPr algn="ctr"/>
                      <a:endParaRPr lang="zh-CN" altLang="en-US" sz="2400" b="1" dirty="0">
                        <a:solidFill>
                          <a:srgbClr val="0000CC"/>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rgbClr val="C00000"/>
                      </a:solidFill>
                      <a:prstDash val="solid"/>
                      <a:round/>
                      <a:headEnd type="none" w="med" len="med"/>
                      <a:tailEnd type="none" w="med" len="med"/>
                    </a:lnT>
                    <a:lnB w="38100" cap="flat" cmpd="sng" algn="ctr">
                      <a:solidFill>
                        <a:srgbClr val="C00000"/>
                      </a:solidFill>
                      <a:prstDash val="solid"/>
                      <a:round/>
                      <a:headEnd type="none" w="med" len="med"/>
                      <a:tailEnd type="none" w="med" len="med"/>
                    </a:lnB>
                  </a:tcPr>
                </a:tc>
                <a:tc>
                  <a:txBody>
                    <a:bodyPr/>
                    <a:lstStyle/>
                    <a:p>
                      <a:pPr algn="ctr"/>
                      <a:endParaRPr lang="zh-CN" altLang="en-US" sz="2400" b="1" dirty="0">
                        <a:solidFill>
                          <a:srgbClr val="0000CC"/>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rgbClr val="C00000"/>
                      </a:solidFill>
                      <a:prstDash val="solid"/>
                      <a:round/>
                      <a:headEnd type="none" w="med" len="med"/>
                      <a:tailEnd type="none" w="med" len="med"/>
                    </a:lnT>
                    <a:lnB w="38100" cap="flat" cmpd="sng" algn="ctr">
                      <a:solidFill>
                        <a:srgbClr val="C00000"/>
                      </a:solidFill>
                      <a:prstDash val="solid"/>
                      <a:round/>
                      <a:headEnd type="none" w="med" len="med"/>
                      <a:tailEnd type="none" w="med" len="med"/>
                    </a:lnB>
                  </a:tcPr>
                </a:tc>
                <a:tc>
                  <a:txBody>
                    <a:bodyPr/>
                    <a:lstStyle/>
                    <a:p>
                      <a:pPr algn="ctr"/>
                      <a:endParaRPr lang="zh-CN" altLang="en-US" sz="2400" b="1" dirty="0">
                        <a:solidFill>
                          <a:srgbClr val="C00000"/>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rgbClr val="C00000"/>
                      </a:solidFill>
                      <a:prstDash val="solid"/>
                      <a:round/>
                      <a:headEnd type="none" w="med" len="med"/>
                      <a:tailEnd type="none" w="med" len="med"/>
                    </a:lnT>
                    <a:lnB w="38100" cap="flat" cmpd="sng" algn="ctr">
                      <a:solidFill>
                        <a:srgbClr val="C00000"/>
                      </a:solidFill>
                      <a:prstDash val="solid"/>
                      <a:round/>
                      <a:headEnd type="none" w="med" len="med"/>
                      <a:tailEnd type="none" w="med" len="med"/>
                    </a:lnB>
                  </a:tcPr>
                </a:tc>
              </a:tr>
            </a:tbl>
          </a:graphicData>
        </a:graphic>
      </p:graphicFrame>
      <p:sp>
        <p:nvSpPr>
          <p:cNvPr id="63525" name="TextBox 12"/>
          <p:cNvSpPr txBox="1">
            <a:spLocks noChangeArrowheads="1"/>
          </p:cNvSpPr>
          <p:nvPr/>
        </p:nvSpPr>
        <p:spPr bwMode="auto">
          <a:xfrm>
            <a:off x="9667875" y="5214938"/>
            <a:ext cx="1071563" cy="460375"/>
          </a:xfrm>
          <a:prstGeom prst="rect">
            <a:avLst/>
          </a:prstGeom>
          <a:noFill/>
          <a:ln w="9525">
            <a:noFill/>
            <a:miter lim="800000"/>
          </a:ln>
        </p:spPr>
        <p:txBody>
          <a:bodyPr>
            <a:spAutoFit/>
          </a:bodyPr>
          <a:lstStyle/>
          <a:p>
            <a:pPr algn="ctr"/>
            <a:r>
              <a:rPr lang="en-US" altLang="zh-CN" sz="2400" b="1">
                <a:solidFill>
                  <a:srgbClr val="0000CC"/>
                </a:solidFill>
              </a:rPr>
              <a:t>stu[0]</a:t>
            </a:r>
            <a:endParaRPr lang="zh-CN" altLang="en-US" sz="2400" b="1">
              <a:solidFill>
                <a:srgbClr val="0000CC"/>
              </a:solidFill>
            </a:endParaRPr>
          </a:p>
        </p:txBody>
      </p:sp>
      <p:sp>
        <p:nvSpPr>
          <p:cNvPr id="63526" name="TextBox 13"/>
          <p:cNvSpPr txBox="1">
            <a:spLocks noChangeArrowheads="1"/>
          </p:cNvSpPr>
          <p:nvPr/>
        </p:nvSpPr>
        <p:spPr bwMode="auto">
          <a:xfrm>
            <a:off x="9667875" y="5681663"/>
            <a:ext cx="1071563" cy="460375"/>
          </a:xfrm>
          <a:prstGeom prst="rect">
            <a:avLst/>
          </a:prstGeom>
          <a:noFill/>
          <a:ln w="9525">
            <a:noFill/>
            <a:miter lim="800000"/>
          </a:ln>
        </p:spPr>
        <p:txBody>
          <a:bodyPr>
            <a:spAutoFit/>
          </a:bodyPr>
          <a:lstStyle/>
          <a:p>
            <a:pPr algn="ctr"/>
            <a:r>
              <a:rPr lang="en-US" altLang="zh-CN" sz="2400" b="1">
                <a:solidFill>
                  <a:srgbClr val="0000CC"/>
                </a:solidFill>
              </a:rPr>
              <a:t>stu[1]</a:t>
            </a:r>
            <a:endParaRPr lang="zh-CN" altLang="en-US" sz="2400" b="1">
              <a:solidFill>
                <a:srgbClr val="0000CC"/>
              </a:solidFill>
            </a:endParaRPr>
          </a:p>
        </p:txBody>
      </p:sp>
      <p:sp>
        <p:nvSpPr>
          <p:cNvPr id="63527" name="TextBox 14"/>
          <p:cNvSpPr txBox="1">
            <a:spLocks noChangeArrowheads="1"/>
          </p:cNvSpPr>
          <p:nvPr/>
        </p:nvSpPr>
        <p:spPr bwMode="auto">
          <a:xfrm>
            <a:off x="9667875" y="6181725"/>
            <a:ext cx="1071563" cy="460375"/>
          </a:xfrm>
          <a:prstGeom prst="rect">
            <a:avLst/>
          </a:prstGeom>
          <a:noFill/>
          <a:ln w="9525">
            <a:noFill/>
            <a:miter lim="800000"/>
          </a:ln>
        </p:spPr>
        <p:txBody>
          <a:bodyPr>
            <a:spAutoFit/>
          </a:bodyPr>
          <a:lstStyle/>
          <a:p>
            <a:pPr algn="ctr"/>
            <a:r>
              <a:rPr lang="en-US" altLang="zh-CN" sz="2400" b="1">
                <a:solidFill>
                  <a:srgbClr val="0000CC"/>
                </a:solidFill>
              </a:rPr>
              <a:t>stu[2]</a:t>
            </a:r>
            <a:endParaRPr lang="zh-CN" altLang="en-US" sz="2400" b="1">
              <a:solidFill>
                <a:srgbClr val="0000CC"/>
              </a:solidFill>
            </a:endParaRPr>
          </a:p>
        </p:txBody>
      </p:sp>
      <p:sp>
        <p:nvSpPr>
          <p:cNvPr id="16" name="TextBox 15"/>
          <p:cNvSpPr txBox="1">
            <a:spLocks noChangeArrowheads="1"/>
          </p:cNvSpPr>
          <p:nvPr/>
        </p:nvSpPr>
        <p:spPr bwMode="auto">
          <a:xfrm>
            <a:off x="2238375" y="5286375"/>
            <a:ext cx="857250" cy="583565"/>
          </a:xfrm>
          <a:prstGeom prst="rect">
            <a:avLst/>
          </a:prstGeom>
          <a:noFill/>
          <a:ln w="9525">
            <a:noFill/>
            <a:miter lim="800000"/>
          </a:ln>
        </p:spPr>
        <p:txBody>
          <a:bodyPr>
            <a:spAutoFit/>
          </a:bodyPr>
          <a:lstStyle/>
          <a:p>
            <a:pPr algn="ctr"/>
            <a:r>
              <a:rPr lang="en-US" altLang="zh-CN" sz="3200" b="1">
                <a:solidFill>
                  <a:srgbClr val="00B0F0"/>
                </a:solidFill>
              </a:rPr>
              <a:t>stu</a:t>
            </a:r>
            <a:endParaRPr lang="zh-CN" altLang="en-US" sz="3200" b="1">
              <a:solidFill>
                <a:srgbClr val="00B0F0"/>
              </a:solidFill>
            </a:endParaRPr>
          </a:p>
        </p:txBody>
      </p:sp>
      <p:cxnSp>
        <p:nvCxnSpPr>
          <p:cNvPr id="17" name="直接箭头连接符 16"/>
          <p:cNvCxnSpPr>
            <a:cxnSpLocks noChangeShapeType="1"/>
          </p:cNvCxnSpPr>
          <p:nvPr/>
        </p:nvCxnSpPr>
        <p:spPr bwMode="auto">
          <a:xfrm>
            <a:off x="2452688" y="5273675"/>
            <a:ext cx="642937" cy="1588"/>
          </a:xfrm>
          <a:prstGeom prst="straightConnector1">
            <a:avLst/>
          </a:prstGeom>
          <a:noFill/>
          <a:ln w="38100" algn="ctr">
            <a:solidFill>
              <a:srgbClr val="00B0F0"/>
            </a:solidFill>
            <a:miter lim="800000"/>
            <a:tailEnd type="arrow" w="med" len="med"/>
          </a:ln>
        </p:spPr>
      </p:cxnSp>
      <p:sp>
        <p:nvSpPr>
          <p:cNvPr id="18" name="TextBox 17"/>
          <p:cNvSpPr txBox="1"/>
          <p:nvPr/>
        </p:nvSpPr>
        <p:spPr>
          <a:xfrm>
            <a:off x="3095625" y="5286375"/>
            <a:ext cx="1285875" cy="460375"/>
          </a:xfrm>
          <a:prstGeom prst="rect">
            <a:avLst/>
          </a:prstGeom>
          <a:noFill/>
        </p:spPr>
        <p:txBody>
          <a:bodyPr>
            <a:spAutoFit/>
          </a:bodyPr>
          <a:lstStyle/>
          <a:p>
            <a:pPr algn="ctr">
              <a:defRPr/>
            </a:pPr>
            <a:r>
              <a:rPr lang="en-US" altLang="zh-CN" sz="2400" b="1" dirty="0">
                <a:solidFill>
                  <a:srgbClr val="9D138D"/>
                </a:solidFill>
                <a:latin typeface="+mn-lt"/>
                <a:ea typeface="+mn-ea"/>
              </a:rPr>
              <a:t>10101</a:t>
            </a:r>
            <a:endParaRPr lang="zh-CN" altLang="en-US" sz="2400" b="1" dirty="0">
              <a:solidFill>
                <a:srgbClr val="9D138D"/>
              </a:solidFill>
              <a:latin typeface="+mn-lt"/>
              <a:ea typeface="+mn-ea"/>
            </a:endParaRPr>
          </a:p>
        </p:txBody>
      </p:sp>
      <p:sp>
        <p:nvSpPr>
          <p:cNvPr id="19" name="TextBox 18"/>
          <p:cNvSpPr txBox="1"/>
          <p:nvPr/>
        </p:nvSpPr>
        <p:spPr>
          <a:xfrm>
            <a:off x="4667250" y="5286375"/>
            <a:ext cx="714375" cy="460375"/>
          </a:xfrm>
          <a:prstGeom prst="rect">
            <a:avLst/>
          </a:prstGeom>
          <a:noFill/>
        </p:spPr>
        <p:txBody>
          <a:bodyPr>
            <a:spAutoFit/>
          </a:bodyPr>
          <a:lstStyle/>
          <a:p>
            <a:pPr algn="ctr">
              <a:defRPr/>
            </a:pPr>
            <a:r>
              <a:rPr lang="en-US" altLang="zh-CN" sz="2400" b="1" dirty="0">
                <a:solidFill>
                  <a:srgbClr val="00B050"/>
                </a:solidFill>
                <a:latin typeface="+mn-lt"/>
                <a:ea typeface="+mn-ea"/>
              </a:rPr>
              <a:t>Li</a:t>
            </a:r>
            <a:endParaRPr lang="zh-CN" altLang="en-US" sz="2400" b="1" dirty="0">
              <a:solidFill>
                <a:srgbClr val="00B050"/>
              </a:solidFill>
              <a:latin typeface="+mn-lt"/>
              <a:ea typeface="+mn-ea"/>
            </a:endParaRPr>
          </a:p>
        </p:txBody>
      </p:sp>
      <p:sp>
        <p:nvSpPr>
          <p:cNvPr id="20" name="TextBox 19"/>
          <p:cNvSpPr txBox="1"/>
          <p:nvPr/>
        </p:nvSpPr>
        <p:spPr>
          <a:xfrm>
            <a:off x="5667375" y="5286375"/>
            <a:ext cx="2714625" cy="460375"/>
          </a:xfrm>
          <a:prstGeom prst="rect">
            <a:avLst/>
          </a:prstGeom>
          <a:noFill/>
        </p:spPr>
        <p:txBody>
          <a:bodyPr>
            <a:spAutoFit/>
          </a:bodyPr>
          <a:lstStyle/>
          <a:p>
            <a:pPr algn="ctr">
              <a:defRPr/>
            </a:pPr>
            <a:r>
              <a:rPr lang="en-US" altLang="zh-CN" sz="2400" b="1" dirty="0">
                <a:solidFill>
                  <a:srgbClr val="0000CC"/>
                </a:solidFill>
                <a:latin typeface="+mn-lt"/>
                <a:ea typeface="+mn-ea"/>
              </a:rPr>
              <a:t>78     89     98</a:t>
            </a:r>
            <a:endParaRPr lang="zh-CN" altLang="en-US" sz="2400" b="1" dirty="0">
              <a:solidFill>
                <a:srgbClr val="0000CC"/>
              </a:solidFill>
              <a:latin typeface="+mn-lt"/>
              <a:ea typeface="+mn-ea"/>
            </a:endParaRPr>
          </a:p>
        </p:txBody>
      </p:sp>
      <p:sp>
        <p:nvSpPr>
          <p:cNvPr id="21" name="TextBox 20"/>
          <p:cNvSpPr txBox="1"/>
          <p:nvPr/>
        </p:nvSpPr>
        <p:spPr>
          <a:xfrm>
            <a:off x="8382000" y="5286375"/>
            <a:ext cx="1357313" cy="460375"/>
          </a:xfrm>
          <a:prstGeom prst="rect">
            <a:avLst/>
          </a:prstGeom>
          <a:noFill/>
        </p:spPr>
        <p:txBody>
          <a:bodyPr>
            <a:spAutoFit/>
          </a:bodyPr>
          <a:lstStyle/>
          <a:p>
            <a:pPr algn="ctr">
              <a:defRPr/>
            </a:pPr>
            <a:r>
              <a:rPr lang="en-US" altLang="zh-CN" sz="2400" b="1" dirty="0">
                <a:solidFill>
                  <a:srgbClr val="C00000"/>
                </a:solidFill>
                <a:latin typeface="+mn-lt"/>
                <a:ea typeface="+mn-ea"/>
              </a:rPr>
              <a:t>88.33</a:t>
            </a:r>
            <a:endParaRPr lang="zh-CN" altLang="en-US" sz="2400" b="1" dirty="0">
              <a:solidFill>
                <a:srgbClr val="C00000"/>
              </a:solidFill>
              <a:latin typeface="+mn-lt"/>
              <a:ea typeface="+mn-ea"/>
            </a:endParaRPr>
          </a:p>
        </p:txBody>
      </p:sp>
      <p:sp>
        <p:nvSpPr>
          <p:cNvPr id="22" name="TextBox 21"/>
          <p:cNvSpPr txBox="1">
            <a:spLocks noChangeArrowheads="1"/>
          </p:cNvSpPr>
          <p:nvPr/>
        </p:nvSpPr>
        <p:spPr bwMode="auto">
          <a:xfrm>
            <a:off x="7381875" y="857250"/>
            <a:ext cx="1071563" cy="583565"/>
          </a:xfrm>
          <a:prstGeom prst="rect">
            <a:avLst/>
          </a:prstGeom>
          <a:solidFill>
            <a:srgbClr val="FF0000"/>
          </a:solidFill>
          <a:ln w="9525">
            <a:noFill/>
            <a:miter lim="800000"/>
          </a:ln>
        </p:spPr>
        <p:txBody>
          <a:bodyPr>
            <a:spAutoFit/>
          </a:bodyPr>
          <a:lstStyle/>
          <a:p>
            <a:pPr algn="ctr"/>
            <a:r>
              <a:rPr lang="en-US" altLang="zh-CN" sz="3200" b="1">
                <a:solidFill>
                  <a:srgbClr val="FFFF00"/>
                </a:solidFill>
              </a:rPr>
              <a:t>i=0</a:t>
            </a:r>
            <a:endParaRPr lang="zh-CN" altLang="en-US" sz="3200" b="1">
              <a:solidFill>
                <a:srgbClr val="FFFF00"/>
              </a:solidFill>
            </a:endParaRPr>
          </a:p>
        </p:txBody>
      </p:sp>
      <p:pic>
        <p:nvPicPr>
          <p:cNvPr id="63535" name="图片 22" descr="Untitled2.png">
            <a:hlinkClick r:id="rId1" action="ppaction://hlinksldjump"/>
          </p:cNvPr>
          <p:cNvPicPr>
            <a:picLocks noChangeAspect="1"/>
          </p:cNvPicPr>
          <p:nvPr/>
        </p:nvPicPr>
        <p:blipFill>
          <a:blip r:embed="rId2"/>
          <a:srcRect/>
          <a:stretch>
            <a:fillRect/>
          </a:stretch>
        </p:blipFill>
        <p:spPr bwMode="auto">
          <a:xfrm>
            <a:off x="1666875" y="6072188"/>
            <a:ext cx="469900" cy="469900"/>
          </a:xfrm>
          <a:prstGeom prst="rect">
            <a:avLst/>
          </a:prstGeom>
          <a:noFill/>
          <a:ln w="9525">
            <a:noFill/>
            <a:miter lim="800000"/>
            <a:headEnd/>
            <a:tailEnd/>
          </a:ln>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8"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slide(fromLeft)">
                                      <p:cBhvr>
                                        <p:cTn id="7" dur="500"/>
                                        <p:tgtEl>
                                          <p:spTgt spid="17"/>
                                        </p:tgtEl>
                                      </p:cBhvr>
                                    </p:animEffect>
                                  </p:childTnLst>
                                </p:cTn>
                              </p:par>
                              <p:par>
                                <p:cTn id="8" presetID="12" presetClass="entr" presetSubtype="8" fill="hold" grpId="0" nodeType="withEffect">
                                  <p:stCondLst>
                                    <p:cond delay="0"/>
                                  </p:stCondLst>
                                  <p:childTnLst>
                                    <p:set>
                                      <p:cBhvr>
                                        <p:cTn id="9" dur="1" fill="hold">
                                          <p:stCondLst>
                                            <p:cond delay="0"/>
                                          </p:stCondLst>
                                        </p:cTn>
                                        <p:tgtEl>
                                          <p:spTgt spid="16"/>
                                        </p:tgtEl>
                                        <p:attrNameLst>
                                          <p:attrName>style.visibility</p:attrName>
                                        </p:attrNameLst>
                                      </p:cBhvr>
                                      <p:to>
                                        <p:strVal val="visible"/>
                                      </p:to>
                                    </p:set>
                                    <p:animEffect transition="in" filter="slide(fromLeft)">
                                      <p:cBhvr>
                                        <p:cTn id="10" dur="500"/>
                                        <p:tgtEl>
                                          <p:spTgt spid="16"/>
                                        </p:tgtEl>
                                      </p:cBhvr>
                                    </p:animEffect>
                                  </p:childTnLst>
                                </p:cTn>
                              </p:par>
                            </p:childTnLst>
                          </p:cTn>
                        </p:par>
                      </p:childTnLst>
                    </p:cTn>
                  </p:par>
                  <p:par>
                    <p:cTn id="11" fill="hold">
                      <p:stCondLst>
                        <p:cond delay="indefinite"/>
                      </p:stCondLst>
                      <p:childTnLst>
                        <p:par>
                          <p:cTn id="12" fill="hold">
                            <p:stCondLst>
                              <p:cond delay="0"/>
                            </p:stCondLst>
                            <p:childTnLst>
                              <p:par>
                                <p:cTn id="13" presetID="15" presetClass="entr" presetSubtype="0" fill="hold" grpId="0" nodeType="clickEffect">
                                  <p:stCondLst>
                                    <p:cond delay="0"/>
                                  </p:stCondLst>
                                  <p:childTnLst>
                                    <p:set>
                                      <p:cBhvr>
                                        <p:cTn id="14" dur="1" fill="hold">
                                          <p:stCondLst>
                                            <p:cond delay="0"/>
                                          </p:stCondLst>
                                        </p:cTn>
                                        <p:tgtEl>
                                          <p:spTgt spid="22"/>
                                        </p:tgtEl>
                                        <p:attrNameLst>
                                          <p:attrName>style.visibility</p:attrName>
                                        </p:attrNameLst>
                                      </p:cBhvr>
                                      <p:to>
                                        <p:strVal val="visible"/>
                                      </p:to>
                                    </p:set>
                                    <p:anim calcmode="lin" valueType="num">
                                      <p:cBhvr>
                                        <p:cTn id="15" dur="1000" fill="hold"/>
                                        <p:tgtEl>
                                          <p:spTgt spid="22"/>
                                        </p:tgtEl>
                                        <p:attrNameLst>
                                          <p:attrName>ppt_w</p:attrName>
                                        </p:attrNameLst>
                                      </p:cBhvr>
                                      <p:tavLst>
                                        <p:tav tm="0">
                                          <p:val>
                                            <p:fltVal val="0"/>
                                          </p:val>
                                        </p:tav>
                                        <p:tav tm="100000">
                                          <p:val>
                                            <p:strVal val="#ppt_w"/>
                                          </p:val>
                                        </p:tav>
                                      </p:tavLst>
                                    </p:anim>
                                    <p:anim calcmode="lin" valueType="num">
                                      <p:cBhvr>
                                        <p:cTn id="16" dur="1000" fill="hold"/>
                                        <p:tgtEl>
                                          <p:spTgt spid="22"/>
                                        </p:tgtEl>
                                        <p:attrNameLst>
                                          <p:attrName>ppt_h</p:attrName>
                                        </p:attrNameLst>
                                      </p:cBhvr>
                                      <p:tavLst>
                                        <p:tav tm="0">
                                          <p:val>
                                            <p:fltVal val="0"/>
                                          </p:val>
                                        </p:tav>
                                        <p:tav tm="100000">
                                          <p:val>
                                            <p:strVal val="#ppt_h"/>
                                          </p:val>
                                        </p:tav>
                                      </p:tavLst>
                                    </p:anim>
                                    <p:anim calcmode="lin" valueType="num">
                                      <p:cBhvr>
                                        <p:cTn id="17" dur="1000" fill="hold"/>
                                        <p:tgtEl>
                                          <p:spTgt spid="22"/>
                                        </p:tgtEl>
                                        <p:attrNameLst>
                                          <p:attrName>ppt_x</p:attrName>
                                        </p:attrNameLst>
                                      </p:cBhvr>
                                      <p:tavLst>
                                        <p:tav tm="0" fmla="#ppt_x+(cos(-2*pi*(1-$))*-#ppt_x-sin(-2*pi*(1-$))*(1-#ppt_y))*(1-$)">
                                          <p:val>
                                            <p:fltVal val="0"/>
                                          </p:val>
                                        </p:tav>
                                        <p:tav tm="100000">
                                          <p:val>
                                            <p:fltVal val="1"/>
                                          </p:val>
                                        </p:tav>
                                      </p:tavLst>
                                    </p:anim>
                                    <p:anim calcmode="lin" valueType="num">
                                      <p:cBhvr>
                                        <p:cTn id="18" dur="1000" fill="hold"/>
                                        <p:tgtEl>
                                          <p:spTgt spid="22"/>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grpId="0" nodeType="click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blinds(horizontal)">
                                      <p:cBhvr>
                                        <p:cTn id="23" dur="500"/>
                                        <p:tgtEl>
                                          <p:spTgt spid="4"/>
                                        </p:tgtEl>
                                      </p:cBhvr>
                                    </p:animEffect>
                                  </p:childTnLst>
                                  <p:subTnLst>
                                    <p:set>
                                      <p:cBhvr override="childStyle">
                                        <p:cTn dur="1" fill="hold" display="0" masterRel="nextClick" afterEffect="1"/>
                                        <p:tgtEl>
                                          <p:spTgt spid="4"/>
                                        </p:tgtEl>
                                        <p:attrNameLst>
                                          <p:attrName>style.visibility</p:attrName>
                                        </p:attrNameLst>
                                      </p:cBhvr>
                                      <p:to>
                                        <p:strVal val="hidden"/>
                                      </p:to>
                                    </p:set>
                                  </p:subTnLst>
                                </p:cTn>
                              </p:par>
                            </p:childTnLst>
                          </p:cTn>
                        </p:par>
                      </p:childTnLst>
                    </p:cTn>
                  </p:par>
                  <p:par>
                    <p:cTn id="24" fill="hold">
                      <p:stCondLst>
                        <p:cond delay="indefinite"/>
                      </p:stCondLst>
                      <p:childTnLst>
                        <p:par>
                          <p:cTn id="25" fill="hold">
                            <p:stCondLst>
                              <p:cond delay="0"/>
                            </p:stCondLst>
                            <p:childTnLst>
                              <p:par>
                                <p:cTn id="26" presetID="3" presetClass="entr" presetSubtype="10" fill="hold" grpId="0" nodeType="clickEffect">
                                  <p:stCondLst>
                                    <p:cond delay="0"/>
                                  </p:stCondLst>
                                  <p:childTnLst>
                                    <p:set>
                                      <p:cBhvr>
                                        <p:cTn id="27" dur="1" fill="hold">
                                          <p:stCondLst>
                                            <p:cond delay="0"/>
                                          </p:stCondLst>
                                        </p:cTn>
                                        <p:tgtEl>
                                          <p:spTgt spid="18"/>
                                        </p:tgtEl>
                                        <p:attrNameLst>
                                          <p:attrName>style.visibility</p:attrName>
                                        </p:attrNameLst>
                                      </p:cBhvr>
                                      <p:to>
                                        <p:strVal val="visible"/>
                                      </p:to>
                                    </p:set>
                                    <p:animEffect transition="in" filter="blinds(horizontal)">
                                      <p:cBhvr>
                                        <p:cTn id="28" dur="500"/>
                                        <p:tgtEl>
                                          <p:spTgt spid="18"/>
                                        </p:tgtEl>
                                      </p:cBhvr>
                                    </p:animEffect>
                                  </p:childTnLst>
                                </p:cTn>
                              </p:par>
                            </p:childTnLst>
                          </p:cTn>
                        </p:par>
                      </p:childTnLst>
                    </p:cTn>
                  </p:par>
                  <p:par>
                    <p:cTn id="29" fill="hold">
                      <p:stCondLst>
                        <p:cond delay="indefinite"/>
                      </p:stCondLst>
                      <p:childTnLst>
                        <p:par>
                          <p:cTn id="30" fill="hold">
                            <p:stCondLst>
                              <p:cond delay="0"/>
                            </p:stCondLst>
                            <p:childTnLst>
                              <p:par>
                                <p:cTn id="31" presetID="3" presetClass="entr" presetSubtype="10" fill="hold" grpId="0" nodeType="clickEffect">
                                  <p:stCondLst>
                                    <p:cond delay="0"/>
                                  </p:stCondLst>
                                  <p:childTnLst>
                                    <p:set>
                                      <p:cBhvr>
                                        <p:cTn id="32" dur="1" fill="hold">
                                          <p:stCondLst>
                                            <p:cond delay="0"/>
                                          </p:stCondLst>
                                        </p:cTn>
                                        <p:tgtEl>
                                          <p:spTgt spid="5"/>
                                        </p:tgtEl>
                                        <p:attrNameLst>
                                          <p:attrName>style.visibility</p:attrName>
                                        </p:attrNameLst>
                                      </p:cBhvr>
                                      <p:to>
                                        <p:strVal val="visible"/>
                                      </p:to>
                                    </p:set>
                                    <p:animEffect transition="in" filter="blinds(horizontal)">
                                      <p:cBhvr>
                                        <p:cTn id="33" dur="500"/>
                                        <p:tgtEl>
                                          <p:spTgt spid="5"/>
                                        </p:tgtEl>
                                      </p:cBhvr>
                                    </p:animEffect>
                                  </p:childTnLst>
                                  <p:subTnLst>
                                    <p:set>
                                      <p:cBhvr override="childStyle">
                                        <p:cTn dur="1" fill="hold" display="0" masterRel="nextClick" afterEffect="1"/>
                                        <p:tgtEl>
                                          <p:spTgt spid="5"/>
                                        </p:tgtEl>
                                        <p:attrNameLst>
                                          <p:attrName>style.visibility</p:attrName>
                                        </p:attrNameLst>
                                      </p:cBhvr>
                                      <p:to>
                                        <p:strVal val="hidden"/>
                                      </p:to>
                                    </p:set>
                                  </p:subTnLst>
                                </p:cTn>
                              </p:par>
                            </p:childTnLst>
                          </p:cTn>
                        </p:par>
                      </p:childTnLst>
                    </p:cTn>
                  </p:par>
                  <p:par>
                    <p:cTn id="34" fill="hold">
                      <p:stCondLst>
                        <p:cond delay="indefinite"/>
                      </p:stCondLst>
                      <p:childTnLst>
                        <p:par>
                          <p:cTn id="35" fill="hold">
                            <p:stCondLst>
                              <p:cond delay="0"/>
                            </p:stCondLst>
                            <p:childTnLst>
                              <p:par>
                                <p:cTn id="36" presetID="3" presetClass="entr" presetSubtype="10" fill="hold" grpId="0" nodeType="clickEffect">
                                  <p:stCondLst>
                                    <p:cond delay="0"/>
                                  </p:stCondLst>
                                  <p:childTnLst>
                                    <p:set>
                                      <p:cBhvr>
                                        <p:cTn id="37" dur="1" fill="hold">
                                          <p:stCondLst>
                                            <p:cond delay="0"/>
                                          </p:stCondLst>
                                        </p:cTn>
                                        <p:tgtEl>
                                          <p:spTgt spid="19"/>
                                        </p:tgtEl>
                                        <p:attrNameLst>
                                          <p:attrName>style.visibility</p:attrName>
                                        </p:attrNameLst>
                                      </p:cBhvr>
                                      <p:to>
                                        <p:strVal val="visible"/>
                                      </p:to>
                                    </p:set>
                                    <p:animEffect transition="in" filter="blinds(horizontal)">
                                      <p:cBhvr>
                                        <p:cTn id="38" dur="500"/>
                                        <p:tgtEl>
                                          <p:spTgt spid="19"/>
                                        </p:tgtEl>
                                      </p:cBhvr>
                                    </p:animEffect>
                                  </p:childTnLst>
                                </p:cTn>
                              </p:par>
                            </p:childTnLst>
                          </p:cTn>
                        </p:par>
                      </p:childTnLst>
                    </p:cTn>
                  </p:par>
                  <p:par>
                    <p:cTn id="39" fill="hold">
                      <p:stCondLst>
                        <p:cond delay="indefinite"/>
                      </p:stCondLst>
                      <p:childTnLst>
                        <p:par>
                          <p:cTn id="40" fill="hold">
                            <p:stCondLst>
                              <p:cond delay="0"/>
                            </p:stCondLst>
                            <p:childTnLst>
                              <p:par>
                                <p:cTn id="41" presetID="3" presetClass="entr" presetSubtype="10" fill="hold" nodeType="clickEffect">
                                  <p:stCondLst>
                                    <p:cond delay="0"/>
                                  </p:stCondLst>
                                  <p:childTnLst>
                                    <p:set>
                                      <p:cBhvr>
                                        <p:cTn id="42" dur="1" fill="hold">
                                          <p:stCondLst>
                                            <p:cond delay="0"/>
                                          </p:stCondLst>
                                        </p:cTn>
                                        <p:tgtEl>
                                          <p:spTgt spid="2"/>
                                        </p:tgtEl>
                                        <p:attrNameLst>
                                          <p:attrName>style.visibility</p:attrName>
                                        </p:attrNameLst>
                                      </p:cBhvr>
                                      <p:to>
                                        <p:strVal val="visible"/>
                                      </p:to>
                                    </p:set>
                                    <p:animEffect transition="in" filter="blinds(horizontal)">
                                      <p:cBhvr>
                                        <p:cTn id="43" dur="500"/>
                                        <p:tgtEl>
                                          <p:spTgt spid="2"/>
                                        </p:tgtEl>
                                      </p:cBhvr>
                                    </p:animEffect>
                                  </p:childTnLst>
                                  <p:subTnLst>
                                    <p:set>
                                      <p:cBhvr override="childStyle">
                                        <p:cTn dur="1" fill="hold" display="0" masterRel="nextClick" afterEffect="1"/>
                                        <p:tgtEl>
                                          <p:spTgt spid="2"/>
                                        </p:tgtEl>
                                        <p:attrNameLst>
                                          <p:attrName>style.visibility</p:attrName>
                                        </p:attrNameLst>
                                      </p:cBhvr>
                                      <p:to>
                                        <p:strVal val="hidden"/>
                                      </p:to>
                                    </p:set>
                                  </p:subTnLst>
                                </p:cTn>
                              </p:par>
                            </p:childTnLst>
                          </p:cTn>
                        </p:par>
                      </p:childTnLst>
                    </p:cTn>
                  </p:par>
                  <p:par>
                    <p:cTn id="44" fill="hold">
                      <p:stCondLst>
                        <p:cond delay="indefinite"/>
                      </p:stCondLst>
                      <p:childTnLst>
                        <p:par>
                          <p:cTn id="45" fill="hold">
                            <p:stCondLst>
                              <p:cond delay="0"/>
                            </p:stCondLst>
                            <p:childTnLst>
                              <p:par>
                                <p:cTn id="46" presetID="3" presetClass="entr" presetSubtype="10" fill="hold" grpId="0" nodeType="clickEffect">
                                  <p:stCondLst>
                                    <p:cond delay="0"/>
                                  </p:stCondLst>
                                  <p:childTnLst>
                                    <p:set>
                                      <p:cBhvr>
                                        <p:cTn id="47" dur="1" fill="hold">
                                          <p:stCondLst>
                                            <p:cond delay="0"/>
                                          </p:stCondLst>
                                        </p:cTn>
                                        <p:tgtEl>
                                          <p:spTgt spid="20"/>
                                        </p:tgtEl>
                                        <p:attrNameLst>
                                          <p:attrName>style.visibility</p:attrName>
                                        </p:attrNameLst>
                                      </p:cBhvr>
                                      <p:to>
                                        <p:strVal val="visible"/>
                                      </p:to>
                                    </p:set>
                                    <p:animEffect transition="in" filter="blinds(horizontal)">
                                      <p:cBhvr>
                                        <p:cTn id="48" dur="500"/>
                                        <p:tgtEl>
                                          <p:spTgt spid="20"/>
                                        </p:tgtEl>
                                      </p:cBhvr>
                                    </p:animEffect>
                                  </p:childTnLst>
                                </p:cTn>
                              </p:par>
                            </p:childTnLst>
                          </p:cTn>
                        </p:par>
                      </p:childTnLst>
                    </p:cTn>
                  </p:par>
                  <p:par>
                    <p:cTn id="49" fill="hold">
                      <p:stCondLst>
                        <p:cond delay="indefinite"/>
                      </p:stCondLst>
                      <p:childTnLst>
                        <p:par>
                          <p:cTn id="50" fill="hold">
                            <p:stCondLst>
                              <p:cond delay="0"/>
                            </p:stCondLst>
                            <p:childTnLst>
                              <p:par>
                                <p:cTn id="51" presetID="3" presetClass="entr" presetSubtype="10" fill="hold" nodeType="clickEffect">
                                  <p:stCondLst>
                                    <p:cond delay="0"/>
                                  </p:stCondLst>
                                  <p:childTnLst>
                                    <p:set>
                                      <p:cBhvr>
                                        <p:cTn id="52" dur="1" fill="hold">
                                          <p:stCondLst>
                                            <p:cond delay="0"/>
                                          </p:stCondLst>
                                        </p:cTn>
                                        <p:tgtEl>
                                          <p:spTgt spid="3"/>
                                        </p:tgtEl>
                                        <p:attrNameLst>
                                          <p:attrName>style.visibility</p:attrName>
                                        </p:attrNameLst>
                                      </p:cBhvr>
                                      <p:to>
                                        <p:strVal val="visible"/>
                                      </p:to>
                                    </p:set>
                                    <p:animEffect transition="in" filter="blinds(horizontal)">
                                      <p:cBhvr>
                                        <p:cTn id="53" dur="500"/>
                                        <p:tgtEl>
                                          <p:spTgt spid="3"/>
                                        </p:tgtEl>
                                      </p:cBhvr>
                                    </p:animEffect>
                                  </p:childTnLst>
                                </p:cTn>
                              </p:par>
                            </p:childTnLst>
                          </p:cTn>
                        </p:par>
                      </p:childTnLst>
                    </p:cTn>
                  </p:par>
                  <p:par>
                    <p:cTn id="54" fill="hold">
                      <p:stCondLst>
                        <p:cond delay="indefinite"/>
                      </p:stCondLst>
                      <p:childTnLst>
                        <p:par>
                          <p:cTn id="55" fill="hold">
                            <p:stCondLst>
                              <p:cond delay="0"/>
                            </p:stCondLst>
                            <p:childTnLst>
                              <p:par>
                                <p:cTn id="56" presetID="3" presetClass="entr" presetSubtype="10" fill="hold" grpId="0" nodeType="clickEffect">
                                  <p:stCondLst>
                                    <p:cond delay="0"/>
                                  </p:stCondLst>
                                  <p:childTnLst>
                                    <p:set>
                                      <p:cBhvr>
                                        <p:cTn id="57" dur="1" fill="hold">
                                          <p:stCondLst>
                                            <p:cond delay="0"/>
                                          </p:stCondLst>
                                        </p:cTn>
                                        <p:tgtEl>
                                          <p:spTgt spid="21"/>
                                        </p:tgtEl>
                                        <p:attrNameLst>
                                          <p:attrName>style.visibility</p:attrName>
                                        </p:attrNameLst>
                                      </p:cBhvr>
                                      <p:to>
                                        <p:strVal val="visible"/>
                                      </p:to>
                                    </p:set>
                                    <p:animEffect transition="in" filter="blinds(horizontal)">
                                      <p:cBhvr>
                                        <p:cTn id="58"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5" grpId="0" bldLvl="0" animBg="1"/>
      <p:bldP spid="16" grpId="0"/>
      <p:bldP spid="18" grpId="0"/>
      <p:bldP spid="19" grpId="0"/>
      <p:bldP spid="20" grpId="0"/>
      <p:bldP spid="21" grpId="0"/>
      <p:bldP spid="22" grpId="0" bldLvl="0" animBg="1"/>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内容占位符 2"/>
          <p:cNvSpPr>
            <a:spLocks noGrp="1"/>
          </p:cNvSpPr>
          <p:nvPr>
            <p:ph idx="1"/>
          </p:nvPr>
        </p:nvSpPr>
        <p:spPr>
          <a:xfrm>
            <a:off x="1595438" y="285750"/>
            <a:ext cx="8929687" cy="5857875"/>
          </a:xfrm>
        </p:spPr>
        <p:txBody>
          <a:bodyPr/>
          <a:lstStyle/>
          <a:p>
            <a:pPr>
              <a:lnSpc>
                <a:spcPts val="2800"/>
              </a:lnSpc>
              <a:buFont typeface="Wingdings" panose="05000000000000000000" pitchFamily="2" charset="2"/>
              <a:buNone/>
            </a:pPr>
            <a:r>
              <a:rPr lang="en-US" altLang="zh-CN" sz="2800" smtClean="0"/>
              <a:t>void input(struct Student </a:t>
            </a:r>
            <a:r>
              <a:rPr lang="en-US" altLang="zh-CN" sz="2800" smtClean="0">
                <a:solidFill>
                  <a:srgbClr val="00B0F0"/>
                </a:solidFill>
              </a:rPr>
              <a:t>stu</a:t>
            </a:r>
            <a:r>
              <a:rPr lang="en-US" altLang="zh-CN" sz="2800" smtClean="0"/>
              <a:t>[])   </a:t>
            </a:r>
            <a:endParaRPr lang="zh-CN" altLang="zh-CN" sz="2800" smtClean="0"/>
          </a:p>
          <a:p>
            <a:pPr>
              <a:lnSpc>
                <a:spcPts val="2800"/>
              </a:lnSpc>
              <a:buFont typeface="Wingdings" panose="05000000000000000000" pitchFamily="2" charset="2"/>
              <a:buNone/>
            </a:pPr>
            <a:r>
              <a:rPr lang="en-US" altLang="zh-CN" sz="2800" smtClean="0"/>
              <a:t>{ int i;</a:t>
            </a:r>
            <a:endParaRPr lang="zh-CN" altLang="zh-CN" sz="2800" smtClean="0"/>
          </a:p>
          <a:p>
            <a:pPr>
              <a:lnSpc>
                <a:spcPts val="2800"/>
              </a:lnSpc>
              <a:buFont typeface="Wingdings" panose="05000000000000000000" pitchFamily="2" charset="2"/>
              <a:buNone/>
            </a:pPr>
            <a:r>
              <a:rPr lang="en-US" altLang="zh-CN" sz="2800" smtClean="0"/>
              <a:t>   printf("</a:t>
            </a:r>
            <a:r>
              <a:rPr lang="zh-CN" altLang="zh-CN" sz="2800" smtClean="0"/>
              <a:t>请输入各学生的信息：</a:t>
            </a:r>
            <a:endParaRPr lang="en-US" altLang="zh-CN" sz="2800" smtClean="0"/>
          </a:p>
          <a:p>
            <a:pPr>
              <a:lnSpc>
                <a:spcPts val="2800"/>
              </a:lnSpc>
              <a:buFont typeface="Wingdings" panose="05000000000000000000" pitchFamily="2" charset="2"/>
              <a:buNone/>
            </a:pPr>
            <a:r>
              <a:rPr lang="en-US" altLang="zh-CN" sz="2800" smtClean="0"/>
              <a:t>                 </a:t>
            </a:r>
            <a:r>
              <a:rPr lang="zh-CN" altLang="zh-CN" sz="2800" smtClean="0"/>
              <a:t>学号、姓名、三门课成绩</a:t>
            </a:r>
            <a:r>
              <a:rPr lang="en-US" altLang="zh-CN" sz="2800" smtClean="0"/>
              <a:t>:\n");</a:t>
            </a:r>
            <a:endParaRPr lang="zh-CN" altLang="zh-CN" sz="2800" smtClean="0"/>
          </a:p>
          <a:p>
            <a:pPr>
              <a:lnSpc>
                <a:spcPts val="2800"/>
              </a:lnSpc>
              <a:buFont typeface="Wingdings" panose="05000000000000000000" pitchFamily="2" charset="2"/>
              <a:buNone/>
            </a:pPr>
            <a:r>
              <a:rPr lang="en-US" altLang="zh-CN" sz="2800" smtClean="0"/>
              <a:t>   for(i=0;i&lt;N;i++)</a:t>
            </a:r>
            <a:endParaRPr lang="zh-CN" altLang="zh-CN" sz="2800" smtClean="0"/>
          </a:p>
          <a:p>
            <a:pPr>
              <a:lnSpc>
                <a:spcPts val="2800"/>
              </a:lnSpc>
              <a:buFont typeface="Wingdings" panose="05000000000000000000" pitchFamily="2" charset="2"/>
              <a:buNone/>
            </a:pPr>
            <a:r>
              <a:rPr lang="en-US" altLang="zh-CN" sz="2800" smtClean="0"/>
              <a:t>   {scanf("%d %s %f %f %f",</a:t>
            </a:r>
            <a:endParaRPr lang="en-US" altLang="zh-CN" sz="2800" smtClean="0"/>
          </a:p>
          <a:p>
            <a:pPr>
              <a:lnSpc>
                <a:spcPts val="2800"/>
              </a:lnSpc>
              <a:buFont typeface="Wingdings" panose="05000000000000000000" pitchFamily="2" charset="2"/>
              <a:buNone/>
            </a:pPr>
            <a:r>
              <a:rPr lang="en-US" altLang="zh-CN" sz="2800" smtClean="0"/>
              <a:t>                   &amp;</a:t>
            </a:r>
            <a:r>
              <a:rPr lang="en-US" altLang="zh-CN" sz="2800" smtClean="0">
                <a:solidFill>
                  <a:srgbClr val="9D138D"/>
                </a:solidFill>
              </a:rPr>
              <a:t>stu[i].num</a:t>
            </a:r>
            <a:r>
              <a:rPr lang="en-US" altLang="zh-CN" sz="2800" smtClean="0"/>
              <a:t>,</a:t>
            </a:r>
            <a:r>
              <a:rPr lang="en-US" altLang="zh-CN" sz="2800" smtClean="0">
                <a:solidFill>
                  <a:srgbClr val="00B050"/>
                </a:solidFill>
              </a:rPr>
              <a:t>stu[i].name</a:t>
            </a:r>
            <a:r>
              <a:rPr lang="en-US" altLang="zh-CN" sz="2800" smtClean="0"/>
              <a:t>,</a:t>
            </a:r>
            <a:endParaRPr lang="en-US" altLang="zh-CN" sz="2800" smtClean="0"/>
          </a:p>
          <a:p>
            <a:pPr>
              <a:lnSpc>
                <a:spcPts val="2800"/>
              </a:lnSpc>
              <a:buFont typeface="Wingdings" panose="05000000000000000000" pitchFamily="2" charset="2"/>
              <a:buNone/>
            </a:pPr>
            <a:r>
              <a:rPr lang="en-US" altLang="zh-CN" sz="2800" smtClean="0"/>
              <a:t>              &amp;</a:t>
            </a:r>
            <a:r>
              <a:rPr lang="en-US" altLang="zh-CN" sz="2800" smtClean="0">
                <a:solidFill>
                  <a:srgbClr val="0000CC"/>
                </a:solidFill>
              </a:rPr>
              <a:t>stu[i].score[0]</a:t>
            </a:r>
            <a:r>
              <a:rPr lang="en-US" altLang="zh-CN" sz="2800" smtClean="0"/>
              <a:t>,&amp;</a:t>
            </a:r>
            <a:r>
              <a:rPr lang="en-US" altLang="zh-CN" sz="2800" smtClean="0">
                <a:solidFill>
                  <a:srgbClr val="0000CC"/>
                </a:solidFill>
              </a:rPr>
              <a:t>stu[i].score[1]</a:t>
            </a:r>
            <a:r>
              <a:rPr lang="en-US" altLang="zh-CN" sz="2800" smtClean="0"/>
              <a:t>,</a:t>
            </a:r>
            <a:endParaRPr lang="en-US" altLang="zh-CN" sz="2800" smtClean="0"/>
          </a:p>
          <a:p>
            <a:pPr>
              <a:lnSpc>
                <a:spcPts val="2800"/>
              </a:lnSpc>
              <a:buFont typeface="Wingdings" panose="05000000000000000000" pitchFamily="2" charset="2"/>
              <a:buNone/>
            </a:pPr>
            <a:r>
              <a:rPr lang="en-US" altLang="zh-CN" sz="2800" smtClean="0"/>
              <a:t>                 &amp;</a:t>
            </a:r>
            <a:r>
              <a:rPr lang="en-US" altLang="zh-CN" sz="2800" smtClean="0">
                <a:solidFill>
                  <a:srgbClr val="0000CC"/>
                </a:solidFill>
              </a:rPr>
              <a:t>stu[i].score[2]</a:t>
            </a:r>
            <a:r>
              <a:rPr lang="en-US" altLang="zh-CN" sz="2800" smtClean="0"/>
              <a:t>);   </a:t>
            </a:r>
            <a:endParaRPr lang="zh-CN" altLang="zh-CN" sz="2800" smtClean="0"/>
          </a:p>
          <a:p>
            <a:pPr>
              <a:lnSpc>
                <a:spcPts val="2800"/>
              </a:lnSpc>
              <a:buFont typeface="Wingdings" panose="05000000000000000000" pitchFamily="2" charset="2"/>
              <a:buNone/>
            </a:pPr>
            <a:r>
              <a:rPr lang="en-US" altLang="zh-CN" sz="2800" smtClean="0"/>
              <a:t>     </a:t>
            </a:r>
            <a:r>
              <a:rPr lang="en-US" altLang="zh-CN" sz="2800" smtClean="0">
                <a:solidFill>
                  <a:srgbClr val="C00000"/>
                </a:solidFill>
              </a:rPr>
              <a:t>stu[i].aver</a:t>
            </a:r>
            <a:r>
              <a:rPr lang="en-US" altLang="zh-CN" sz="2800" smtClean="0"/>
              <a:t>=(stu[i].score[0]+</a:t>
            </a:r>
            <a:endParaRPr lang="en-US" altLang="zh-CN" sz="2800" smtClean="0"/>
          </a:p>
          <a:p>
            <a:pPr>
              <a:lnSpc>
                <a:spcPts val="2800"/>
              </a:lnSpc>
              <a:buFont typeface="Wingdings" panose="05000000000000000000" pitchFamily="2" charset="2"/>
              <a:buNone/>
            </a:pPr>
            <a:r>
              <a:rPr lang="en-US" altLang="zh-CN" sz="2800" smtClean="0"/>
              <a:t>          stu[i].score[1]+stu[i].score[2])/3.0;   </a:t>
            </a:r>
            <a:endParaRPr lang="zh-CN" altLang="zh-CN" sz="2800" smtClean="0"/>
          </a:p>
          <a:p>
            <a:pPr>
              <a:lnSpc>
                <a:spcPts val="2800"/>
              </a:lnSpc>
              <a:buFont typeface="Wingdings" panose="05000000000000000000" pitchFamily="2" charset="2"/>
              <a:buNone/>
            </a:pPr>
            <a:r>
              <a:rPr lang="en-US" altLang="zh-CN" sz="2800" smtClean="0"/>
              <a:t>   }</a:t>
            </a:r>
            <a:endParaRPr lang="zh-CN" altLang="zh-CN" sz="2800" smtClean="0"/>
          </a:p>
          <a:p>
            <a:pPr>
              <a:lnSpc>
                <a:spcPts val="2800"/>
              </a:lnSpc>
              <a:buFont typeface="Wingdings" panose="05000000000000000000" pitchFamily="2" charset="2"/>
              <a:buNone/>
            </a:pPr>
            <a:r>
              <a:rPr lang="en-US" altLang="zh-CN" sz="2800" smtClean="0"/>
              <a:t>}</a:t>
            </a:r>
            <a:endParaRPr lang="zh-CN" altLang="zh-CN" sz="2800" smtClean="0"/>
          </a:p>
        </p:txBody>
      </p:sp>
      <p:sp>
        <p:nvSpPr>
          <p:cNvPr id="4" name="圆角矩形标注 3"/>
          <p:cNvSpPr/>
          <p:nvPr/>
        </p:nvSpPr>
        <p:spPr bwMode="auto">
          <a:xfrm>
            <a:off x="4238625" y="1928813"/>
            <a:ext cx="3214688" cy="571500"/>
          </a:xfrm>
          <a:prstGeom prst="wedgeRoundRectCallout">
            <a:avLst>
              <a:gd name="adj1" fmla="val -31831"/>
              <a:gd name="adj2" fmla="val 116952"/>
              <a:gd name="adj3" fmla="val 16667"/>
            </a:avLst>
          </a:prstGeom>
          <a:solidFill>
            <a:srgbClr val="FFFFCC"/>
          </a:solidFill>
          <a:ln w="9525" cap="flat" cmpd="sng" algn="ctr">
            <a:solidFill>
              <a:schemeClr val="tx1"/>
            </a:solidFill>
            <a:prstDash val="solid"/>
            <a:miter lim="800000"/>
            <a:headEnd type="none" w="med" len="med"/>
            <a:tailEnd type="none" w="med" len="med"/>
          </a:ln>
          <a:effectLst/>
        </p:spPr>
        <p:txBody>
          <a:bodyPr wrap="none"/>
          <a:lstStyle/>
          <a:p>
            <a:pPr algn="ctr">
              <a:defRPr/>
            </a:pPr>
            <a:r>
              <a:rPr lang="zh-CN" altLang="en-US" sz="2800" b="1" dirty="0">
                <a:solidFill>
                  <a:srgbClr val="9D138D"/>
                </a:solidFill>
                <a:latin typeface="+mn-lt"/>
                <a:ea typeface="+mn-ea"/>
              </a:rPr>
              <a:t>输入第</a:t>
            </a:r>
            <a:r>
              <a:rPr lang="en-US" altLang="zh-CN" sz="2800" b="1" dirty="0">
                <a:solidFill>
                  <a:srgbClr val="9D138D"/>
                </a:solidFill>
                <a:latin typeface="+mn-lt"/>
                <a:ea typeface="+mn-ea"/>
              </a:rPr>
              <a:t>1</a:t>
            </a:r>
            <a:r>
              <a:rPr lang="zh-CN" altLang="en-US" sz="2800" b="1" dirty="0">
                <a:solidFill>
                  <a:srgbClr val="9D138D"/>
                </a:solidFill>
                <a:latin typeface="+mn-lt"/>
                <a:ea typeface="+mn-ea"/>
              </a:rPr>
              <a:t>个成员值</a:t>
            </a:r>
            <a:endParaRPr lang="zh-CN" altLang="en-US" sz="2800" b="1" dirty="0">
              <a:solidFill>
                <a:srgbClr val="9D138D"/>
              </a:solidFill>
              <a:latin typeface="+mn-lt"/>
              <a:ea typeface="+mn-ea"/>
            </a:endParaRPr>
          </a:p>
        </p:txBody>
      </p:sp>
      <p:sp>
        <p:nvSpPr>
          <p:cNvPr id="5" name="圆角矩形标注 4"/>
          <p:cNvSpPr/>
          <p:nvPr/>
        </p:nvSpPr>
        <p:spPr bwMode="auto">
          <a:xfrm>
            <a:off x="6881813" y="1928813"/>
            <a:ext cx="3214687" cy="571500"/>
          </a:xfrm>
          <a:prstGeom prst="wedgeRoundRectCallout">
            <a:avLst>
              <a:gd name="adj1" fmla="val -31831"/>
              <a:gd name="adj2" fmla="val 116952"/>
              <a:gd name="adj3" fmla="val 16667"/>
            </a:avLst>
          </a:prstGeom>
          <a:solidFill>
            <a:srgbClr val="FFFFCC"/>
          </a:solidFill>
          <a:ln w="9525" cap="flat" cmpd="sng" algn="ctr">
            <a:solidFill>
              <a:schemeClr val="tx1"/>
            </a:solidFill>
            <a:prstDash val="solid"/>
            <a:miter lim="800000"/>
            <a:headEnd type="none" w="med" len="med"/>
            <a:tailEnd type="none" w="med" len="med"/>
          </a:ln>
          <a:effectLst/>
        </p:spPr>
        <p:txBody>
          <a:bodyPr wrap="none"/>
          <a:lstStyle/>
          <a:p>
            <a:pPr algn="ctr">
              <a:defRPr/>
            </a:pPr>
            <a:r>
              <a:rPr lang="zh-CN" altLang="en-US" sz="2800" b="1" dirty="0">
                <a:solidFill>
                  <a:srgbClr val="00B050"/>
                </a:solidFill>
                <a:latin typeface="+mn-lt"/>
                <a:ea typeface="+mn-ea"/>
              </a:rPr>
              <a:t>输入第</a:t>
            </a:r>
            <a:r>
              <a:rPr lang="en-US" altLang="zh-CN" sz="2800" b="1" dirty="0">
                <a:solidFill>
                  <a:srgbClr val="00B050"/>
                </a:solidFill>
                <a:latin typeface="+mn-lt"/>
                <a:ea typeface="+mn-ea"/>
              </a:rPr>
              <a:t>2</a:t>
            </a:r>
            <a:r>
              <a:rPr lang="zh-CN" altLang="en-US" sz="2800" b="1" dirty="0">
                <a:solidFill>
                  <a:srgbClr val="00B050"/>
                </a:solidFill>
                <a:latin typeface="+mn-lt"/>
                <a:ea typeface="+mn-ea"/>
              </a:rPr>
              <a:t>个成员值</a:t>
            </a:r>
            <a:endParaRPr lang="zh-CN" altLang="en-US" sz="2800" b="1" dirty="0">
              <a:solidFill>
                <a:srgbClr val="00B050"/>
              </a:solidFill>
              <a:latin typeface="+mn-lt"/>
              <a:ea typeface="+mn-ea"/>
            </a:endParaRPr>
          </a:p>
        </p:txBody>
      </p:sp>
      <p:grpSp>
        <p:nvGrpSpPr>
          <p:cNvPr id="2" name="组合 7"/>
          <p:cNvGrpSpPr/>
          <p:nvPr/>
        </p:nvGrpSpPr>
        <p:grpSpPr bwMode="auto">
          <a:xfrm>
            <a:off x="3238500" y="2357438"/>
            <a:ext cx="7000875" cy="1928812"/>
            <a:chOff x="1714480" y="2500306"/>
            <a:chExt cx="7000924" cy="1928826"/>
          </a:xfrm>
        </p:grpSpPr>
        <p:sp>
          <p:nvSpPr>
            <p:cNvPr id="6" name="圆角矩形标注 5"/>
            <p:cNvSpPr/>
            <p:nvPr/>
          </p:nvSpPr>
          <p:spPr bwMode="auto">
            <a:xfrm>
              <a:off x="3643307" y="2500306"/>
              <a:ext cx="3214709" cy="571504"/>
            </a:xfrm>
            <a:prstGeom prst="wedgeRoundRectCallout">
              <a:avLst>
                <a:gd name="adj1" fmla="val -31831"/>
                <a:gd name="adj2" fmla="val 116952"/>
                <a:gd name="adj3" fmla="val 16667"/>
              </a:avLst>
            </a:prstGeom>
            <a:solidFill>
              <a:srgbClr val="FFFFCC"/>
            </a:solidFill>
            <a:ln w="9525" cap="flat" cmpd="sng" algn="ctr">
              <a:solidFill>
                <a:schemeClr val="tx1"/>
              </a:solidFill>
              <a:prstDash val="solid"/>
              <a:miter lim="800000"/>
              <a:headEnd type="none" w="med" len="med"/>
              <a:tailEnd type="none" w="med" len="med"/>
            </a:ln>
            <a:effectLst/>
          </p:spPr>
          <p:txBody>
            <a:bodyPr wrap="none"/>
            <a:lstStyle/>
            <a:p>
              <a:pPr algn="ctr">
                <a:defRPr/>
              </a:pPr>
              <a:r>
                <a:rPr lang="zh-CN" altLang="en-US" sz="2800" b="1" dirty="0">
                  <a:solidFill>
                    <a:srgbClr val="0000CC"/>
                  </a:solidFill>
                  <a:latin typeface="+mn-lt"/>
                  <a:ea typeface="+mn-ea"/>
                </a:rPr>
                <a:t>输入第</a:t>
              </a:r>
              <a:r>
                <a:rPr lang="en-US" altLang="zh-CN" sz="2800" b="1" dirty="0">
                  <a:solidFill>
                    <a:srgbClr val="0000CC"/>
                  </a:solidFill>
                  <a:latin typeface="+mn-lt"/>
                  <a:ea typeface="+mn-ea"/>
                </a:rPr>
                <a:t>3</a:t>
              </a:r>
              <a:r>
                <a:rPr lang="zh-CN" altLang="en-US" sz="2800" b="1" dirty="0">
                  <a:solidFill>
                    <a:srgbClr val="0000CC"/>
                  </a:solidFill>
                  <a:latin typeface="+mn-lt"/>
                  <a:ea typeface="+mn-ea"/>
                </a:rPr>
                <a:t>个成员值</a:t>
              </a:r>
              <a:endParaRPr lang="zh-CN" altLang="en-US" sz="2800" b="1" dirty="0">
                <a:solidFill>
                  <a:srgbClr val="0000CC"/>
                </a:solidFill>
                <a:latin typeface="+mn-lt"/>
                <a:ea typeface="+mn-ea"/>
              </a:endParaRPr>
            </a:p>
          </p:txBody>
        </p:sp>
        <p:sp>
          <p:nvSpPr>
            <p:cNvPr id="64567" name="矩形 6"/>
            <p:cNvSpPr>
              <a:spLocks noChangeArrowheads="1"/>
            </p:cNvSpPr>
            <p:nvPr/>
          </p:nvSpPr>
          <p:spPr bwMode="auto">
            <a:xfrm>
              <a:off x="1714480" y="3429000"/>
              <a:ext cx="7000924" cy="1000132"/>
            </a:xfrm>
            <a:prstGeom prst="rect">
              <a:avLst/>
            </a:prstGeom>
            <a:noFill/>
            <a:ln w="38100" algn="ctr">
              <a:solidFill>
                <a:srgbClr val="FF0000"/>
              </a:solidFill>
              <a:miter lim="800000"/>
            </a:ln>
          </p:spPr>
          <p:txBody>
            <a:bodyPr wrap="none"/>
            <a:lstStyle/>
            <a:p>
              <a:endParaRPr lang="zh-CN" altLang="en-US"/>
            </a:p>
          </p:txBody>
        </p:sp>
      </p:grpSp>
      <p:grpSp>
        <p:nvGrpSpPr>
          <p:cNvPr id="3" name="组合 8"/>
          <p:cNvGrpSpPr/>
          <p:nvPr/>
        </p:nvGrpSpPr>
        <p:grpSpPr bwMode="auto">
          <a:xfrm>
            <a:off x="2238375" y="3143250"/>
            <a:ext cx="8143875" cy="2000250"/>
            <a:chOff x="1714480" y="2571744"/>
            <a:chExt cx="8143932" cy="2000264"/>
          </a:xfrm>
        </p:grpSpPr>
        <p:sp>
          <p:nvSpPr>
            <p:cNvPr id="10" name="圆角矩形标注 9"/>
            <p:cNvSpPr/>
            <p:nvPr/>
          </p:nvSpPr>
          <p:spPr bwMode="auto">
            <a:xfrm>
              <a:off x="3357555" y="2571744"/>
              <a:ext cx="3214709" cy="571504"/>
            </a:xfrm>
            <a:prstGeom prst="wedgeRoundRectCallout">
              <a:avLst>
                <a:gd name="adj1" fmla="val -31831"/>
                <a:gd name="adj2" fmla="val 116952"/>
                <a:gd name="adj3" fmla="val 16667"/>
              </a:avLst>
            </a:prstGeom>
            <a:solidFill>
              <a:srgbClr val="FFFFCC"/>
            </a:solidFill>
            <a:ln w="9525" cap="flat" cmpd="sng" algn="ctr">
              <a:solidFill>
                <a:schemeClr val="tx1"/>
              </a:solidFill>
              <a:prstDash val="solid"/>
              <a:miter lim="800000"/>
              <a:headEnd type="none" w="med" len="med"/>
              <a:tailEnd type="none" w="med" len="med"/>
            </a:ln>
            <a:effectLst/>
          </p:spPr>
          <p:txBody>
            <a:bodyPr wrap="none"/>
            <a:lstStyle/>
            <a:p>
              <a:pPr algn="ctr">
                <a:defRPr/>
              </a:pPr>
              <a:r>
                <a:rPr lang="zh-CN" altLang="en-US" sz="2800" b="1" dirty="0">
                  <a:solidFill>
                    <a:srgbClr val="C00000"/>
                  </a:solidFill>
                  <a:latin typeface="+mn-lt"/>
                  <a:ea typeface="+mn-ea"/>
                </a:rPr>
                <a:t>计算第</a:t>
              </a:r>
              <a:r>
                <a:rPr lang="en-US" altLang="zh-CN" sz="2800" b="1" dirty="0">
                  <a:solidFill>
                    <a:srgbClr val="C00000"/>
                  </a:solidFill>
                  <a:latin typeface="+mn-lt"/>
                  <a:ea typeface="+mn-ea"/>
                </a:rPr>
                <a:t>4</a:t>
              </a:r>
              <a:r>
                <a:rPr lang="zh-CN" altLang="en-US" sz="2800" b="1" dirty="0">
                  <a:solidFill>
                    <a:srgbClr val="C00000"/>
                  </a:solidFill>
                  <a:latin typeface="+mn-lt"/>
                  <a:ea typeface="+mn-ea"/>
                </a:rPr>
                <a:t>个成员值</a:t>
              </a:r>
              <a:endParaRPr lang="zh-CN" altLang="en-US" sz="2800" b="1" dirty="0">
                <a:solidFill>
                  <a:srgbClr val="C00000"/>
                </a:solidFill>
                <a:latin typeface="+mn-lt"/>
                <a:ea typeface="+mn-ea"/>
              </a:endParaRPr>
            </a:p>
          </p:txBody>
        </p:sp>
        <p:sp>
          <p:nvSpPr>
            <p:cNvPr id="64565" name="矩形 10"/>
            <p:cNvSpPr>
              <a:spLocks noChangeArrowheads="1"/>
            </p:cNvSpPr>
            <p:nvPr/>
          </p:nvSpPr>
          <p:spPr bwMode="auto">
            <a:xfrm>
              <a:off x="1714480" y="3571876"/>
              <a:ext cx="8143932" cy="1000132"/>
            </a:xfrm>
            <a:prstGeom prst="rect">
              <a:avLst/>
            </a:prstGeom>
            <a:noFill/>
            <a:ln w="38100" algn="ctr">
              <a:solidFill>
                <a:srgbClr val="FF0000"/>
              </a:solidFill>
              <a:miter lim="800000"/>
            </a:ln>
          </p:spPr>
          <p:txBody>
            <a:bodyPr wrap="none"/>
            <a:lstStyle/>
            <a:p>
              <a:endParaRPr lang="zh-CN" altLang="en-US"/>
            </a:p>
          </p:txBody>
        </p:sp>
      </p:grpSp>
      <p:graphicFrame>
        <p:nvGraphicFramePr>
          <p:cNvPr id="12" name="表格 11"/>
          <p:cNvGraphicFramePr>
            <a:graphicFrameLocks noGrp="1"/>
          </p:cNvGraphicFramePr>
          <p:nvPr/>
        </p:nvGraphicFramePr>
        <p:xfrm>
          <a:off x="3095625" y="5272088"/>
          <a:ext cx="6643370" cy="1371600"/>
        </p:xfrm>
        <a:graphic>
          <a:graphicData uri="http://schemas.openxmlformats.org/drawingml/2006/table">
            <a:tbl>
              <a:tblPr firstRow="1" bandRow="1">
                <a:tableStyleId>{5C22544A-7EE6-4342-B048-85BDC9FD1C3A}</a:tableStyleId>
              </a:tblPr>
              <a:tblGrid>
                <a:gridCol w="1285875"/>
                <a:gridCol w="1214755"/>
                <a:gridCol w="999490"/>
                <a:gridCol w="1000125"/>
                <a:gridCol w="785495"/>
                <a:gridCol w="1357630"/>
              </a:tblGrid>
              <a:tr h="370840">
                <a:tc>
                  <a:txBody>
                    <a:bodyPr/>
                    <a:lstStyle/>
                    <a:p>
                      <a:pPr algn="ctr"/>
                      <a:endParaRPr lang="zh-CN" altLang="en-US" sz="2400" b="1" dirty="0">
                        <a:solidFill>
                          <a:srgbClr val="9D138D"/>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rgbClr val="C00000"/>
                      </a:solidFill>
                      <a:prstDash val="solid"/>
                      <a:round/>
                      <a:headEnd type="none" w="med" len="med"/>
                      <a:tailEnd type="none" w="med" len="med"/>
                    </a:lnT>
                    <a:lnB w="38100" cap="flat" cmpd="sng" algn="ctr">
                      <a:solidFill>
                        <a:srgbClr val="C00000"/>
                      </a:solidFill>
                      <a:prstDash val="solid"/>
                      <a:round/>
                      <a:headEnd type="none" w="med" len="med"/>
                      <a:tailEnd type="none" w="med" len="med"/>
                    </a:lnB>
                  </a:tcPr>
                </a:tc>
                <a:tc>
                  <a:txBody>
                    <a:bodyPr/>
                    <a:lstStyle/>
                    <a:p>
                      <a:pPr algn="ctr"/>
                      <a:endParaRPr lang="zh-CN" altLang="en-US" sz="2400" b="1" dirty="0">
                        <a:solidFill>
                          <a:srgbClr val="00B050"/>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rgbClr val="C00000"/>
                      </a:solidFill>
                      <a:prstDash val="solid"/>
                      <a:round/>
                      <a:headEnd type="none" w="med" len="med"/>
                      <a:tailEnd type="none" w="med" len="med"/>
                    </a:lnT>
                    <a:lnB w="38100" cap="flat" cmpd="sng" algn="ctr">
                      <a:solidFill>
                        <a:srgbClr val="C00000"/>
                      </a:solidFill>
                      <a:prstDash val="solid"/>
                      <a:round/>
                      <a:headEnd type="none" w="med" len="med"/>
                      <a:tailEnd type="none" w="med" len="med"/>
                    </a:lnB>
                  </a:tcPr>
                </a:tc>
                <a:tc>
                  <a:txBody>
                    <a:bodyPr/>
                    <a:lstStyle/>
                    <a:p>
                      <a:pPr algn="ctr"/>
                      <a:endParaRPr lang="zh-CN" altLang="en-US" sz="2400" b="1" dirty="0">
                        <a:solidFill>
                          <a:srgbClr val="0000CC"/>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rgbClr val="C00000"/>
                      </a:solidFill>
                      <a:prstDash val="solid"/>
                      <a:round/>
                      <a:headEnd type="none" w="med" len="med"/>
                      <a:tailEnd type="none" w="med" len="med"/>
                    </a:lnT>
                    <a:lnB w="38100" cap="flat" cmpd="sng" algn="ctr">
                      <a:solidFill>
                        <a:srgbClr val="C00000"/>
                      </a:solidFill>
                      <a:prstDash val="solid"/>
                      <a:round/>
                      <a:headEnd type="none" w="med" len="med"/>
                      <a:tailEnd type="none" w="med" len="med"/>
                    </a:lnB>
                  </a:tcPr>
                </a:tc>
                <a:tc>
                  <a:txBody>
                    <a:bodyPr/>
                    <a:lstStyle/>
                    <a:p>
                      <a:pPr algn="ctr"/>
                      <a:endParaRPr lang="zh-CN" altLang="en-US" sz="2400" b="1" dirty="0">
                        <a:solidFill>
                          <a:srgbClr val="0000CC"/>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rgbClr val="C00000"/>
                      </a:solidFill>
                      <a:prstDash val="solid"/>
                      <a:round/>
                      <a:headEnd type="none" w="med" len="med"/>
                      <a:tailEnd type="none" w="med" len="med"/>
                    </a:lnT>
                    <a:lnB w="38100" cap="flat" cmpd="sng" algn="ctr">
                      <a:solidFill>
                        <a:srgbClr val="C00000"/>
                      </a:solidFill>
                      <a:prstDash val="solid"/>
                      <a:round/>
                      <a:headEnd type="none" w="med" len="med"/>
                      <a:tailEnd type="none" w="med" len="med"/>
                    </a:lnB>
                  </a:tcPr>
                </a:tc>
                <a:tc>
                  <a:txBody>
                    <a:bodyPr/>
                    <a:lstStyle/>
                    <a:p>
                      <a:pPr algn="ctr"/>
                      <a:endParaRPr lang="zh-CN" altLang="en-US" sz="2400" b="1" dirty="0">
                        <a:solidFill>
                          <a:srgbClr val="0000CC"/>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rgbClr val="C00000"/>
                      </a:solidFill>
                      <a:prstDash val="solid"/>
                      <a:round/>
                      <a:headEnd type="none" w="med" len="med"/>
                      <a:tailEnd type="none" w="med" len="med"/>
                    </a:lnT>
                    <a:lnB w="38100" cap="flat" cmpd="sng" algn="ctr">
                      <a:solidFill>
                        <a:srgbClr val="C00000"/>
                      </a:solidFill>
                      <a:prstDash val="solid"/>
                      <a:round/>
                      <a:headEnd type="none" w="med" len="med"/>
                      <a:tailEnd type="none" w="med" len="med"/>
                    </a:lnB>
                  </a:tcPr>
                </a:tc>
                <a:tc>
                  <a:txBody>
                    <a:bodyPr/>
                    <a:lstStyle/>
                    <a:p>
                      <a:pPr algn="ctr"/>
                      <a:endParaRPr lang="zh-CN" altLang="en-US" sz="2400" b="1" dirty="0">
                        <a:solidFill>
                          <a:srgbClr val="C00000"/>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rgbClr val="C00000"/>
                      </a:solidFill>
                      <a:prstDash val="solid"/>
                      <a:round/>
                      <a:headEnd type="none" w="med" len="med"/>
                      <a:tailEnd type="none" w="med" len="med"/>
                    </a:lnT>
                    <a:lnB w="38100" cap="flat" cmpd="sng" algn="ctr">
                      <a:solidFill>
                        <a:srgbClr val="C00000"/>
                      </a:solidFill>
                      <a:prstDash val="solid"/>
                      <a:round/>
                      <a:headEnd type="none" w="med" len="med"/>
                      <a:tailEnd type="none" w="med" len="med"/>
                    </a:lnB>
                  </a:tcPr>
                </a:tc>
              </a:tr>
              <a:tr h="370840">
                <a:tc>
                  <a:txBody>
                    <a:bodyPr/>
                    <a:lstStyle/>
                    <a:p>
                      <a:pPr algn="ctr"/>
                      <a:endParaRPr lang="zh-CN" altLang="en-US" sz="2400" b="1" dirty="0">
                        <a:solidFill>
                          <a:srgbClr val="9D138D"/>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rgbClr val="C00000"/>
                      </a:solidFill>
                      <a:prstDash val="solid"/>
                      <a:round/>
                      <a:headEnd type="none" w="med" len="med"/>
                      <a:tailEnd type="none" w="med" len="med"/>
                    </a:lnT>
                    <a:lnB w="38100" cap="flat" cmpd="sng" algn="ctr">
                      <a:solidFill>
                        <a:srgbClr val="C00000"/>
                      </a:solidFill>
                      <a:prstDash val="solid"/>
                      <a:round/>
                      <a:headEnd type="none" w="med" len="med"/>
                      <a:tailEnd type="none" w="med" len="med"/>
                    </a:lnB>
                  </a:tcPr>
                </a:tc>
                <a:tc>
                  <a:txBody>
                    <a:bodyPr/>
                    <a:lstStyle/>
                    <a:p>
                      <a:pPr algn="ctr"/>
                      <a:endParaRPr lang="zh-CN" altLang="en-US" sz="2400" b="1" dirty="0">
                        <a:solidFill>
                          <a:srgbClr val="00B050"/>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rgbClr val="C00000"/>
                      </a:solidFill>
                      <a:prstDash val="solid"/>
                      <a:round/>
                      <a:headEnd type="none" w="med" len="med"/>
                      <a:tailEnd type="none" w="med" len="med"/>
                    </a:lnT>
                    <a:lnB w="38100" cap="flat" cmpd="sng" algn="ctr">
                      <a:solidFill>
                        <a:srgbClr val="C00000"/>
                      </a:solidFill>
                      <a:prstDash val="solid"/>
                      <a:round/>
                      <a:headEnd type="none" w="med" len="med"/>
                      <a:tailEnd type="none" w="med" len="med"/>
                    </a:lnB>
                  </a:tcPr>
                </a:tc>
                <a:tc>
                  <a:txBody>
                    <a:bodyPr/>
                    <a:lstStyle/>
                    <a:p>
                      <a:pPr algn="ctr"/>
                      <a:endParaRPr lang="zh-CN" altLang="en-US" sz="2400" b="1" dirty="0">
                        <a:solidFill>
                          <a:srgbClr val="0000CC"/>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rgbClr val="C00000"/>
                      </a:solidFill>
                      <a:prstDash val="solid"/>
                      <a:round/>
                      <a:headEnd type="none" w="med" len="med"/>
                      <a:tailEnd type="none" w="med" len="med"/>
                    </a:lnT>
                    <a:lnB w="38100" cap="flat" cmpd="sng" algn="ctr">
                      <a:solidFill>
                        <a:srgbClr val="C00000"/>
                      </a:solidFill>
                      <a:prstDash val="solid"/>
                      <a:round/>
                      <a:headEnd type="none" w="med" len="med"/>
                      <a:tailEnd type="none" w="med" len="med"/>
                    </a:lnB>
                  </a:tcPr>
                </a:tc>
                <a:tc>
                  <a:txBody>
                    <a:bodyPr/>
                    <a:lstStyle/>
                    <a:p>
                      <a:pPr algn="ctr"/>
                      <a:endParaRPr lang="zh-CN" altLang="en-US" sz="2400" b="1" dirty="0">
                        <a:solidFill>
                          <a:srgbClr val="0000CC"/>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rgbClr val="C00000"/>
                      </a:solidFill>
                      <a:prstDash val="solid"/>
                      <a:round/>
                      <a:headEnd type="none" w="med" len="med"/>
                      <a:tailEnd type="none" w="med" len="med"/>
                    </a:lnT>
                    <a:lnB w="38100" cap="flat" cmpd="sng" algn="ctr">
                      <a:solidFill>
                        <a:srgbClr val="C00000"/>
                      </a:solidFill>
                      <a:prstDash val="solid"/>
                      <a:round/>
                      <a:headEnd type="none" w="med" len="med"/>
                      <a:tailEnd type="none" w="med" len="med"/>
                    </a:lnB>
                  </a:tcPr>
                </a:tc>
                <a:tc>
                  <a:txBody>
                    <a:bodyPr/>
                    <a:lstStyle/>
                    <a:p>
                      <a:pPr algn="ctr"/>
                      <a:endParaRPr lang="zh-CN" altLang="en-US" sz="2400" b="1" dirty="0">
                        <a:solidFill>
                          <a:srgbClr val="0000CC"/>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rgbClr val="C00000"/>
                      </a:solidFill>
                      <a:prstDash val="solid"/>
                      <a:round/>
                      <a:headEnd type="none" w="med" len="med"/>
                      <a:tailEnd type="none" w="med" len="med"/>
                    </a:lnT>
                    <a:lnB w="38100" cap="flat" cmpd="sng" algn="ctr">
                      <a:solidFill>
                        <a:srgbClr val="C00000"/>
                      </a:solidFill>
                      <a:prstDash val="solid"/>
                      <a:round/>
                      <a:headEnd type="none" w="med" len="med"/>
                      <a:tailEnd type="none" w="med" len="med"/>
                    </a:lnB>
                  </a:tcPr>
                </a:tc>
                <a:tc>
                  <a:txBody>
                    <a:bodyPr/>
                    <a:lstStyle/>
                    <a:p>
                      <a:pPr algn="ctr"/>
                      <a:endParaRPr lang="zh-CN" altLang="en-US" sz="2400" b="1" dirty="0">
                        <a:solidFill>
                          <a:srgbClr val="C00000"/>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rgbClr val="C00000"/>
                      </a:solidFill>
                      <a:prstDash val="solid"/>
                      <a:round/>
                      <a:headEnd type="none" w="med" len="med"/>
                      <a:tailEnd type="none" w="med" len="med"/>
                    </a:lnT>
                    <a:lnB w="38100" cap="flat" cmpd="sng" algn="ctr">
                      <a:solidFill>
                        <a:srgbClr val="C00000"/>
                      </a:solidFill>
                      <a:prstDash val="solid"/>
                      <a:round/>
                      <a:headEnd type="none" w="med" len="med"/>
                      <a:tailEnd type="none" w="med" len="med"/>
                    </a:lnB>
                  </a:tcPr>
                </a:tc>
              </a:tr>
              <a:tr h="370840">
                <a:tc>
                  <a:txBody>
                    <a:bodyPr/>
                    <a:lstStyle/>
                    <a:p>
                      <a:pPr algn="ctr"/>
                      <a:endParaRPr lang="zh-CN" altLang="en-US" sz="2400" b="1" dirty="0">
                        <a:solidFill>
                          <a:srgbClr val="9D138D"/>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rgbClr val="C00000"/>
                      </a:solidFill>
                      <a:prstDash val="solid"/>
                      <a:round/>
                      <a:headEnd type="none" w="med" len="med"/>
                      <a:tailEnd type="none" w="med" len="med"/>
                    </a:lnT>
                    <a:lnB w="38100" cap="flat" cmpd="sng" algn="ctr">
                      <a:solidFill>
                        <a:srgbClr val="C00000"/>
                      </a:solidFill>
                      <a:prstDash val="solid"/>
                      <a:round/>
                      <a:headEnd type="none" w="med" len="med"/>
                      <a:tailEnd type="none" w="med" len="med"/>
                    </a:lnB>
                  </a:tcPr>
                </a:tc>
                <a:tc>
                  <a:txBody>
                    <a:bodyPr/>
                    <a:lstStyle/>
                    <a:p>
                      <a:pPr algn="ctr"/>
                      <a:endParaRPr lang="zh-CN" altLang="en-US" sz="2400" b="1" dirty="0">
                        <a:solidFill>
                          <a:srgbClr val="00B050"/>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rgbClr val="C00000"/>
                      </a:solidFill>
                      <a:prstDash val="solid"/>
                      <a:round/>
                      <a:headEnd type="none" w="med" len="med"/>
                      <a:tailEnd type="none" w="med" len="med"/>
                    </a:lnT>
                    <a:lnB w="38100" cap="flat" cmpd="sng" algn="ctr">
                      <a:solidFill>
                        <a:srgbClr val="C00000"/>
                      </a:solidFill>
                      <a:prstDash val="solid"/>
                      <a:round/>
                      <a:headEnd type="none" w="med" len="med"/>
                      <a:tailEnd type="none" w="med" len="med"/>
                    </a:lnB>
                  </a:tcPr>
                </a:tc>
                <a:tc>
                  <a:txBody>
                    <a:bodyPr/>
                    <a:lstStyle/>
                    <a:p>
                      <a:pPr algn="ctr"/>
                      <a:endParaRPr lang="zh-CN" altLang="en-US" sz="2400" b="1" dirty="0">
                        <a:solidFill>
                          <a:srgbClr val="0000CC"/>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rgbClr val="C00000"/>
                      </a:solidFill>
                      <a:prstDash val="solid"/>
                      <a:round/>
                      <a:headEnd type="none" w="med" len="med"/>
                      <a:tailEnd type="none" w="med" len="med"/>
                    </a:lnT>
                    <a:lnB w="38100" cap="flat" cmpd="sng" algn="ctr">
                      <a:solidFill>
                        <a:srgbClr val="C00000"/>
                      </a:solidFill>
                      <a:prstDash val="solid"/>
                      <a:round/>
                      <a:headEnd type="none" w="med" len="med"/>
                      <a:tailEnd type="none" w="med" len="med"/>
                    </a:lnB>
                  </a:tcPr>
                </a:tc>
                <a:tc>
                  <a:txBody>
                    <a:bodyPr/>
                    <a:lstStyle/>
                    <a:p>
                      <a:pPr algn="ctr"/>
                      <a:endParaRPr lang="zh-CN" altLang="en-US" sz="2400" b="1" dirty="0">
                        <a:solidFill>
                          <a:srgbClr val="0000CC"/>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rgbClr val="C00000"/>
                      </a:solidFill>
                      <a:prstDash val="solid"/>
                      <a:round/>
                      <a:headEnd type="none" w="med" len="med"/>
                      <a:tailEnd type="none" w="med" len="med"/>
                    </a:lnT>
                    <a:lnB w="38100" cap="flat" cmpd="sng" algn="ctr">
                      <a:solidFill>
                        <a:srgbClr val="C00000"/>
                      </a:solidFill>
                      <a:prstDash val="solid"/>
                      <a:round/>
                      <a:headEnd type="none" w="med" len="med"/>
                      <a:tailEnd type="none" w="med" len="med"/>
                    </a:lnB>
                  </a:tcPr>
                </a:tc>
                <a:tc>
                  <a:txBody>
                    <a:bodyPr/>
                    <a:lstStyle/>
                    <a:p>
                      <a:pPr algn="ctr"/>
                      <a:endParaRPr lang="zh-CN" altLang="en-US" sz="2400" b="1" dirty="0">
                        <a:solidFill>
                          <a:srgbClr val="0000CC"/>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rgbClr val="C00000"/>
                      </a:solidFill>
                      <a:prstDash val="solid"/>
                      <a:round/>
                      <a:headEnd type="none" w="med" len="med"/>
                      <a:tailEnd type="none" w="med" len="med"/>
                    </a:lnT>
                    <a:lnB w="38100" cap="flat" cmpd="sng" algn="ctr">
                      <a:solidFill>
                        <a:srgbClr val="C00000"/>
                      </a:solidFill>
                      <a:prstDash val="solid"/>
                      <a:round/>
                      <a:headEnd type="none" w="med" len="med"/>
                      <a:tailEnd type="none" w="med" len="med"/>
                    </a:lnB>
                  </a:tcPr>
                </a:tc>
                <a:tc>
                  <a:txBody>
                    <a:bodyPr/>
                    <a:lstStyle/>
                    <a:p>
                      <a:pPr algn="ctr"/>
                      <a:endParaRPr lang="zh-CN" altLang="en-US" sz="2400" b="1" dirty="0">
                        <a:solidFill>
                          <a:srgbClr val="C00000"/>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rgbClr val="C00000"/>
                      </a:solidFill>
                      <a:prstDash val="solid"/>
                      <a:round/>
                      <a:headEnd type="none" w="med" len="med"/>
                      <a:tailEnd type="none" w="med" len="med"/>
                    </a:lnT>
                    <a:lnB w="38100" cap="flat" cmpd="sng" algn="ctr">
                      <a:solidFill>
                        <a:srgbClr val="C00000"/>
                      </a:solidFill>
                      <a:prstDash val="solid"/>
                      <a:round/>
                      <a:headEnd type="none" w="med" len="med"/>
                      <a:tailEnd type="none" w="med" len="med"/>
                    </a:lnB>
                  </a:tcPr>
                </a:tc>
              </a:tr>
            </a:tbl>
          </a:graphicData>
        </a:graphic>
      </p:graphicFrame>
      <p:sp>
        <p:nvSpPr>
          <p:cNvPr id="64549" name="TextBox 12"/>
          <p:cNvSpPr txBox="1">
            <a:spLocks noChangeArrowheads="1"/>
          </p:cNvSpPr>
          <p:nvPr/>
        </p:nvSpPr>
        <p:spPr bwMode="auto">
          <a:xfrm>
            <a:off x="9667875" y="5214938"/>
            <a:ext cx="1071563" cy="460375"/>
          </a:xfrm>
          <a:prstGeom prst="rect">
            <a:avLst/>
          </a:prstGeom>
          <a:noFill/>
          <a:ln w="9525">
            <a:noFill/>
            <a:miter lim="800000"/>
          </a:ln>
        </p:spPr>
        <p:txBody>
          <a:bodyPr>
            <a:spAutoFit/>
          </a:bodyPr>
          <a:lstStyle/>
          <a:p>
            <a:pPr algn="ctr"/>
            <a:r>
              <a:rPr lang="en-US" altLang="zh-CN" sz="2400" b="1">
                <a:solidFill>
                  <a:srgbClr val="0000CC"/>
                </a:solidFill>
              </a:rPr>
              <a:t>stu[0]</a:t>
            </a:r>
            <a:endParaRPr lang="zh-CN" altLang="en-US" sz="2400" b="1">
              <a:solidFill>
                <a:srgbClr val="0000CC"/>
              </a:solidFill>
            </a:endParaRPr>
          </a:p>
        </p:txBody>
      </p:sp>
      <p:sp>
        <p:nvSpPr>
          <p:cNvPr id="64550" name="TextBox 13"/>
          <p:cNvSpPr txBox="1">
            <a:spLocks noChangeArrowheads="1"/>
          </p:cNvSpPr>
          <p:nvPr/>
        </p:nvSpPr>
        <p:spPr bwMode="auto">
          <a:xfrm>
            <a:off x="9667875" y="5681663"/>
            <a:ext cx="1071563" cy="460375"/>
          </a:xfrm>
          <a:prstGeom prst="rect">
            <a:avLst/>
          </a:prstGeom>
          <a:noFill/>
          <a:ln w="9525">
            <a:noFill/>
            <a:miter lim="800000"/>
          </a:ln>
        </p:spPr>
        <p:txBody>
          <a:bodyPr>
            <a:spAutoFit/>
          </a:bodyPr>
          <a:lstStyle/>
          <a:p>
            <a:pPr algn="ctr"/>
            <a:r>
              <a:rPr lang="en-US" altLang="zh-CN" sz="2400" b="1">
                <a:solidFill>
                  <a:srgbClr val="0000CC"/>
                </a:solidFill>
              </a:rPr>
              <a:t>stu[1]</a:t>
            </a:r>
            <a:endParaRPr lang="zh-CN" altLang="en-US" sz="2400" b="1">
              <a:solidFill>
                <a:srgbClr val="0000CC"/>
              </a:solidFill>
            </a:endParaRPr>
          </a:p>
        </p:txBody>
      </p:sp>
      <p:sp>
        <p:nvSpPr>
          <p:cNvPr id="64551" name="TextBox 14"/>
          <p:cNvSpPr txBox="1">
            <a:spLocks noChangeArrowheads="1"/>
          </p:cNvSpPr>
          <p:nvPr/>
        </p:nvSpPr>
        <p:spPr bwMode="auto">
          <a:xfrm>
            <a:off x="9667875" y="6181725"/>
            <a:ext cx="1071563" cy="460375"/>
          </a:xfrm>
          <a:prstGeom prst="rect">
            <a:avLst/>
          </a:prstGeom>
          <a:noFill/>
          <a:ln w="9525">
            <a:noFill/>
            <a:miter lim="800000"/>
          </a:ln>
        </p:spPr>
        <p:txBody>
          <a:bodyPr>
            <a:spAutoFit/>
          </a:bodyPr>
          <a:lstStyle/>
          <a:p>
            <a:pPr algn="ctr"/>
            <a:r>
              <a:rPr lang="en-US" altLang="zh-CN" sz="2400" b="1">
                <a:solidFill>
                  <a:srgbClr val="0000CC"/>
                </a:solidFill>
              </a:rPr>
              <a:t>stu[2]</a:t>
            </a:r>
            <a:endParaRPr lang="zh-CN" altLang="en-US" sz="2400" b="1">
              <a:solidFill>
                <a:srgbClr val="0000CC"/>
              </a:solidFill>
            </a:endParaRPr>
          </a:p>
        </p:txBody>
      </p:sp>
      <p:sp>
        <p:nvSpPr>
          <p:cNvPr id="64552" name="TextBox 15"/>
          <p:cNvSpPr txBox="1">
            <a:spLocks noChangeArrowheads="1"/>
          </p:cNvSpPr>
          <p:nvPr/>
        </p:nvSpPr>
        <p:spPr bwMode="auto">
          <a:xfrm>
            <a:off x="2238375" y="5286375"/>
            <a:ext cx="857250" cy="583565"/>
          </a:xfrm>
          <a:prstGeom prst="rect">
            <a:avLst/>
          </a:prstGeom>
          <a:noFill/>
          <a:ln w="9525">
            <a:noFill/>
            <a:miter lim="800000"/>
          </a:ln>
        </p:spPr>
        <p:txBody>
          <a:bodyPr>
            <a:spAutoFit/>
          </a:bodyPr>
          <a:lstStyle/>
          <a:p>
            <a:pPr algn="ctr"/>
            <a:r>
              <a:rPr lang="en-US" altLang="zh-CN" sz="3200" b="1">
                <a:solidFill>
                  <a:srgbClr val="00B0F0"/>
                </a:solidFill>
              </a:rPr>
              <a:t>stu</a:t>
            </a:r>
            <a:endParaRPr lang="zh-CN" altLang="en-US" sz="3200" b="1">
              <a:solidFill>
                <a:srgbClr val="00B0F0"/>
              </a:solidFill>
            </a:endParaRPr>
          </a:p>
        </p:txBody>
      </p:sp>
      <p:cxnSp>
        <p:nvCxnSpPr>
          <p:cNvPr id="64553" name="直接箭头连接符 16"/>
          <p:cNvCxnSpPr>
            <a:cxnSpLocks noChangeShapeType="1"/>
          </p:cNvCxnSpPr>
          <p:nvPr/>
        </p:nvCxnSpPr>
        <p:spPr bwMode="auto">
          <a:xfrm>
            <a:off x="2452688" y="5273675"/>
            <a:ext cx="642937" cy="1588"/>
          </a:xfrm>
          <a:prstGeom prst="straightConnector1">
            <a:avLst/>
          </a:prstGeom>
          <a:noFill/>
          <a:ln w="38100" algn="ctr">
            <a:solidFill>
              <a:srgbClr val="00B0F0"/>
            </a:solidFill>
            <a:miter lim="800000"/>
            <a:tailEnd type="arrow" w="med" len="med"/>
          </a:ln>
        </p:spPr>
      </p:cxnSp>
      <p:sp>
        <p:nvSpPr>
          <p:cNvPr id="18" name="TextBox 17"/>
          <p:cNvSpPr txBox="1"/>
          <p:nvPr/>
        </p:nvSpPr>
        <p:spPr>
          <a:xfrm>
            <a:off x="3095625" y="5286375"/>
            <a:ext cx="1285875" cy="460375"/>
          </a:xfrm>
          <a:prstGeom prst="rect">
            <a:avLst/>
          </a:prstGeom>
          <a:noFill/>
        </p:spPr>
        <p:txBody>
          <a:bodyPr>
            <a:spAutoFit/>
          </a:bodyPr>
          <a:lstStyle/>
          <a:p>
            <a:pPr algn="ctr">
              <a:defRPr/>
            </a:pPr>
            <a:r>
              <a:rPr lang="en-US" altLang="zh-CN" sz="2400" b="1" dirty="0">
                <a:solidFill>
                  <a:srgbClr val="9D138D"/>
                </a:solidFill>
                <a:latin typeface="+mn-lt"/>
                <a:ea typeface="+mn-ea"/>
              </a:rPr>
              <a:t>10101</a:t>
            </a:r>
            <a:endParaRPr lang="zh-CN" altLang="en-US" sz="2400" b="1" dirty="0">
              <a:solidFill>
                <a:srgbClr val="9D138D"/>
              </a:solidFill>
              <a:latin typeface="+mn-lt"/>
              <a:ea typeface="+mn-ea"/>
            </a:endParaRPr>
          </a:p>
        </p:txBody>
      </p:sp>
      <p:sp>
        <p:nvSpPr>
          <p:cNvPr id="19" name="TextBox 18"/>
          <p:cNvSpPr txBox="1"/>
          <p:nvPr/>
        </p:nvSpPr>
        <p:spPr>
          <a:xfrm>
            <a:off x="4667250" y="5286375"/>
            <a:ext cx="714375" cy="460375"/>
          </a:xfrm>
          <a:prstGeom prst="rect">
            <a:avLst/>
          </a:prstGeom>
          <a:noFill/>
        </p:spPr>
        <p:txBody>
          <a:bodyPr>
            <a:spAutoFit/>
          </a:bodyPr>
          <a:lstStyle/>
          <a:p>
            <a:pPr algn="ctr">
              <a:defRPr/>
            </a:pPr>
            <a:r>
              <a:rPr lang="en-US" altLang="zh-CN" sz="2400" b="1" dirty="0">
                <a:solidFill>
                  <a:srgbClr val="00B050"/>
                </a:solidFill>
                <a:latin typeface="+mn-lt"/>
                <a:ea typeface="+mn-ea"/>
              </a:rPr>
              <a:t>Li</a:t>
            </a:r>
            <a:endParaRPr lang="zh-CN" altLang="en-US" sz="2400" b="1" dirty="0">
              <a:solidFill>
                <a:srgbClr val="00B050"/>
              </a:solidFill>
              <a:latin typeface="+mn-lt"/>
              <a:ea typeface="+mn-ea"/>
            </a:endParaRPr>
          </a:p>
        </p:txBody>
      </p:sp>
      <p:sp>
        <p:nvSpPr>
          <p:cNvPr id="20" name="TextBox 19"/>
          <p:cNvSpPr txBox="1"/>
          <p:nvPr/>
        </p:nvSpPr>
        <p:spPr>
          <a:xfrm>
            <a:off x="5667375" y="5286375"/>
            <a:ext cx="2714625" cy="460375"/>
          </a:xfrm>
          <a:prstGeom prst="rect">
            <a:avLst/>
          </a:prstGeom>
          <a:noFill/>
        </p:spPr>
        <p:txBody>
          <a:bodyPr>
            <a:spAutoFit/>
          </a:bodyPr>
          <a:lstStyle/>
          <a:p>
            <a:pPr algn="ctr">
              <a:defRPr/>
            </a:pPr>
            <a:r>
              <a:rPr lang="en-US" altLang="zh-CN" sz="2400" b="1" dirty="0">
                <a:solidFill>
                  <a:srgbClr val="0000CC"/>
                </a:solidFill>
                <a:latin typeface="+mn-lt"/>
                <a:ea typeface="+mn-ea"/>
              </a:rPr>
              <a:t>78     89     98</a:t>
            </a:r>
            <a:endParaRPr lang="zh-CN" altLang="en-US" sz="2400" b="1" dirty="0">
              <a:solidFill>
                <a:srgbClr val="0000CC"/>
              </a:solidFill>
              <a:latin typeface="+mn-lt"/>
              <a:ea typeface="+mn-ea"/>
            </a:endParaRPr>
          </a:p>
        </p:txBody>
      </p:sp>
      <p:sp>
        <p:nvSpPr>
          <p:cNvPr id="21" name="TextBox 20"/>
          <p:cNvSpPr txBox="1"/>
          <p:nvPr/>
        </p:nvSpPr>
        <p:spPr>
          <a:xfrm>
            <a:off x="8382000" y="5286375"/>
            <a:ext cx="1357313" cy="460375"/>
          </a:xfrm>
          <a:prstGeom prst="rect">
            <a:avLst/>
          </a:prstGeom>
          <a:noFill/>
        </p:spPr>
        <p:txBody>
          <a:bodyPr>
            <a:spAutoFit/>
          </a:bodyPr>
          <a:lstStyle/>
          <a:p>
            <a:pPr algn="ctr">
              <a:defRPr/>
            </a:pPr>
            <a:r>
              <a:rPr lang="en-US" altLang="zh-CN" sz="2400" b="1" dirty="0">
                <a:solidFill>
                  <a:srgbClr val="C00000"/>
                </a:solidFill>
                <a:latin typeface="+mn-lt"/>
                <a:ea typeface="+mn-ea"/>
              </a:rPr>
              <a:t>88.33</a:t>
            </a:r>
            <a:endParaRPr lang="zh-CN" altLang="en-US" sz="2400" b="1" dirty="0">
              <a:solidFill>
                <a:srgbClr val="C00000"/>
              </a:solidFill>
              <a:latin typeface="+mn-lt"/>
              <a:ea typeface="+mn-ea"/>
            </a:endParaRPr>
          </a:p>
        </p:txBody>
      </p:sp>
      <p:sp>
        <p:nvSpPr>
          <p:cNvPr id="22" name="TextBox 21"/>
          <p:cNvSpPr txBox="1"/>
          <p:nvPr/>
        </p:nvSpPr>
        <p:spPr>
          <a:xfrm>
            <a:off x="3095625" y="5715000"/>
            <a:ext cx="1285875" cy="460375"/>
          </a:xfrm>
          <a:prstGeom prst="rect">
            <a:avLst/>
          </a:prstGeom>
          <a:noFill/>
        </p:spPr>
        <p:txBody>
          <a:bodyPr>
            <a:spAutoFit/>
          </a:bodyPr>
          <a:lstStyle/>
          <a:p>
            <a:pPr algn="ctr">
              <a:defRPr/>
            </a:pPr>
            <a:r>
              <a:rPr lang="en-US" altLang="zh-CN" sz="2400" b="1" dirty="0">
                <a:solidFill>
                  <a:srgbClr val="9D138D"/>
                </a:solidFill>
                <a:latin typeface="+mn-lt"/>
                <a:ea typeface="+mn-ea"/>
              </a:rPr>
              <a:t>10103</a:t>
            </a:r>
            <a:endParaRPr lang="zh-CN" altLang="en-US" sz="2400" b="1" dirty="0">
              <a:solidFill>
                <a:srgbClr val="9D138D"/>
              </a:solidFill>
              <a:latin typeface="+mn-lt"/>
              <a:ea typeface="+mn-ea"/>
            </a:endParaRPr>
          </a:p>
        </p:txBody>
      </p:sp>
      <p:sp>
        <p:nvSpPr>
          <p:cNvPr id="23" name="TextBox 22"/>
          <p:cNvSpPr txBox="1"/>
          <p:nvPr/>
        </p:nvSpPr>
        <p:spPr>
          <a:xfrm>
            <a:off x="4310063" y="5715000"/>
            <a:ext cx="1428750" cy="460375"/>
          </a:xfrm>
          <a:prstGeom prst="rect">
            <a:avLst/>
          </a:prstGeom>
          <a:noFill/>
        </p:spPr>
        <p:txBody>
          <a:bodyPr>
            <a:spAutoFit/>
          </a:bodyPr>
          <a:lstStyle/>
          <a:p>
            <a:pPr algn="ctr">
              <a:defRPr/>
            </a:pPr>
            <a:r>
              <a:rPr lang="en-US" altLang="zh-CN" sz="2400" b="1" dirty="0">
                <a:solidFill>
                  <a:srgbClr val="00B050"/>
                </a:solidFill>
                <a:latin typeface="+mn-lt"/>
                <a:ea typeface="+mn-ea"/>
              </a:rPr>
              <a:t>Wang</a:t>
            </a:r>
            <a:endParaRPr lang="zh-CN" altLang="en-US" sz="2400" b="1" dirty="0">
              <a:solidFill>
                <a:srgbClr val="00B050"/>
              </a:solidFill>
              <a:latin typeface="+mn-lt"/>
              <a:ea typeface="+mn-ea"/>
            </a:endParaRPr>
          </a:p>
        </p:txBody>
      </p:sp>
      <p:sp>
        <p:nvSpPr>
          <p:cNvPr id="24" name="TextBox 23"/>
          <p:cNvSpPr txBox="1"/>
          <p:nvPr/>
        </p:nvSpPr>
        <p:spPr>
          <a:xfrm>
            <a:off x="5667375" y="5715000"/>
            <a:ext cx="2714625" cy="460375"/>
          </a:xfrm>
          <a:prstGeom prst="rect">
            <a:avLst/>
          </a:prstGeom>
          <a:noFill/>
        </p:spPr>
        <p:txBody>
          <a:bodyPr>
            <a:spAutoFit/>
          </a:bodyPr>
          <a:lstStyle/>
          <a:p>
            <a:pPr>
              <a:defRPr/>
            </a:pPr>
            <a:r>
              <a:rPr lang="en-US" altLang="zh-CN" sz="2400" b="1" dirty="0">
                <a:solidFill>
                  <a:srgbClr val="0000CC"/>
                </a:solidFill>
                <a:latin typeface="+mn-lt"/>
                <a:ea typeface="+mn-ea"/>
              </a:rPr>
              <a:t>98.5   87     69</a:t>
            </a:r>
            <a:endParaRPr lang="zh-CN" altLang="en-US" sz="2400" b="1" dirty="0">
              <a:solidFill>
                <a:srgbClr val="0000CC"/>
              </a:solidFill>
              <a:latin typeface="+mn-lt"/>
              <a:ea typeface="+mn-ea"/>
            </a:endParaRPr>
          </a:p>
        </p:txBody>
      </p:sp>
      <p:sp>
        <p:nvSpPr>
          <p:cNvPr id="25" name="TextBox 24"/>
          <p:cNvSpPr txBox="1"/>
          <p:nvPr/>
        </p:nvSpPr>
        <p:spPr>
          <a:xfrm>
            <a:off x="8382000" y="5715000"/>
            <a:ext cx="1357313" cy="460375"/>
          </a:xfrm>
          <a:prstGeom prst="rect">
            <a:avLst/>
          </a:prstGeom>
          <a:noFill/>
        </p:spPr>
        <p:txBody>
          <a:bodyPr>
            <a:spAutoFit/>
          </a:bodyPr>
          <a:lstStyle/>
          <a:p>
            <a:pPr algn="ctr">
              <a:defRPr/>
            </a:pPr>
            <a:r>
              <a:rPr lang="en-US" altLang="zh-CN" sz="2400" b="1" dirty="0">
                <a:solidFill>
                  <a:srgbClr val="C00000"/>
                </a:solidFill>
                <a:latin typeface="+mn-lt"/>
                <a:ea typeface="+mn-ea"/>
              </a:rPr>
              <a:t>84.83</a:t>
            </a:r>
            <a:endParaRPr lang="zh-CN" altLang="en-US" sz="2400" b="1" dirty="0">
              <a:solidFill>
                <a:srgbClr val="C00000"/>
              </a:solidFill>
              <a:latin typeface="+mn-lt"/>
              <a:ea typeface="+mn-ea"/>
            </a:endParaRPr>
          </a:p>
        </p:txBody>
      </p:sp>
      <p:sp>
        <p:nvSpPr>
          <p:cNvPr id="26" name="TextBox 25"/>
          <p:cNvSpPr txBox="1">
            <a:spLocks noChangeArrowheads="1"/>
          </p:cNvSpPr>
          <p:nvPr/>
        </p:nvSpPr>
        <p:spPr bwMode="auto">
          <a:xfrm>
            <a:off x="7381875" y="857250"/>
            <a:ext cx="1071563" cy="583565"/>
          </a:xfrm>
          <a:prstGeom prst="rect">
            <a:avLst/>
          </a:prstGeom>
          <a:solidFill>
            <a:srgbClr val="FF0000"/>
          </a:solidFill>
          <a:ln w="9525">
            <a:noFill/>
            <a:miter lim="800000"/>
          </a:ln>
        </p:spPr>
        <p:txBody>
          <a:bodyPr>
            <a:spAutoFit/>
          </a:bodyPr>
          <a:lstStyle/>
          <a:p>
            <a:pPr algn="ctr"/>
            <a:r>
              <a:rPr lang="en-US" altLang="zh-CN" sz="3200" b="1">
                <a:solidFill>
                  <a:srgbClr val="FFFF00"/>
                </a:solidFill>
              </a:rPr>
              <a:t>i=1</a:t>
            </a:r>
            <a:endParaRPr lang="zh-CN" altLang="en-US" sz="3200" b="1">
              <a:solidFill>
                <a:srgbClr val="FFFF00"/>
              </a:solidFill>
            </a:endParaRPr>
          </a:p>
        </p:txBody>
      </p:sp>
      <p:pic>
        <p:nvPicPr>
          <p:cNvPr id="64563" name="图片 26" descr="Untitled2.png">
            <a:hlinkClick r:id="rId1" action="ppaction://hlinksldjump"/>
          </p:cNvPr>
          <p:cNvPicPr>
            <a:picLocks noChangeAspect="1"/>
          </p:cNvPicPr>
          <p:nvPr/>
        </p:nvPicPr>
        <p:blipFill>
          <a:blip r:embed="rId2"/>
          <a:srcRect/>
          <a:stretch>
            <a:fillRect/>
          </a:stretch>
        </p:blipFill>
        <p:spPr bwMode="auto">
          <a:xfrm>
            <a:off x="1666875" y="6072188"/>
            <a:ext cx="469900" cy="469900"/>
          </a:xfrm>
          <a:prstGeom prst="rect">
            <a:avLst/>
          </a:prstGeom>
          <a:noFill/>
          <a:ln w="9525">
            <a:noFill/>
            <a:miter lim="800000"/>
            <a:headEnd/>
            <a:tailEnd/>
          </a:ln>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5" presetClass="entr" presetSubtype="0" fill="hold" grpId="0" nodeType="after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p:cTn id="7" dur="1000" fill="hold"/>
                                        <p:tgtEl>
                                          <p:spTgt spid="26"/>
                                        </p:tgtEl>
                                        <p:attrNameLst>
                                          <p:attrName>ppt_w</p:attrName>
                                        </p:attrNameLst>
                                      </p:cBhvr>
                                      <p:tavLst>
                                        <p:tav tm="0">
                                          <p:val>
                                            <p:fltVal val="0"/>
                                          </p:val>
                                        </p:tav>
                                        <p:tav tm="100000">
                                          <p:val>
                                            <p:strVal val="#ppt_w"/>
                                          </p:val>
                                        </p:tav>
                                      </p:tavLst>
                                    </p:anim>
                                    <p:anim calcmode="lin" valueType="num">
                                      <p:cBhvr>
                                        <p:cTn id="8" dur="1000" fill="hold"/>
                                        <p:tgtEl>
                                          <p:spTgt spid="26"/>
                                        </p:tgtEl>
                                        <p:attrNameLst>
                                          <p:attrName>ppt_h</p:attrName>
                                        </p:attrNameLst>
                                      </p:cBhvr>
                                      <p:tavLst>
                                        <p:tav tm="0">
                                          <p:val>
                                            <p:fltVal val="0"/>
                                          </p:val>
                                        </p:tav>
                                        <p:tav tm="100000">
                                          <p:val>
                                            <p:strVal val="#ppt_h"/>
                                          </p:val>
                                        </p:tav>
                                      </p:tavLst>
                                    </p:anim>
                                    <p:anim calcmode="lin" valueType="num">
                                      <p:cBhvr>
                                        <p:cTn id="9" dur="1000" fill="hold"/>
                                        <p:tgtEl>
                                          <p:spTgt spid="26"/>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26"/>
                                        </p:tgtEl>
                                        <p:attrNameLst>
                                          <p:attrName>ppt_y</p:attrName>
                                        </p:attrNameLst>
                                      </p:cBhvr>
                                      <p:tavLst>
                                        <p:tav tm="0" fmla="#ppt_y+(sin(-2*pi*(1-$))*-#ppt_x+cos(-2*pi*(1-$))*(1-#ppt_y))*(1-$)">
                                          <p:val>
                                            <p:fltVal val="0"/>
                                          </p:val>
                                        </p:tav>
                                        <p:tav tm="100000">
                                          <p:val>
                                            <p:fltVal val="1"/>
                                          </p:val>
                                        </p:tav>
                                      </p:tavLst>
                                    </p:anim>
                                  </p:childTnLst>
                                </p:cTn>
                              </p:par>
                            </p:childTnLst>
                          </p:cTn>
                        </p:par>
                        <p:par>
                          <p:cTn id="11" fill="hold">
                            <p:stCondLst>
                              <p:cond delay="1000"/>
                            </p:stCondLst>
                            <p:childTnLst>
                              <p:par>
                                <p:cTn id="12" presetID="3" presetClass="entr" presetSubtype="10" fill="hold" grpId="0" nodeType="after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blinds(horizontal)">
                                      <p:cBhvr>
                                        <p:cTn id="14" dur="500"/>
                                        <p:tgtEl>
                                          <p:spTgt spid="4"/>
                                        </p:tgtEl>
                                      </p:cBhvr>
                                    </p:animEffect>
                                  </p:childTnLst>
                                  <p:subTnLst>
                                    <p:set>
                                      <p:cBhvr override="childStyle">
                                        <p:cTn dur="1" fill="hold" display="0" masterRel="nextClick" afterEffect="1"/>
                                        <p:tgtEl>
                                          <p:spTgt spid="4"/>
                                        </p:tgtEl>
                                        <p:attrNameLst>
                                          <p:attrName>style.visibility</p:attrName>
                                        </p:attrNameLst>
                                      </p:cBhvr>
                                      <p:to>
                                        <p:strVal val="hidden"/>
                                      </p:to>
                                    </p:set>
                                  </p:subTnLst>
                                </p:cTn>
                              </p:par>
                            </p:childTnLst>
                          </p:cTn>
                        </p:par>
                      </p:childTnLst>
                    </p:cTn>
                  </p:par>
                  <p:par>
                    <p:cTn id="15" fill="hold">
                      <p:stCondLst>
                        <p:cond delay="indefinite"/>
                      </p:stCondLst>
                      <p:childTnLst>
                        <p:par>
                          <p:cTn id="16" fill="hold">
                            <p:stCondLst>
                              <p:cond delay="0"/>
                            </p:stCondLst>
                            <p:childTnLst>
                              <p:par>
                                <p:cTn id="17" presetID="3" presetClass="entr" presetSubtype="10" fill="hold" grpId="0" nodeType="clickEffect">
                                  <p:stCondLst>
                                    <p:cond delay="0"/>
                                  </p:stCondLst>
                                  <p:childTnLst>
                                    <p:set>
                                      <p:cBhvr>
                                        <p:cTn id="18" dur="1" fill="hold">
                                          <p:stCondLst>
                                            <p:cond delay="0"/>
                                          </p:stCondLst>
                                        </p:cTn>
                                        <p:tgtEl>
                                          <p:spTgt spid="22"/>
                                        </p:tgtEl>
                                        <p:attrNameLst>
                                          <p:attrName>style.visibility</p:attrName>
                                        </p:attrNameLst>
                                      </p:cBhvr>
                                      <p:to>
                                        <p:strVal val="visible"/>
                                      </p:to>
                                    </p:set>
                                    <p:animEffect transition="in" filter="blinds(horizontal)">
                                      <p:cBhvr>
                                        <p:cTn id="19" dur="500"/>
                                        <p:tgtEl>
                                          <p:spTgt spid="22"/>
                                        </p:tgtEl>
                                      </p:cBhvr>
                                    </p:animEffect>
                                  </p:childTnLst>
                                </p:cTn>
                              </p:par>
                            </p:childTnLst>
                          </p:cTn>
                        </p:par>
                      </p:childTnLst>
                    </p:cTn>
                  </p:par>
                  <p:par>
                    <p:cTn id="20" fill="hold">
                      <p:stCondLst>
                        <p:cond delay="indefinite"/>
                      </p:stCondLst>
                      <p:childTnLst>
                        <p:par>
                          <p:cTn id="21" fill="hold">
                            <p:stCondLst>
                              <p:cond delay="0"/>
                            </p:stCondLst>
                            <p:childTnLst>
                              <p:par>
                                <p:cTn id="22" presetID="3" presetClass="entr" presetSubtype="10" fill="hold" grpId="0" nodeType="click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blinds(horizontal)">
                                      <p:cBhvr>
                                        <p:cTn id="24" dur="500"/>
                                        <p:tgtEl>
                                          <p:spTgt spid="5"/>
                                        </p:tgtEl>
                                      </p:cBhvr>
                                    </p:animEffect>
                                  </p:childTnLst>
                                  <p:subTnLst>
                                    <p:set>
                                      <p:cBhvr override="childStyle">
                                        <p:cTn dur="1" fill="hold" display="0" masterRel="nextClick" afterEffect="1"/>
                                        <p:tgtEl>
                                          <p:spTgt spid="5"/>
                                        </p:tgtEl>
                                        <p:attrNameLst>
                                          <p:attrName>style.visibility</p:attrName>
                                        </p:attrNameLst>
                                      </p:cBhvr>
                                      <p:to>
                                        <p:strVal val="hidden"/>
                                      </p:to>
                                    </p:set>
                                  </p:subTnLst>
                                </p:cTn>
                              </p:par>
                            </p:childTnLst>
                          </p:cTn>
                        </p:par>
                      </p:childTnLst>
                    </p:cTn>
                  </p:par>
                  <p:par>
                    <p:cTn id="25" fill="hold">
                      <p:stCondLst>
                        <p:cond delay="indefinite"/>
                      </p:stCondLst>
                      <p:childTnLst>
                        <p:par>
                          <p:cTn id="26" fill="hold">
                            <p:stCondLst>
                              <p:cond delay="0"/>
                            </p:stCondLst>
                            <p:childTnLst>
                              <p:par>
                                <p:cTn id="27" presetID="3" presetClass="entr" presetSubtype="10" fill="hold" grpId="0" nodeType="clickEffect">
                                  <p:stCondLst>
                                    <p:cond delay="0"/>
                                  </p:stCondLst>
                                  <p:childTnLst>
                                    <p:set>
                                      <p:cBhvr>
                                        <p:cTn id="28" dur="1" fill="hold">
                                          <p:stCondLst>
                                            <p:cond delay="0"/>
                                          </p:stCondLst>
                                        </p:cTn>
                                        <p:tgtEl>
                                          <p:spTgt spid="23"/>
                                        </p:tgtEl>
                                        <p:attrNameLst>
                                          <p:attrName>style.visibility</p:attrName>
                                        </p:attrNameLst>
                                      </p:cBhvr>
                                      <p:to>
                                        <p:strVal val="visible"/>
                                      </p:to>
                                    </p:set>
                                    <p:animEffect transition="in" filter="blinds(horizontal)">
                                      <p:cBhvr>
                                        <p:cTn id="29" dur="500"/>
                                        <p:tgtEl>
                                          <p:spTgt spid="23"/>
                                        </p:tgtEl>
                                      </p:cBhvr>
                                    </p:animEffect>
                                  </p:childTnLst>
                                </p:cTn>
                              </p:par>
                            </p:childTnLst>
                          </p:cTn>
                        </p:par>
                      </p:childTnLst>
                    </p:cTn>
                  </p:par>
                  <p:par>
                    <p:cTn id="30" fill="hold">
                      <p:stCondLst>
                        <p:cond delay="indefinite"/>
                      </p:stCondLst>
                      <p:childTnLst>
                        <p:par>
                          <p:cTn id="31" fill="hold">
                            <p:stCondLst>
                              <p:cond delay="0"/>
                            </p:stCondLst>
                            <p:childTnLst>
                              <p:par>
                                <p:cTn id="32" presetID="3" presetClass="entr" presetSubtype="10" fill="hold" nodeType="clickEffect">
                                  <p:stCondLst>
                                    <p:cond delay="0"/>
                                  </p:stCondLst>
                                  <p:childTnLst>
                                    <p:set>
                                      <p:cBhvr>
                                        <p:cTn id="33" dur="1" fill="hold">
                                          <p:stCondLst>
                                            <p:cond delay="0"/>
                                          </p:stCondLst>
                                        </p:cTn>
                                        <p:tgtEl>
                                          <p:spTgt spid="2"/>
                                        </p:tgtEl>
                                        <p:attrNameLst>
                                          <p:attrName>style.visibility</p:attrName>
                                        </p:attrNameLst>
                                      </p:cBhvr>
                                      <p:to>
                                        <p:strVal val="visible"/>
                                      </p:to>
                                    </p:set>
                                    <p:animEffect transition="in" filter="blinds(horizontal)">
                                      <p:cBhvr>
                                        <p:cTn id="34" dur="500"/>
                                        <p:tgtEl>
                                          <p:spTgt spid="2"/>
                                        </p:tgtEl>
                                      </p:cBhvr>
                                    </p:animEffect>
                                  </p:childTnLst>
                                  <p:subTnLst>
                                    <p:set>
                                      <p:cBhvr override="childStyle">
                                        <p:cTn dur="1" fill="hold" display="0" masterRel="nextClick" afterEffect="1"/>
                                        <p:tgtEl>
                                          <p:spTgt spid="2"/>
                                        </p:tgtEl>
                                        <p:attrNameLst>
                                          <p:attrName>style.visibility</p:attrName>
                                        </p:attrNameLst>
                                      </p:cBhvr>
                                      <p:to>
                                        <p:strVal val="hidden"/>
                                      </p:to>
                                    </p:set>
                                  </p:subTnLst>
                                </p:cTn>
                              </p:par>
                            </p:childTnLst>
                          </p:cTn>
                        </p:par>
                      </p:childTnLst>
                    </p:cTn>
                  </p:par>
                  <p:par>
                    <p:cTn id="35" fill="hold">
                      <p:stCondLst>
                        <p:cond delay="indefinite"/>
                      </p:stCondLst>
                      <p:childTnLst>
                        <p:par>
                          <p:cTn id="36" fill="hold">
                            <p:stCondLst>
                              <p:cond delay="0"/>
                            </p:stCondLst>
                            <p:childTnLst>
                              <p:par>
                                <p:cTn id="37" presetID="3" presetClass="entr" presetSubtype="10" fill="hold" grpId="0" nodeType="clickEffect">
                                  <p:stCondLst>
                                    <p:cond delay="0"/>
                                  </p:stCondLst>
                                  <p:childTnLst>
                                    <p:set>
                                      <p:cBhvr>
                                        <p:cTn id="38" dur="1" fill="hold">
                                          <p:stCondLst>
                                            <p:cond delay="0"/>
                                          </p:stCondLst>
                                        </p:cTn>
                                        <p:tgtEl>
                                          <p:spTgt spid="24"/>
                                        </p:tgtEl>
                                        <p:attrNameLst>
                                          <p:attrName>style.visibility</p:attrName>
                                        </p:attrNameLst>
                                      </p:cBhvr>
                                      <p:to>
                                        <p:strVal val="visible"/>
                                      </p:to>
                                    </p:set>
                                    <p:animEffect transition="in" filter="blinds(horizontal)">
                                      <p:cBhvr>
                                        <p:cTn id="39" dur="500"/>
                                        <p:tgtEl>
                                          <p:spTgt spid="24"/>
                                        </p:tgtEl>
                                      </p:cBhvr>
                                    </p:animEffect>
                                  </p:childTnLst>
                                </p:cTn>
                              </p:par>
                            </p:childTnLst>
                          </p:cTn>
                        </p:par>
                      </p:childTnLst>
                    </p:cTn>
                  </p:par>
                  <p:par>
                    <p:cTn id="40" fill="hold">
                      <p:stCondLst>
                        <p:cond delay="indefinite"/>
                      </p:stCondLst>
                      <p:childTnLst>
                        <p:par>
                          <p:cTn id="41" fill="hold">
                            <p:stCondLst>
                              <p:cond delay="0"/>
                            </p:stCondLst>
                            <p:childTnLst>
                              <p:par>
                                <p:cTn id="42" presetID="3" presetClass="entr" presetSubtype="10" fill="hold" nodeType="clickEffect">
                                  <p:stCondLst>
                                    <p:cond delay="0"/>
                                  </p:stCondLst>
                                  <p:childTnLst>
                                    <p:set>
                                      <p:cBhvr>
                                        <p:cTn id="43" dur="1" fill="hold">
                                          <p:stCondLst>
                                            <p:cond delay="0"/>
                                          </p:stCondLst>
                                        </p:cTn>
                                        <p:tgtEl>
                                          <p:spTgt spid="3"/>
                                        </p:tgtEl>
                                        <p:attrNameLst>
                                          <p:attrName>style.visibility</p:attrName>
                                        </p:attrNameLst>
                                      </p:cBhvr>
                                      <p:to>
                                        <p:strVal val="visible"/>
                                      </p:to>
                                    </p:set>
                                    <p:animEffect transition="in" filter="blinds(horizontal)">
                                      <p:cBhvr>
                                        <p:cTn id="44" dur="500"/>
                                        <p:tgtEl>
                                          <p:spTgt spid="3"/>
                                        </p:tgtEl>
                                      </p:cBhvr>
                                    </p:animEffect>
                                  </p:childTnLst>
                                </p:cTn>
                              </p:par>
                            </p:childTnLst>
                          </p:cTn>
                        </p:par>
                      </p:childTnLst>
                    </p:cTn>
                  </p:par>
                  <p:par>
                    <p:cTn id="45" fill="hold">
                      <p:stCondLst>
                        <p:cond delay="indefinite"/>
                      </p:stCondLst>
                      <p:childTnLst>
                        <p:par>
                          <p:cTn id="46" fill="hold">
                            <p:stCondLst>
                              <p:cond delay="0"/>
                            </p:stCondLst>
                            <p:childTnLst>
                              <p:par>
                                <p:cTn id="47" presetID="3" presetClass="entr" presetSubtype="10" fill="hold" grpId="0" nodeType="clickEffect">
                                  <p:stCondLst>
                                    <p:cond delay="0"/>
                                  </p:stCondLst>
                                  <p:childTnLst>
                                    <p:set>
                                      <p:cBhvr>
                                        <p:cTn id="48" dur="1" fill="hold">
                                          <p:stCondLst>
                                            <p:cond delay="0"/>
                                          </p:stCondLst>
                                        </p:cTn>
                                        <p:tgtEl>
                                          <p:spTgt spid="25"/>
                                        </p:tgtEl>
                                        <p:attrNameLst>
                                          <p:attrName>style.visibility</p:attrName>
                                        </p:attrNameLst>
                                      </p:cBhvr>
                                      <p:to>
                                        <p:strVal val="visible"/>
                                      </p:to>
                                    </p:set>
                                    <p:animEffect transition="in" filter="blinds(horizontal)">
                                      <p:cBhvr>
                                        <p:cTn id="49"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5" grpId="0" bldLvl="0" animBg="1"/>
      <p:bldP spid="22" grpId="0"/>
      <p:bldP spid="23" grpId="0"/>
      <p:bldP spid="24" grpId="0"/>
      <p:bldP spid="25" grpId="0"/>
      <p:bldP spid="26" grpId="0" bldLvl="0" animBg="1"/>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内容占位符 2"/>
          <p:cNvSpPr>
            <a:spLocks noGrp="1"/>
          </p:cNvSpPr>
          <p:nvPr>
            <p:ph idx="1"/>
          </p:nvPr>
        </p:nvSpPr>
        <p:spPr>
          <a:xfrm>
            <a:off x="1595438" y="285750"/>
            <a:ext cx="8929687" cy="5857875"/>
          </a:xfrm>
        </p:spPr>
        <p:txBody>
          <a:bodyPr/>
          <a:lstStyle/>
          <a:p>
            <a:pPr>
              <a:lnSpc>
                <a:spcPts val="2800"/>
              </a:lnSpc>
              <a:buFont typeface="Wingdings" panose="05000000000000000000" pitchFamily="2" charset="2"/>
              <a:buNone/>
            </a:pPr>
            <a:r>
              <a:rPr lang="en-US" altLang="zh-CN" sz="2800" smtClean="0"/>
              <a:t>void input(struct Student </a:t>
            </a:r>
            <a:r>
              <a:rPr lang="en-US" altLang="zh-CN" sz="2800" smtClean="0">
                <a:solidFill>
                  <a:srgbClr val="00B0F0"/>
                </a:solidFill>
              </a:rPr>
              <a:t>stu</a:t>
            </a:r>
            <a:r>
              <a:rPr lang="en-US" altLang="zh-CN" sz="2800" smtClean="0"/>
              <a:t>[])   </a:t>
            </a:r>
            <a:endParaRPr lang="zh-CN" altLang="zh-CN" sz="2800" smtClean="0"/>
          </a:p>
          <a:p>
            <a:pPr>
              <a:lnSpc>
                <a:spcPts val="2800"/>
              </a:lnSpc>
              <a:buFont typeface="Wingdings" panose="05000000000000000000" pitchFamily="2" charset="2"/>
              <a:buNone/>
            </a:pPr>
            <a:r>
              <a:rPr lang="en-US" altLang="zh-CN" sz="2800" smtClean="0"/>
              <a:t>{ int i;</a:t>
            </a:r>
            <a:endParaRPr lang="zh-CN" altLang="zh-CN" sz="2800" smtClean="0"/>
          </a:p>
          <a:p>
            <a:pPr>
              <a:lnSpc>
                <a:spcPts val="2800"/>
              </a:lnSpc>
              <a:buFont typeface="Wingdings" panose="05000000000000000000" pitchFamily="2" charset="2"/>
              <a:buNone/>
            </a:pPr>
            <a:r>
              <a:rPr lang="en-US" altLang="zh-CN" sz="2800" smtClean="0"/>
              <a:t>   printf("</a:t>
            </a:r>
            <a:r>
              <a:rPr lang="zh-CN" altLang="zh-CN" sz="2800" smtClean="0"/>
              <a:t>请输入各学生的信息：</a:t>
            </a:r>
            <a:endParaRPr lang="en-US" altLang="zh-CN" sz="2800" smtClean="0"/>
          </a:p>
          <a:p>
            <a:pPr>
              <a:lnSpc>
                <a:spcPts val="2800"/>
              </a:lnSpc>
              <a:buFont typeface="Wingdings" panose="05000000000000000000" pitchFamily="2" charset="2"/>
              <a:buNone/>
            </a:pPr>
            <a:r>
              <a:rPr lang="en-US" altLang="zh-CN" sz="2800" smtClean="0"/>
              <a:t>                 </a:t>
            </a:r>
            <a:r>
              <a:rPr lang="zh-CN" altLang="zh-CN" sz="2800" smtClean="0"/>
              <a:t>学号、姓名、三门课成绩</a:t>
            </a:r>
            <a:r>
              <a:rPr lang="en-US" altLang="zh-CN" sz="2800" smtClean="0"/>
              <a:t>:\n");</a:t>
            </a:r>
            <a:endParaRPr lang="zh-CN" altLang="zh-CN" sz="2800" smtClean="0"/>
          </a:p>
          <a:p>
            <a:pPr>
              <a:lnSpc>
                <a:spcPts val="2800"/>
              </a:lnSpc>
              <a:buFont typeface="Wingdings" panose="05000000000000000000" pitchFamily="2" charset="2"/>
              <a:buNone/>
            </a:pPr>
            <a:r>
              <a:rPr lang="en-US" altLang="zh-CN" sz="2800" smtClean="0"/>
              <a:t>   for(i=0;i&lt;N;i++)</a:t>
            </a:r>
            <a:endParaRPr lang="zh-CN" altLang="zh-CN" sz="2800" smtClean="0"/>
          </a:p>
          <a:p>
            <a:pPr>
              <a:lnSpc>
                <a:spcPts val="2800"/>
              </a:lnSpc>
              <a:buFont typeface="Wingdings" panose="05000000000000000000" pitchFamily="2" charset="2"/>
              <a:buNone/>
            </a:pPr>
            <a:r>
              <a:rPr lang="en-US" altLang="zh-CN" sz="2800" smtClean="0"/>
              <a:t>   {scanf("%d %s %f %f %f",</a:t>
            </a:r>
            <a:endParaRPr lang="en-US" altLang="zh-CN" sz="2800" smtClean="0"/>
          </a:p>
          <a:p>
            <a:pPr>
              <a:lnSpc>
                <a:spcPts val="2800"/>
              </a:lnSpc>
              <a:buFont typeface="Wingdings" panose="05000000000000000000" pitchFamily="2" charset="2"/>
              <a:buNone/>
            </a:pPr>
            <a:r>
              <a:rPr lang="en-US" altLang="zh-CN" sz="2800" smtClean="0"/>
              <a:t>                   &amp;</a:t>
            </a:r>
            <a:r>
              <a:rPr lang="en-US" altLang="zh-CN" sz="2800" smtClean="0">
                <a:solidFill>
                  <a:srgbClr val="9D138D"/>
                </a:solidFill>
              </a:rPr>
              <a:t>stu[i].num</a:t>
            </a:r>
            <a:r>
              <a:rPr lang="en-US" altLang="zh-CN" sz="2800" smtClean="0"/>
              <a:t>,</a:t>
            </a:r>
            <a:r>
              <a:rPr lang="en-US" altLang="zh-CN" sz="2800" smtClean="0">
                <a:solidFill>
                  <a:srgbClr val="00B050"/>
                </a:solidFill>
              </a:rPr>
              <a:t>stu[i].name</a:t>
            </a:r>
            <a:r>
              <a:rPr lang="en-US" altLang="zh-CN" sz="2800" smtClean="0"/>
              <a:t>,</a:t>
            </a:r>
            <a:endParaRPr lang="en-US" altLang="zh-CN" sz="2800" smtClean="0"/>
          </a:p>
          <a:p>
            <a:pPr>
              <a:lnSpc>
                <a:spcPts val="2800"/>
              </a:lnSpc>
              <a:buFont typeface="Wingdings" panose="05000000000000000000" pitchFamily="2" charset="2"/>
              <a:buNone/>
            </a:pPr>
            <a:r>
              <a:rPr lang="en-US" altLang="zh-CN" sz="2800" smtClean="0"/>
              <a:t>              &amp;</a:t>
            </a:r>
            <a:r>
              <a:rPr lang="en-US" altLang="zh-CN" sz="2800" smtClean="0">
                <a:solidFill>
                  <a:srgbClr val="0000CC"/>
                </a:solidFill>
              </a:rPr>
              <a:t>stu[i].score[0]</a:t>
            </a:r>
            <a:r>
              <a:rPr lang="en-US" altLang="zh-CN" sz="2800" smtClean="0"/>
              <a:t>,&amp;</a:t>
            </a:r>
            <a:r>
              <a:rPr lang="en-US" altLang="zh-CN" sz="2800" smtClean="0">
                <a:solidFill>
                  <a:srgbClr val="0000CC"/>
                </a:solidFill>
              </a:rPr>
              <a:t>stu[i].score[1]</a:t>
            </a:r>
            <a:r>
              <a:rPr lang="en-US" altLang="zh-CN" sz="2800" smtClean="0"/>
              <a:t>,</a:t>
            </a:r>
            <a:endParaRPr lang="en-US" altLang="zh-CN" sz="2800" smtClean="0"/>
          </a:p>
          <a:p>
            <a:pPr>
              <a:lnSpc>
                <a:spcPts val="2800"/>
              </a:lnSpc>
              <a:buFont typeface="Wingdings" panose="05000000000000000000" pitchFamily="2" charset="2"/>
              <a:buNone/>
            </a:pPr>
            <a:r>
              <a:rPr lang="en-US" altLang="zh-CN" sz="2800" smtClean="0"/>
              <a:t>                 &amp;</a:t>
            </a:r>
            <a:r>
              <a:rPr lang="en-US" altLang="zh-CN" sz="2800" smtClean="0">
                <a:solidFill>
                  <a:srgbClr val="0000CC"/>
                </a:solidFill>
              </a:rPr>
              <a:t>stu[i].score[2]</a:t>
            </a:r>
            <a:r>
              <a:rPr lang="en-US" altLang="zh-CN" sz="2800" smtClean="0"/>
              <a:t>);   </a:t>
            </a:r>
            <a:endParaRPr lang="zh-CN" altLang="zh-CN" sz="2800" smtClean="0"/>
          </a:p>
          <a:p>
            <a:pPr>
              <a:lnSpc>
                <a:spcPts val="2800"/>
              </a:lnSpc>
              <a:buFont typeface="Wingdings" panose="05000000000000000000" pitchFamily="2" charset="2"/>
              <a:buNone/>
            </a:pPr>
            <a:r>
              <a:rPr lang="en-US" altLang="zh-CN" sz="2800" smtClean="0"/>
              <a:t>     </a:t>
            </a:r>
            <a:r>
              <a:rPr lang="en-US" altLang="zh-CN" sz="2800" smtClean="0">
                <a:solidFill>
                  <a:srgbClr val="C00000"/>
                </a:solidFill>
              </a:rPr>
              <a:t>stu[i].aver</a:t>
            </a:r>
            <a:r>
              <a:rPr lang="en-US" altLang="zh-CN" sz="2800" smtClean="0"/>
              <a:t>=(stu[i].score[0]+</a:t>
            </a:r>
            <a:endParaRPr lang="en-US" altLang="zh-CN" sz="2800" smtClean="0"/>
          </a:p>
          <a:p>
            <a:pPr>
              <a:lnSpc>
                <a:spcPts val="2800"/>
              </a:lnSpc>
              <a:buFont typeface="Wingdings" panose="05000000000000000000" pitchFamily="2" charset="2"/>
              <a:buNone/>
            </a:pPr>
            <a:r>
              <a:rPr lang="en-US" altLang="zh-CN" sz="2800" smtClean="0"/>
              <a:t>          stu[i].score[1]+stu[i].score[2])/3.0;   </a:t>
            </a:r>
            <a:endParaRPr lang="zh-CN" altLang="zh-CN" sz="2800" smtClean="0"/>
          </a:p>
          <a:p>
            <a:pPr>
              <a:lnSpc>
                <a:spcPts val="2800"/>
              </a:lnSpc>
              <a:buFont typeface="Wingdings" panose="05000000000000000000" pitchFamily="2" charset="2"/>
              <a:buNone/>
            </a:pPr>
            <a:r>
              <a:rPr lang="en-US" altLang="zh-CN" sz="2800" smtClean="0"/>
              <a:t>   }</a:t>
            </a:r>
            <a:endParaRPr lang="zh-CN" altLang="zh-CN" sz="2800" smtClean="0"/>
          </a:p>
          <a:p>
            <a:pPr>
              <a:lnSpc>
                <a:spcPts val="2800"/>
              </a:lnSpc>
              <a:buFont typeface="Wingdings" panose="05000000000000000000" pitchFamily="2" charset="2"/>
              <a:buNone/>
            </a:pPr>
            <a:r>
              <a:rPr lang="en-US" altLang="zh-CN" sz="2800" smtClean="0"/>
              <a:t>}</a:t>
            </a:r>
            <a:endParaRPr lang="zh-CN" altLang="zh-CN" sz="2800" smtClean="0"/>
          </a:p>
        </p:txBody>
      </p:sp>
      <p:sp>
        <p:nvSpPr>
          <p:cNvPr id="4" name="圆角矩形标注 3"/>
          <p:cNvSpPr/>
          <p:nvPr/>
        </p:nvSpPr>
        <p:spPr bwMode="auto">
          <a:xfrm>
            <a:off x="4238625" y="1928813"/>
            <a:ext cx="3214688" cy="571500"/>
          </a:xfrm>
          <a:prstGeom prst="wedgeRoundRectCallout">
            <a:avLst>
              <a:gd name="adj1" fmla="val -31831"/>
              <a:gd name="adj2" fmla="val 116952"/>
              <a:gd name="adj3" fmla="val 16667"/>
            </a:avLst>
          </a:prstGeom>
          <a:solidFill>
            <a:srgbClr val="FFFFCC"/>
          </a:solidFill>
          <a:ln w="9525" cap="flat" cmpd="sng" algn="ctr">
            <a:solidFill>
              <a:schemeClr val="tx1"/>
            </a:solidFill>
            <a:prstDash val="solid"/>
            <a:miter lim="800000"/>
            <a:headEnd type="none" w="med" len="med"/>
            <a:tailEnd type="none" w="med" len="med"/>
          </a:ln>
          <a:effectLst/>
        </p:spPr>
        <p:txBody>
          <a:bodyPr wrap="none"/>
          <a:lstStyle/>
          <a:p>
            <a:pPr algn="ctr">
              <a:defRPr/>
            </a:pPr>
            <a:r>
              <a:rPr lang="zh-CN" altLang="en-US" sz="2800" b="1" dirty="0">
                <a:solidFill>
                  <a:srgbClr val="9D138D"/>
                </a:solidFill>
                <a:latin typeface="+mn-lt"/>
                <a:ea typeface="+mn-ea"/>
              </a:rPr>
              <a:t>输入第</a:t>
            </a:r>
            <a:r>
              <a:rPr lang="en-US" altLang="zh-CN" sz="2800" b="1" dirty="0">
                <a:solidFill>
                  <a:srgbClr val="9D138D"/>
                </a:solidFill>
                <a:latin typeface="+mn-lt"/>
                <a:ea typeface="+mn-ea"/>
              </a:rPr>
              <a:t>1</a:t>
            </a:r>
            <a:r>
              <a:rPr lang="zh-CN" altLang="en-US" sz="2800" b="1" dirty="0">
                <a:solidFill>
                  <a:srgbClr val="9D138D"/>
                </a:solidFill>
                <a:latin typeface="+mn-lt"/>
                <a:ea typeface="+mn-ea"/>
              </a:rPr>
              <a:t>个成员值</a:t>
            </a:r>
            <a:endParaRPr lang="zh-CN" altLang="en-US" sz="2800" b="1" dirty="0">
              <a:solidFill>
                <a:srgbClr val="9D138D"/>
              </a:solidFill>
              <a:latin typeface="+mn-lt"/>
              <a:ea typeface="+mn-ea"/>
            </a:endParaRPr>
          </a:p>
        </p:txBody>
      </p:sp>
      <p:sp>
        <p:nvSpPr>
          <p:cNvPr id="5" name="圆角矩形标注 4"/>
          <p:cNvSpPr/>
          <p:nvPr/>
        </p:nvSpPr>
        <p:spPr bwMode="auto">
          <a:xfrm>
            <a:off x="6881813" y="1928813"/>
            <a:ext cx="3214687" cy="571500"/>
          </a:xfrm>
          <a:prstGeom prst="wedgeRoundRectCallout">
            <a:avLst>
              <a:gd name="adj1" fmla="val -31831"/>
              <a:gd name="adj2" fmla="val 116952"/>
              <a:gd name="adj3" fmla="val 16667"/>
            </a:avLst>
          </a:prstGeom>
          <a:solidFill>
            <a:srgbClr val="FFFFCC"/>
          </a:solidFill>
          <a:ln w="9525" cap="flat" cmpd="sng" algn="ctr">
            <a:solidFill>
              <a:schemeClr val="tx1"/>
            </a:solidFill>
            <a:prstDash val="solid"/>
            <a:miter lim="800000"/>
            <a:headEnd type="none" w="med" len="med"/>
            <a:tailEnd type="none" w="med" len="med"/>
          </a:ln>
          <a:effectLst/>
        </p:spPr>
        <p:txBody>
          <a:bodyPr wrap="none"/>
          <a:lstStyle/>
          <a:p>
            <a:pPr algn="ctr">
              <a:defRPr/>
            </a:pPr>
            <a:r>
              <a:rPr lang="zh-CN" altLang="en-US" sz="2800" b="1" dirty="0">
                <a:solidFill>
                  <a:srgbClr val="00B050"/>
                </a:solidFill>
                <a:latin typeface="+mn-lt"/>
                <a:ea typeface="+mn-ea"/>
              </a:rPr>
              <a:t>输入第</a:t>
            </a:r>
            <a:r>
              <a:rPr lang="en-US" altLang="zh-CN" sz="2800" b="1" dirty="0">
                <a:solidFill>
                  <a:srgbClr val="00B050"/>
                </a:solidFill>
                <a:latin typeface="+mn-lt"/>
                <a:ea typeface="+mn-ea"/>
              </a:rPr>
              <a:t>2</a:t>
            </a:r>
            <a:r>
              <a:rPr lang="zh-CN" altLang="en-US" sz="2800" b="1" dirty="0">
                <a:solidFill>
                  <a:srgbClr val="00B050"/>
                </a:solidFill>
                <a:latin typeface="+mn-lt"/>
                <a:ea typeface="+mn-ea"/>
              </a:rPr>
              <a:t>个成员值</a:t>
            </a:r>
            <a:endParaRPr lang="zh-CN" altLang="en-US" sz="2800" b="1" dirty="0">
              <a:solidFill>
                <a:srgbClr val="00B050"/>
              </a:solidFill>
              <a:latin typeface="+mn-lt"/>
              <a:ea typeface="+mn-ea"/>
            </a:endParaRPr>
          </a:p>
        </p:txBody>
      </p:sp>
      <p:grpSp>
        <p:nvGrpSpPr>
          <p:cNvPr id="2" name="组合 7"/>
          <p:cNvGrpSpPr/>
          <p:nvPr/>
        </p:nvGrpSpPr>
        <p:grpSpPr bwMode="auto">
          <a:xfrm>
            <a:off x="3238500" y="2357438"/>
            <a:ext cx="7000875" cy="1928812"/>
            <a:chOff x="1714480" y="2500306"/>
            <a:chExt cx="7000924" cy="1928826"/>
          </a:xfrm>
        </p:grpSpPr>
        <p:sp>
          <p:nvSpPr>
            <p:cNvPr id="6" name="圆角矩形标注 5"/>
            <p:cNvSpPr/>
            <p:nvPr/>
          </p:nvSpPr>
          <p:spPr bwMode="auto">
            <a:xfrm>
              <a:off x="3643307" y="2500306"/>
              <a:ext cx="3214709" cy="571504"/>
            </a:xfrm>
            <a:prstGeom prst="wedgeRoundRectCallout">
              <a:avLst>
                <a:gd name="adj1" fmla="val -31831"/>
                <a:gd name="adj2" fmla="val 116952"/>
                <a:gd name="adj3" fmla="val 16667"/>
              </a:avLst>
            </a:prstGeom>
            <a:solidFill>
              <a:srgbClr val="FFFFCC"/>
            </a:solidFill>
            <a:ln w="9525" cap="flat" cmpd="sng" algn="ctr">
              <a:solidFill>
                <a:schemeClr val="tx1"/>
              </a:solidFill>
              <a:prstDash val="solid"/>
              <a:miter lim="800000"/>
              <a:headEnd type="none" w="med" len="med"/>
              <a:tailEnd type="none" w="med" len="med"/>
            </a:ln>
            <a:effectLst/>
          </p:spPr>
          <p:txBody>
            <a:bodyPr wrap="none"/>
            <a:lstStyle/>
            <a:p>
              <a:pPr algn="ctr">
                <a:defRPr/>
              </a:pPr>
              <a:r>
                <a:rPr lang="zh-CN" altLang="en-US" sz="2800" b="1" dirty="0">
                  <a:solidFill>
                    <a:srgbClr val="0000CC"/>
                  </a:solidFill>
                  <a:latin typeface="+mn-lt"/>
                  <a:ea typeface="+mn-ea"/>
                </a:rPr>
                <a:t>输入第</a:t>
              </a:r>
              <a:r>
                <a:rPr lang="en-US" altLang="zh-CN" sz="2800" b="1" dirty="0">
                  <a:solidFill>
                    <a:srgbClr val="0000CC"/>
                  </a:solidFill>
                  <a:latin typeface="+mn-lt"/>
                  <a:ea typeface="+mn-ea"/>
                </a:rPr>
                <a:t>3</a:t>
              </a:r>
              <a:r>
                <a:rPr lang="zh-CN" altLang="en-US" sz="2800" b="1" dirty="0">
                  <a:solidFill>
                    <a:srgbClr val="0000CC"/>
                  </a:solidFill>
                  <a:latin typeface="+mn-lt"/>
                  <a:ea typeface="+mn-ea"/>
                </a:rPr>
                <a:t>个成员值</a:t>
              </a:r>
              <a:endParaRPr lang="zh-CN" altLang="en-US" sz="2800" b="1" dirty="0">
                <a:solidFill>
                  <a:srgbClr val="0000CC"/>
                </a:solidFill>
                <a:latin typeface="+mn-lt"/>
                <a:ea typeface="+mn-ea"/>
              </a:endParaRPr>
            </a:p>
          </p:txBody>
        </p:sp>
        <p:sp>
          <p:nvSpPr>
            <p:cNvPr id="65595" name="矩形 6"/>
            <p:cNvSpPr>
              <a:spLocks noChangeArrowheads="1"/>
            </p:cNvSpPr>
            <p:nvPr/>
          </p:nvSpPr>
          <p:spPr bwMode="auto">
            <a:xfrm>
              <a:off x="1714480" y="3429000"/>
              <a:ext cx="7000924" cy="1000132"/>
            </a:xfrm>
            <a:prstGeom prst="rect">
              <a:avLst/>
            </a:prstGeom>
            <a:noFill/>
            <a:ln w="38100" algn="ctr">
              <a:solidFill>
                <a:srgbClr val="FF0000"/>
              </a:solidFill>
              <a:miter lim="800000"/>
            </a:ln>
          </p:spPr>
          <p:txBody>
            <a:bodyPr wrap="none"/>
            <a:lstStyle/>
            <a:p>
              <a:endParaRPr lang="zh-CN" altLang="en-US"/>
            </a:p>
          </p:txBody>
        </p:sp>
      </p:grpSp>
      <p:grpSp>
        <p:nvGrpSpPr>
          <p:cNvPr id="3" name="组合 8"/>
          <p:cNvGrpSpPr/>
          <p:nvPr/>
        </p:nvGrpSpPr>
        <p:grpSpPr bwMode="auto">
          <a:xfrm>
            <a:off x="2238375" y="3143250"/>
            <a:ext cx="8143875" cy="2000250"/>
            <a:chOff x="1714480" y="2571744"/>
            <a:chExt cx="8143932" cy="2000264"/>
          </a:xfrm>
        </p:grpSpPr>
        <p:sp>
          <p:nvSpPr>
            <p:cNvPr id="10" name="圆角矩形标注 9"/>
            <p:cNvSpPr/>
            <p:nvPr/>
          </p:nvSpPr>
          <p:spPr bwMode="auto">
            <a:xfrm>
              <a:off x="3357555" y="2571744"/>
              <a:ext cx="3214709" cy="571504"/>
            </a:xfrm>
            <a:prstGeom prst="wedgeRoundRectCallout">
              <a:avLst>
                <a:gd name="adj1" fmla="val -31831"/>
                <a:gd name="adj2" fmla="val 116952"/>
                <a:gd name="adj3" fmla="val 16667"/>
              </a:avLst>
            </a:prstGeom>
            <a:solidFill>
              <a:srgbClr val="FFFFCC"/>
            </a:solidFill>
            <a:ln w="9525" cap="flat" cmpd="sng" algn="ctr">
              <a:solidFill>
                <a:schemeClr val="tx1"/>
              </a:solidFill>
              <a:prstDash val="solid"/>
              <a:miter lim="800000"/>
              <a:headEnd type="none" w="med" len="med"/>
              <a:tailEnd type="none" w="med" len="med"/>
            </a:ln>
            <a:effectLst/>
          </p:spPr>
          <p:txBody>
            <a:bodyPr wrap="none"/>
            <a:lstStyle/>
            <a:p>
              <a:pPr algn="ctr">
                <a:defRPr/>
              </a:pPr>
              <a:r>
                <a:rPr lang="zh-CN" altLang="en-US" sz="2800" b="1" dirty="0">
                  <a:solidFill>
                    <a:srgbClr val="C00000"/>
                  </a:solidFill>
                  <a:latin typeface="+mn-lt"/>
                  <a:ea typeface="+mn-ea"/>
                </a:rPr>
                <a:t>计算第</a:t>
              </a:r>
              <a:r>
                <a:rPr lang="en-US" altLang="zh-CN" sz="2800" b="1" dirty="0">
                  <a:solidFill>
                    <a:srgbClr val="C00000"/>
                  </a:solidFill>
                  <a:latin typeface="+mn-lt"/>
                  <a:ea typeface="+mn-ea"/>
                </a:rPr>
                <a:t>4</a:t>
              </a:r>
              <a:r>
                <a:rPr lang="zh-CN" altLang="en-US" sz="2800" b="1" dirty="0">
                  <a:solidFill>
                    <a:srgbClr val="C00000"/>
                  </a:solidFill>
                  <a:latin typeface="+mn-lt"/>
                  <a:ea typeface="+mn-ea"/>
                </a:rPr>
                <a:t>个成员值</a:t>
              </a:r>
              <a:endParaRPr lang="zh-CN" altLang="en-US" sz="2800" b="1" dirty="0">
                <a:solidFill>
                  <a:srgbClr val="C00000"/>
                </a:solidFill>
                <a:latin typeface="+mn-lt"/>
                <a:ea typeface="+mn-ea"/>
              </a:endParaRPr>
            </a:p>
          </p:txBody>
        </p:sp>
        <p:sp>
          <p:nvSpPr>
            <p:cNvPr id="65593" name="矩形 10"/>
            <p:cNvSpPr>
              <a:spLocks noChangeArrowheads="1"/>
            </p:cNvSpPr>
            <p:nvPr/>
          </p:nvSpPr>
          <p:spPr bwMode="auto">
            <a:xfrm>
              <a:off x="1714480" y="3571876"/>
              <a:ext cx="8143932" cy="1000132"/>
            </a:xfrm>
            <a:prstGeom prst="rect">
              <a:avLst/>
            </a:prstGeom>
            <a:noFill/>
            <a:ln w="38100" algn="ctr">
              <a:solidFill>
                <a:srgbClr val="FF0000"/>
              </a:solidFill>
              <a:miter lim="800000"/>
            </a:ln>
          </p:spPr>
          <p:txBody>
            <a:bodyPr wrap="none"/>
            <a:lstStyle/>
            <a:p>
              <a:endParaRPr lang="zh-CN" altLang="en-US"/>
            </a:p>
          </p:txBody>
        </p:sp>
      </p:grpSp>
      <p:graphicFrame>
        <p:nvGraphicFramePr>
          <p:cNvPr id="12" name="表格 11"/>
          <p:cNvGraphicFramePr>
            <a:graphicFrameLocks noGrp="1"/>
          </p:cNvGraphicFramePr>
          <p:nvPr/>
        </p:nvGraphicFramePr>
        <p:xfrm>
          <a:off x="3095625" y="5272088"/>
          <a:ext cx="6643370" cy="1371600"/>
        </p:xfrm>
        <a:graphic>
          <a:graphicData uri="http://schemas.openxmlformats.org/drawingml/2006/table">
            <a:tbl>
              <a:tblPr firstRow="1" bandRow="1">
                <a:tableStyleId>{5C22544A-7EE6-4342-B048-85BDC9FD1C3A}</a:tableStyleId>
              </a:tblPr>
              <a:tblGrid>
                <a:gridCol w="1285875"/>
                <a:gridCol w="1214755"/>
                <a:gridCol w="999490"/>
                <a:gridCol w="1000125"/>
                <a:gridCol w="785495"/>
                <a:gridCol w="1357630"/>
              </a:tblGrid>
              <a:tr h="370840">
                <a:tc>
                  <a:txBody>
                    <a:bodyPr/>
                    <a:lstStyle/>
                    <a:p>
                      <a:pPr algn="ctr"/>
                      <a:endParaRPr lang="zh-CN" altLang="en-US" sz="2400" b="1" dirty="0">
                        <a:solidFill>
                          <a:srgbClr val="9D138D"/>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rgbClr val="C00000"/>
                      </a:solidFill>
                      <a:prstDash val="solid"/>
                      <a:round/>
                      <a:headEnd type="none" w="med" len="med"/>
                      <a:tailEnd type="none" w="med" len="med"/>
                    </a:lnT>
                    <a:lnB w="38100" cap="flat" cmpd="sng" algn="ctr">
                      <a:solidFill>
                        <a:srgbClr val="C00000"/>
                      </a:solidFill>
                      <a:prstDash val="solid"/>
                      <a:round/>
                      <a:headEnd type="none" w="med" len="med"/>
                      <a:tailEnd type="none" w="med" len="med"/>
                    </a:lnB>
                  </a:tcPr>
                </a:tc>
                <a:tc>
                  <a:txBody>
                    <a:bodyPr/>
                    <a:lstStyle/>
                    <a:p>
                      <a:pPr algn="ctr"/>
                      <a:endParaRPr lang="zh-CN" altLang="en-US" sz="2400" b="1" dirty="0">
                        <a:solidFill>
                          <a:srgbClr val="00B050"/>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rgbClr val="C00000"/>
                      </a:solidFill>
                      <a:prstDash val="solid"/>
                      <a:round/>
                      <a:headEnd type="none" w="med" len="med"/>
                      <a:tailEnd type="none" w="med" len="med"/>
                    </a:lnT>
                    <a:lnB w="38100" cap="flat" cmpd="sng" algn="ctr">
                      <a:solidFill>
                        <a:srgbClr val="C00000"/>
                      </a:solidFill>
                      <a:prstDash val="solid"/>
                      <a:round/>
                      <a:headEnd type="none" w="med" len="med"/>
                      <a:tailEnd type="none" w="med" len="med"/>
                    </a:lnB>
                  </a:tcPr>
                </a:tc>
                <a:tc>
                  <a:txBody>
                    <a:bodyPr/>
                    <a:lstStyle/>
                    <a:p>
                      <a:pPr algn="ctr"/>
                      <a:endParaRPr lang="zh-CN" altLang="en-US" sz="2400" b="1" dirty="0">
                        <a:solidFill>
                          <a:srgbClr val="0000CC"/>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rgbClr val="C00000"/>
                      </a:solidFill>
                      <a:prstDash val="solid"/>
                      <a:round/>
                      <a:headEnd type="none" w="med" len="med"/>
                      <a:tailEnd type="none" w="med" len="med"/>
                    </a:lnT>
                    <a:lnB w="38100" cap="flat" cmpd="sng" algn="ctr">
                      <a:solidFill>
                        <a:srgbClr val="C00000"/>
                      </a:solidFill>
                      <a:prstDash val="solid"/>
                      <a:round/>
                      <a:headEnd type="none" w="med" len="med"/>
                      <a:tailEnd type="none" w="med" len="med"/>
                    </a:lnB>
                  </a:tcPr>
                </a:tc>
                <a:tc>
                  <a:txBody>
                    <a:bodyPr/>
                    <a:lstStyle/>
                    <a:p>
                      <a:pPr algn="ctr"/>
                      <a:endParaRPr lang="zh-CN" altLang="en-US" sz="2400" b="1" dirty="0">
                        <a:solidFill>
                          <a:srgbClr val="0000CC"/>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rgbClr val="C00000"/>
                      </a:solidFill>
                      <a:prstDash val="solid"/>
                      <a:round/>
                      <a:headEnd type="none" w="med" len="med"/>
                      <a:tailEnd type="none" w="med" len="med"/>
                    </a:lnT>
                    <a:lnB w="38100" cap="flat" cmpd="sng" algn="ctr">
                      <a:solidFill>
                        <a:srgbClr val="C00000"/>
                      </a:solidFill>
                      <a:prstDash val="solid"/>
                      <a:round/>
                      <a:headEnd type="none" w="med" len="med"/>
                      <a:tailEnd type="none" w="med" len="med"/>
                    </a:lnB>
                  </a:tcPr>
                </a:tc>
                <a:tc>
                  <a:txBody>
                    <a:bodyPr/>
                    <a:lstStyle/>
                    <a:p>
                      <a:pPr algn="ctr"/>
                      <a:endParaRPr lang="zh-CN" altLang="en-US" sz="2400" b="1" dirty="0">
                        <a:solidFill>
                          <a:srgbClr val="0000CC"/>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rgbClr val="C00000"/>
                      </a:solidFill>
                      <a:prstDash val="solid"/>
                      <a:round/>
                      <a:headEnd type="none" w="med" len="med"/>
                      <a:tailEnd type="none" w="med" len="med"/>
                    </a:lnT>
                    <a:lnB w="38100" cap="flat" cmpd="sng" algn="ctr">
                      <a:solidFill>
                        <a:srgbClr val="C00000"/>
                      </a:solidFill>
                      <a:prstDash val="solid"/>
                      <a:round/>
                      <a:headEnd type="none" w="med" len="med"/>
                      <a:tailEnd type="none" w="med" len="med"/>
                    </a:lnB>
                  </a:tcPr>
                </a:tc>
                <a:tc>
                  <a:txBody>
                    <a:bodyPr/>
                    <a:lstStyle/>
                    <a:p>
                      <a:pPr algn="ctr"/>
                      <a:endParaRPr lang="zh-CN" altLang="en-US" sz="2400" b="1" dirty="0">
                        <a:solidFill>
                          <a:srgbClr val="C00000"/>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rgbClr val="C00000"/>
                      </a:solidFill>
                      <a:prstDash val="solid"/>
                      <a:round/>
                      <a:headEnd type="none" w="med" len="med"/>
                      <a:tailEnd type="none" w="med" len="med"/>
                    </a:lnT>
                    <a:lnB w="38100" cap="flat" cmpd="sng" algn="ctr">
                      <a:solidFill>
                        <a:srgbClr val="C00000"/>
                      </a:solidFill>
                      <a:prstDash val="solid"/>
                      <a:round/>
                      <a:headEnd type="none" w="med" len="med"/>
                      <a:tailEnd type="none" w="med" len="med"/>
                    </a:lnB>
                  </a:tcPr>
                </a:tc>
              </a:tr>
              <a:tr h="370840">
                <a:tc>
                  <a:txBody>
                    <a:bodyPr/>
                    <a:lstStyle/>
                    <a:p>
                      <a:pPr algn="ctr"/>
                      <a:endParaRPr lang="zh-CN" altLang="en-US" sz="2400" b="1" dirty="0">
                        <a:solidFill>
                          <a:srgbClr val="9D138D"/>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rgbClr val="C00000"/>
                      </a:solidFill>
                      <a:prstDash val="solid"/>
                      <a:round/>
                      <a:headEnd type="none" w="med" len="med"/>
                      <a:tailEnd type="none" w="med" len="med"/>
                    </a:lnT>
                    <a:lnB w="38100" cap="flat" cmpd="sng" algn="ctr">
                      <a:solidFill>
                        <a:srgbClr val="C00000"/>
                      </a:solidFill>
                      <a:prstDash val="solid"/>
                      <a:round/>
                      <a:headEnd type="none" w="med" len="med"/>
                      <a:tailEnd type="none" w="med" len="med"/>
                    </a:lnB>
                  </a:tcPr>
                </a:tc>
                <a:tc>
                  <a:txBody>
                    <a:bodyPr/>
                    <a:lstStyle/>
                    <a:p>
                      <a:pPr algn="ctr"/>
                      <a:endParaRPr lang="zh-CN" altLang="en-US" sz="2400" b="1" dirty="0">
                        <a:solidFill>
                          <a:srgbClr val="00B050"/>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rgbClr val="C00000"/>
                      </a:solidFill>
                      <a:prstDash val="solid"/>
                      <a:round/>
                      <a:headEnd type="none" w="med" len="med"/>
                      <a:tailEnd type="none" w="med" len="med"/>
                    </a:lnT>
                    <a:lnB w="38100" cap="flat" cmpd="sng" algn="ctr">
                      <a:solidFill>
                        <a:srgbClr val="C00000"/>
                      </a:solidFill>
                      <a:prstDash val="solid"/>
                      <a:round/>
                      <a:headEnd type="none" w="med" len="med"/>
                      <a:tailEnd type="none" w="med" len="med"/>
                    </a:lnB>
                  </a:tcPr>
                </a:tc>
                <a:tc>
                  <a:txBody>
                    <a:bodyPr/>
                    <a:lstStyle/>
                    <a:p>
                      <a:pPr algn="ctr"/>
                      <a:endParaRPr lang="zh-CN" altLang="en-US" sz="2400" b="1" dirty="0">
                        <a:solidFill>
                          <a:srgbClr val="0000CC"/>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rgbClr val="C00000"/>
                      </a:solidFill>
                      <a:prstDash val="solid"/>
                      <a:round/>
                      <a:headEnd type="none" w="med" len="med"/>
                      <a:tailEnd type="none" w="med" len="med"/>
                    </a:lnT>
                    <a:lnB w="38100" cap="flat" cmpd="sng" algn="ctr">
                      <a:solidFill>
                        <a:srgbClr val="C00000"/>
                      </a:solidFill>
                      <a:prstDash val="solid"/>
                      <a:round/>
                      <a:headEnd type="none" w="med" len="med"/>
                      <a:tailEnd type="none" w="med" len="med"/>
                    </a:lnB>
                  </a:tcPr>
                </a:tc>
                <a:tc>
                  <a:txBody>
                    <a:bodyPr/>
                    <a:lstStyle/>
                    <a:p>
                      <a:pPr algn="ctr"/>
                      <a:endParaRPr lang="zh-CN" altLang="en-US" sz="2400" b="1" dirty="0">
                        <a:solidFill>
                          <a:srgbClr val="0000CC"/>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rgbClr val="C00000"/>
                      </a:solidFill>
                      <a:prstDash val="solid"/>
                      <a:round/>
                      <a:headEnd type="none" w="med" len="med"/>
                      <a:tailEnd type="none" w="med" len="med"/>
                    </a:lnT>
                    <a:lnB w="38100" cap="flat" cmpd="sng" algn="ctr">
                      <a:solidFill>
                        <a:srgbClr val="C00000"/>
                      </a:solidFill>
                      <a:prstDash val="solid"/>
                      <a:round/>
                      <a:headEnd type="none" w="med" len="med"/>
                      <a:tailEnd type="none" w="med" len="med"/>
                    </a:lnB>
                  </a:tcPr>
                </a:tc>
                <a:tc>
                  <a:txBody>
                    <a:bodyPr/>
                    <a:lstStyle/>
                    <a:p>
                      <a:pPr algn="ctr"/>
                      <a:endParaRPr lang="zh-CN" altLang="en-US" sz="2400" b="1" dirty="0">
                        <a:solidFill>
                          <a:srgbClr val="0000CC"/>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rgbClr val="C00000"/>
                      </a:solidFill>
                      <a:prstDash val="solid"/>
                      <a:round/>
                      <a:headEnd type="none" w="med" len="med"/>
                      <a:tailEnd type="none" w="med" len="med"/>
                    </a:lnT>
                    <a:lnB w="38100" cap="flat" cmpd="sng" algn="ctr">
                      <a:solidFill>
                        <a:srgbClr val="C00000"/>
                      </a:solidFill>
                      <a:prstDash val="solid"/>
                      <a:round/>
                      <a:headEnd type="none" w="med" len="med"/>
                      <a:tailEnd type="none" w="med" len="med"/>
                    </a:lnB>
                  </a:tcPr>
                </a:tc>
                <a:tc>
                  <a:txBody>
                    <a:bodyPr/>
                    <a:lstStyle/>
                    <a:p>
                      <a:pPr algn="ctr"/>
                      <a:endParaRPr lang="zh-CN" altLang="en-US" sz="2400" b="1" dirty="0">
                        <a:solidFill>
                          <a:srgbClr val="C00000"/>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rgbClr val="C00000"/>
                      </a:solidFill>
                      <a:prstDash val="solid"/>
                      <a:round/>
                      <a:headEnd type="none" w="med" len="med"/>
                      <a:tailEnd type="none" w="med" len="med"/>
                    </a:lnT>
                    <a:lnB w="38100" cap="flat" cmpd="sng" algn="ctr">
                      <a:solidFill>
                        <a:srgbClr val="C00000"/>
                      </a:solidFill>
                      <a:prstDash val="solid"/>
                      <a:round/>
                      <a:headEnd type="none" w="med" len="med"/>
                      <a:tailEnd type="none" w="med" len="med"/>
                    </a:lnB>
                  </a:tcPr>
                </a:tc>
              </a:tr>
              <a:tr h="370840">
                <a:tc>
                  <a:txBody>
                    <a:bodyPr/>
                    <a:lstStyle/>
                    <a:p>
                      <a:pPr algn="ctr"/>
                      <a:endParaRPr lang="zh-CN" altLang="en-US" sz="2400" b="1" dirty="0">
                        <a:solidFill>
                          <a:srgbClr val="9D138D"/>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rgbClr val="C00000"/>
                      </a:solidFill>
                      <a:prstDash val="solid"/>
                      <a:round/>
                      <a:headEnd type="none" w="med" len="med"/>
                      <a:tailEnd type="none" w="med" len="med"/>
                    </a:lnT>
                    <a:lnB w="38100" cap="flat" cmpd="sng" algn="ctr">
                      <a:solidFill>
                        <a:srgbClr val="C00000"/>
                      </a:solidFill>
                      <a:prstDash val="solid"/>
                      <a:round/>
                      <a:headEnd type="none" w="med" len="med"/>
                      <a:tailEnd type="none" w="med" len="med"/>
                    </a:lnB>
                  </a:tcPr>
                </a:tc>
                <a:tc>
                  <a:txBody>
                    <a:bodyPr/>
                    <a:lstStyle/>
                    <a:p>
                      <a:pPr algn="ctr"/>
                      <a:endParaRPr lang="zh-CN" altLang="en-US" sz="2400" b="1" dirty="0">
                        <a:solidFill>
                          <a:srgbClr val="00B050"/>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rgbClr val="C00000"/>
                      </a:solidFill>
                      <a:prstDash val="solid"/>
                      <a:round/>
                      <a:headEnd type="none" w="med" len="med"/>
                      <a:tailEnd type="none" w="med" len="med"/>
                    </a:lnT>
                    <a:lnB w="38100" cap="flat" cmpd="sng" algn="ctr">
                      <a:solidFill>
                        <a:srgbClr val="C00000"/>
                      </a:solidFill>
                      <a:prstDash val="solid"/>
                      <a:round/>
                      <a:headEnd type="none" w="med" len="med"/>
                      <a:tailEnd type="none" w="med" len="med"/>
                    </a:lnB>
                  </a:tcPr>
                </a:tc>
                <a:tc>
                  <a:txBody>
                    <a:bodyPr/>
                    <a:lstStyle/>
                    <a:p>
                      <a:pPr algn="ctr"/>
                      <a:endParaRPr lang="zh-CN" altLang="en-US" sz="2400" b="1" dirty="0">
                        <a:solidFill>
                          <a:srgbClr val="0000CC"/>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rgbClr val="C00000"/>
                      </a:solidFill>
                      <a:prstDash val="solid"/>
                      <a:round/>
                      <a:headEnd type="none" w="med" len="med"/>
                      <a:tailEnd type="none" w="med" len="med"/>
                    </a:lnT>
                    <a:lnB w="38100" cap="flat" cmpd="sng" algn="ctr">
                      <a:solidFill>
                        <a:srgbClr val="C00000"/>
                      </a:solidFill>
                      <a:prstDash val="solid"/>
                      <a:round/>
                      <a:headEnd type="none" w="med" len="med"/>
                      <a:tailEnd type="none" w="med" len="med"/>
                    </a:lnB>
                  </a:tcPr>
                </a:tc>
                <a:tc>
                  <a:txBody>
                    <a:bodyPr/>
                    <a:lstStyle/>
                    <a:p>
                      <a:pPr algn="ctr"/>
                      <a:endParaRPr lang="zh-CN" altLang="en-US" sz="2400" b="1" dirty="0">
                        <a:solidFill>
                          <a:srgbClr val="0000CC"/>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rgbClr val="C00000"/>
                      </a:solidFill>
                      <a:prstDash val="solid"/>
                      <a:round/>
                      <a:headEnd type="none" w="med" len="med"/>
                      <a:tailEnd type="none" w="med" len="med"/>
                    </a:lnT>
                    <a:lnB w="38100" cap="flat" cmpd="sng" algn="ctr">
                      <a:solidFill>
                        <a:srgbClr val="C00000"/>
                      </a:solidFill>
                      <a:prstDash val="solid"/>
                      <a:round/>
                      <a:headEnd type="none" w="med" len="med"/>
                      <a:tailEnd type="none" w="med" len="med"/>
                    </a:lnB>
                  </a:tcPr>
                </a:tc>
                <a:tc>
                  <a:txBody>
                    <a:bodyPr/>
                    <a:lstStyle/>
                    <a:p>
                      <a:pPr algn="ctr"/>
                      <a:endParaRPr lang="zh-CN" altLang="en-US" sz="2400" b="1" dirty="0">
                        <a:solidFill>
                          <a:srgbClr val="0000CC"/>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rgbClr val="C00000"/>
                      </a:solidFill>
                      <a:prstDash val="solid"/>
                      <a:round/>
                      <a:headEnd type="none" w="med" len="med"/>
                      <a:tailEnd type="none" w="med" len="med"/>
                    </a:lnT>
                    <a:lnB w="38100" cap="flat" cmpd="sng" algn="ctr">
                      <a:solidFill>
                        <a:srgbClr val="C00000"/>
                      </a:solidFill>
                      <a:prstDash val="solid"/>
                      <a:round/>
                      <a:headEnd type="none" w="med" len="med"/>
                      <a:tailEnd type="none" w="med" len="med"/>
                    </a:lnB>
                  </a:tcPr>
                </a:tc>
                <a:tc>
                  <a:txBody>
                    <a:bodyPr/>
                    <a:lstStyle/>
                    <a:p>
                      <a:pPr algn="ctr"/>
                      <a:endParaRPr lang="zh-CN" altLang="en-US" sz="2400" b="1" dirty="0">
                        <a:solidFill>
                          <a:srgbClr val="C00000"/>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rgbClr val="C00000"/>
                      </a:solidFill>
                      <a:prstDash val="solid"/>
                      <a:round/>
                      <a:headEnd type="none" w="med" len="med"/>
                      <a:tailEnd type="none" w="med" len="med"/>
                    </a:lnT>
                    <a:lnB w="38100" cap="flat" cmpd="sng" algn="ctr">
                      <a:solidFill>
                        <a:srgbClr val="C00000"/>
                      </a:solidFill>
                      <a:prstDash val="solid"/>
                      <a:round/>
                      <a:headEnd type="none" w="med" len="med"/>
                      <a:tailEnd type="none" w="med" len="med"/>
                    </a:lnB>
                  </a:tcPr>
                </a:tc>
              </a:tr>
            </a:tbl>
          </a:graphicData>
        </a:graphic>
      </p:graphicFrame>
      <p:sp>
        <p:nvSpPr>
          <p:cNvPr id="65573" name="TextBox 12"/>
          <p:cNvSpPr txBox="1">
            <a:spLocks noChangeArrowheads="1"/>
          </p:cNvSpPr>
          <p:nvPr/>
        </p:nvSpPr>
        <p:spPr bwMode="auto">
          <a:xfrm>
            <a:off x="9667875" y="5214938"/>
            <a:ext cx="1071563" cy="460375"/>
          </a:xfrm>
          <a:prstGeom prst="rect">
            <a:avLst/>
          </a:prstGeom>
          <a:noFill/>
          <a:ln w="9525">
            <a:noFill/>
            <a:miter lim="800000"/>
          </a:ln>
        </p:spPr>
        <p:txBody>
          <a:bodyPr>
            <a:spAutoFit/>
          </a:bodyPr>
          <a:lstStyle/>
          <a:p>
            <a:pPr algn="ctr"/>
            <a:r>
              <a:rPr lang="en-US" altLang="zh-CN" sz="2400" b="1">
                <a:solidFill>
                  <a:srgbClr val="0000CC"/>
                </a:solidFill>
              </a:rPr>
              <a:t>stu[0]</a:t>
            </a:r>
            <a:endParaRPr lang="zh-CN" altLang="en-US" sz="2400" b="1">
              <a:solidFill>
                <a:srgbClr val="0000CC"/>
              </a:solidFill>
            </a:endParaRPr>
          </a:p>
        </p:txBody>
      </p:sp>
      <p:sp>
        <p:nvSpPr>
          <p:cNvPr id="65574" name="TextBox 13"/>
          <p:cNvSpPr txBox="1">
            <a:spLocks noChangeArrowheads="1"/>
          </p:cNvSpPr>
          <p:nvPr/>
        </p:nvSpPr>
        <p:spPr bwMode="auto">
          <a:xfrm>
            <a:off x="9667875" y="5681663"/>
            <a:ext cx="1071563" cy="460375"/>
          </a:xfrm>
          <a:prstGeom prst="rect">
            <a:avLst/>
          </a:prstGeom>
          <a:noFill/>
          <a:ln w="9525">
            <a:noFill/>
            <a:miter lim="800000"/>
          </a:ln>
        </p:spPr>
        <p:txBody>
          <a:bodyPr>
            <a:spAutoFit/>
          </a:bodyPr>
          <a:lstStyle/>
          <a:p>
            <a:pPr algn="ctr"/>
            <a:r>
              <a:rPr lang="en-US" altLang="zh-CN" sz="2400" b="1">
                <a:solidFill>
                  <a:srgbClr val="0000CC"/>
                </a:solidFill>
              </a:rPr>
              <a:t>stu[1]</a:t>
            </a:r>
            <a:endParaRPr lang="zh-CN" altLang="en-US" sz="2400" b="1">
              <a:solidFill>
                <a:srgbClr val="0000CC"/>
              </a:solidFill>
            </a:endParaRPr>
          </a:p>
        </p:txBody>
      </p:sp>
      <p:sp>
        <p:nvSpPr>
          <p:cNvPr id="65575" name="TextBox 14"/>
          <p:cNvSpPr txBox="1">
            <a:spLocks noChangeArrowheads="1"/>
          </p:cNvSpPr>
          <p:nvPr/>
        </p:nvSpPr>
        <p:spPr bwMode="auto">
          <a:xfrm>
            <a:off x="9667875" y="6181725"/>
            <a:ext cx="1071563" cy="460375"/>
          </a:xfrm>
          <a:prstGeom prst="rect">
            <a:avLst/>
          </a:prstGeom>
          <a:noFill/>
          <a:ln w="9525">
            <a:noFill/>
            <a:miter lim="800000"/>
          </a:ln>
        </p:spPr>
        <p:txBody>
          <a:bodyPr>
            <a:spAutoFit/>
          </a:bodyPr>
          <a:lstStyle/>
          <a:p>
            <a:pPr algn="ctr"/>
            <a:r>
              <a:rPr lang="en-US" altLang="zh-CN" sz="2400" b="1">
                <a:solidFill>
                  <a:srgbClr val="0000CC"/>
                </a:solidFill>
              </a:rPr>
              <a:t>stu[2]</a:t>
            </a:r>
            <a:endParaRPr lang="zh-CN" altLang="en-US" sz="2400" b="1">
              <a:solidFill>
                <a:srgbClr val="0000CC"/>
              </a:solidFill>
            </a:endParaRPr>
          </a:p>
        </p:txBody>
      </p:sp>
      <p:sp>
        <p:nvSpPr>
          <p:cNvPr id="65576" name="TextBox 15"/>
          <p:cNvSpPr txBox="1">
            <a:spLocks noChangeArrowheads="1"/>
          </p:cNvSpPr>
          <p:nvPr/>
        </p:nvSpPr>
        <p:spPr bwMode="auto">
          <a:xfrm>
            <a:off x="2238375" y="5286375"/>
            <a:ext cx="857250" cy="583565"/>
          </a:xfrm>
          <a:prstGeom prst="rect">
            <a:avLst/>
          </a:prstGeom>
          <a:noFill/>
          <a:ln w="9525">
            <a:noFill/>
            <a:miter lim="800000"/>
          </a:ln>
        </p:spPr>
        <p:txBody>
          <a:bodyPr>
            <a:spAutoFit/>
          </a:bodyPr>
          <a:lstStyle/>
          <a:p>
            <a:pPr algn="ctr"/>
            <a:r>
              <a:rPr lang="en-US" altLang="zh-CN" sz="3200" b="1">
                <a:solidFill>
                  <a:srgbClr val="00B0F0"/>
                </a:solidFill>
              </a:rPr>
              <a:t>stu</a:t>
            </a:r>
            <a:endParaRPr lang="zh-CN" altLang="en-US" sz="3200" b="1">
              <a:solidFill>
                <a:srgbClr val="00B0F0"/>
              </a:solidFill>
            </a:endParaRPr>
          </a:p>
        </p:txBody>
      </p:sp>
      <p:cxnSp>
        <p:nvCxnSpPr>
          <p:cNvPr id="65577" name="直接箭头连接符 16"/>
          <p:cNvCxnSpPr>
            <a:cxnSpLocks noChangeShapeType="1"/>
          </p:cNvCxnSpPr>
          <p:nvPr/>
        </p:nvCxnSpPr>
        <p:spPr bwMode="auto">
          <a:xfrm>
            <a:off x="2452688" y="5273675"/>
            <a:ext cx="642937" cy="1588"/>
          </a:xfrm>
          <a:prstGeom prst="straightConnector1">
            <a:avLst/>
          </a:prstGeom>
          <a:noFill/>
          <a:ln w="38100" algn="ctr">
            <a:solidFill>
              <a:srgbClr val="00B0F0"/>
            </a:solidFill>
            <a:miter lim="800000"/>
            <a:tailEnd type="arrow" w="med" len="med"/>
          </a:ln>
        </p:spPr>
      </p:cxnSp>
      <p:sp>
        <p:nvSpPr>
          <p:cNvPr id="18" name="TextBox 17"/>
          <p:cNvSpPr txBox="1"/>
          <p:nvPr/>
        </p:nvSpPr>
        <p:spPr>
          <a:xfrm>
            <a:off x="3095625" y="5286375"/>
            <a:ext cx="1285875" cy="460375"/>
          </a:xfrm>
          <a:prstGeom prst="rect">
            <a:avLst/>
          </a:prstGeom>
          <a:noFill/>
        </p:spPr>
        <p:txBody>
          <a:bodyPr>
            <a:spAutoFit/>
          </a:bodyPr>
          <a:lstStyle/>
          <a:p>
            <a:pPr algn="ctr">
              <a:defRPr/>
            </a:pPr>
            <a:r>
              <a:rPr lang="en-US" altLang="zh-CN" sz="2400" b="1" dirty="0">
                <a:solidFill>
                  <a:srgbClr val="9D138D"/>
                </a:solidFill>
                <a:latin typeface="+mn-lt"/>
                <a:ea typeface="+mn-ea"/>
              </a:rPr>
              <a:t>10101</a:t>
            </a:r>
            <a:endParaRPr lang="zh-CN" altLang="en-US" sz="2400" b="1" dirty="0">
              <a:solidFill>
                <a:srgbClr val="9D138D"/>
              </a:solidFill>
              <a:latin typeface="+mn-lt"/>
              <a:ea typeface="+mn-ea"/>
            </a:endParaRPr>
          </a:p>
        </p:txBody>
      </p:sp>
      <p:sp>
        <p:nvSpPr>
          <p:cNvPr id="19" name="TextBox 18"/>
          <p:cNvSpPr txBox="1"/>
          <p:nvPr/>
        </p:nvSpPr>
        <p:spPr>
          <a:xfrm>
            <a:off x="4667250" y="5286375"/>
            <a:ext cx="714375" cy="460375"/>
          </a:xfrm>
          <a:prstGeom prst="rect">
            <a:avLst/>
          </a:prstGeom>
          <a:noFill/>
        </p:spPr>
        <p:txBody>
          <a:bodyPr>
            <a:spAutoFit/>
          </a:bodyPr>
          <a:lstStyle/>
          <a:p>
            <a:pPr algn="ctr">
              <a:defRPr/>
            </a:pPr>
            <a:r>
              <a:rPr lang="en-US" altLang="zh-CN" sz="2400" b="1" dirty="0">
                <a:solidFill>
                  <a:srgbClr val="00B050"/>
                </a:solidFill>
                <a:latin typeface="+mn-lt"/>
                <a:ea typeface="+mn-ea"/>
              </a:rPr>
              <a:t>Li</a:t>
            </a:r>
            <a:endParaRPr lang="zh-CN" altLang="en-US" sz="2400" b="1" dirty="0">
              <a:solidFill>
                <a:srgbClr val="00B050"/>
              </a:solidFill>
              <a:latin typeface="+mn-lt"/>
              <a:ea typeface="+mn-ea"/>
            </a:endParaRPr>
          </a:p>
        </p:txBody>
      </p:sp>
      <p:sp>
        <p:nvSpPr>
          <p:cNvPr id="20" name="TextBox 19"/>
          <p:cNvSpPr txBox="1"/>
          <p:nvPr/>
        </p:nvSpPr>
        <p:spPr>
          <a:xfrm>
            <a:off x="5667375" y="5286375"/>
            <a:ext cx="2714625" cy="460375"/>
          </a:xfrm>
          <a:prstGeom prst="rect">
            <a:avLst/>
          </a:prstGeom>
          <a:noFill/>
        </p:spPr>
        <p:txBody>
          <a:bodyPr>
            <a:spAutoFit/>
          </a:bodyPr>
          <a:lstStyle/>
          <a:p>
            <a:pPr algn="ctr">
              <a:defRPr/>
            </a:pPr>
            <a:r>
              <a:rPr lang="en-US" altLang="zh-CN" sz="2400" b="1" dirty="0">
                <a:solidFill>
                  <a:srgbClr val="0000CC"/>
                </a:solidFill>
                <a:latin typeface="+mn-lt"/>
                <a:ea typeface="+mn-ea"/>
              </a:rPr>
              <a:t>78     89     98</a:t>
            </a:r>
            <a:endParaRPr lang="zh-CN" altLang="en-US" sz="2400" b="1" dirty="0">
              <a:solidFill>
                <a:srgbClr val="0000CC"/>
              </a:solidFill>
              <a:latin typeface="+mn-lt"/>
              <a:ea typeface="+mn-ea"/>
            </a:endParaRPr>
          </a:p>
        </p:txBody>
      </p:sp>
      <p:sp>
        <p:nvSpPr>
          <p:cNvPr id="21" name="TextBox 20"/>
          <p:cNvSpPr txBox="1"/>
          <p:nvPr/>
        </p:nvSpPr>
        <p:spPr>
          <a:xfrm>
            <a:off x="8382000" y="5286375"/>
            <a:ext cx="1357313" cy="460375"/>
          </a:xfrm>
          <a:prstGeom prst="rect">
            <a:avLst/>
          </a:prstGeom>
          <a:noFill/>
        </p:spPr>
        <p:txBody>
          <a:bodyPr>
            <a:spAutoFit/>
          </a:bodyPr>
          <a:lstStyle/>
          <a:p>
            <a:pPr algn="ctr">
              <a:defRPr/>
            </a:pPr>
            <a:r>
              <a:rPr lang="en-US" altLang="zh-CN" sz="2400" b="1" dirty="0">
                <a:solidFill>
                  <a:srgbClr val="C00000"/>
                </a:solidFill>
                <a:latin typeface="+mn-lt"/>
                <a:ea typeface="+mn-ea"/>
              </a:rPr>
              <a:t>88.33</a:t>
            </a:r>
            <a:endParaRPr lang="zh-CN" altLang="en-US" sz="2400" b="1" dirty="0">
              <a:solidFill>
                <a:srgbClr val="C00000"/>
              </a:solidFill>
              <a:latin typeface="+mn-lt"/>
              <a:ea typeface="+mn-ea"/>
            </a:endParaRPr>
          </a:p>
        </p:txBody>
      </p:sp>
      <p:sp>
        <p:nvSpPr>
          <p:cNvPr id="22" name="TextBox 21"/>
          <p:cNvSpPr txBox="1"/>
          <p:nvPr/>
        </p:nvSpPr>
        <p:spPr>
          <a:xfrm>
            <a:off x="3095625" y="5715000"/>
            <a:ext cx="1285875" cy="460375"/>
          </a:xfrm>
          <a:prstGeom prst="rect">
            <a:avLst/>
          </a:prstGeom>
          <a:noFill/>
        </p:spPr>
        <p:txBody>
          <a:bodyPr>
            <a:spAutoFit/>
          </a:bodyPr>
          <a:lstStyle/>
          <a:p>
            <a:pPr algn="ctr">
              <a:defRPr/>
            </a:pPr>
            <a:r>
              <a:rPr lang="en-US" altLang="zh-CN" sz="2400" b="1" dirty="0">
                <a:solidFill>
                  <a:srgbClr val="9D138D"/>
                </a:solidFill>
                <a:latin typeface="+mn-lt"/>
                <a:ea typeface="+mn-ea"/>
              </a:rPr>
              <a:t>10103</a:t>
            </a:r>
            <a:endParaRPr lang="zh-CN" altLang="en-US" sz="2400" b="1" dirty="0">
              <a:solidFill>
                <a:srgbClr val="9D138D"/>
              </a:solidFill>
              <a:latin typeface="+mn-lt"/>
              <a:ea typeface="+mn-ea"/>
            </a:endParaRPr>
          </a:p>
        </p:txBody>
      </p:sp>
      <p:sp>
        <p:nvSpPr>
          <p:cNvPr id="23" name="TextBox 22"/>
          <p:cNvSpPr txBox="1"/>
          <p:nvPr/>
        </p:nvSpPr>
        <p:spPr>
          <a:xfrm>
            <a:off x="4310063" y="5715000"/>
            <a:ext cx="1428750" cy="460375"/>
          </a:xfrm>
          <a:prstGeom prst="rect">
            <a:avLst/>
          </a:prstGeom>
          <a:noFill/>
        </p:spPr>
        <p:txBody>
          <a:bodyPr>
            <a:spAutoFit/>
          </a:bodyPr>
          <a:lstStyle/>
          <a:p>
            <a:pPr algn="ctr">
              <a:defRPr/>
            </a:pPr>
            <a:r>
              <a:rPr lang="en-US" altLang="zh-CN" sz="2400" b="1" dirty="0">
                <a:solidFill>
                  <a:srgbClr val="00B050"/>
                </a:solidFill>
                <a:latin typeface="+mn-lt"/>
                <a:ea typeface="+mn-ea"/>
              </a:rPr>
              <a:t>Wang</a:t>
            </a:r>
            <a:endParaRPr lang="zh-CN" altLang="en-US" sz="2400" b="1" dirty="0">
              <a:solidFill>
                <a:srgbClr val="00B050"/>
              </a:solidFill>
              <a:latin typeface="+mn-lt"/>
              <a:ea typeface="+mn-ea"/>
            </a:endParaRPr>
          </a:p>
        </p:txBody>
      </p:sp>
      <p:sp>
        <p:nvSpPr>
          <p:cNvPr id="24" name="TextBox 23"/>
          <p:cNvSpPr txBox="1"/>
          <p:nvPr/>
        </p:nvSpPr>
        <p:spPr>
          <a:xfrm>
            <a:off x="5667375" y="5715000"/>
            <a:ext cx="2714625" cy="460375"/>
          </a:xfrm>
          <a:prstGeom prst="rect">
            <a:avLst/>
          </a:prstGeom>
          <a:noFill/>
        </p:spPr>
        <p:txBody>
          <a:bodyPr>
            <a:spAutoFit/>
          </a:bodyPr>
          <a:lstStyle/>
          <a:p>
            <a:pPr>
              <a:defRPr/>
            </a:pPr>
            <a:r>
              <a:rPr lang="en-US" altLang="zh-CN" sz="2400" b="1" dirty="0">
                <a:solidFill>
                  <a:srgbClr val="0000CC"/>
                </a:solidFill>
                <a:latin typeface="+mn-lt"/>
                <a:ea typeface="+mn-ea"/>
              </a:rPr>
              <a:t>98.5   87     69</a:t>
            </a:r>
            <a:endParaRPr lang="zh-CN" altLang="en-US" sz="2400" b="1" dirty="0">
              <a:solidFill>
                <a:srgbClr val="0000CC"/>
              </a:solidFill>
              <a:latin typeface="+mn-lt"/>
              <a:ea typeface="+mn-ea"/>
            </a:endParaRPr>
          </a:p>
        </p:txBody>
      </p:sp>
      <p:sp>
        <p:nvSpPr>
          <p:cNvPr id="25" name="TextBox 24"/>
          <p:cNvSpPr txBox="1"/>
          <p:nvPr/>
        </p:nvSpPr>
        <p:spPr>
          <a:xfrm>
            <a:off x="8382000" y="5715000"/>
            <a:ext cx="1357313" cy="460375"/>
          </a:xfrm>
          <a:prstGeom prst="rect">
            <a:avLst/>
          </a:prstGeom>
          <a:noFill/>
        </p:spPr>
        <p:txBody>
          <a:bodyPr>
            <a:spAutoFit/>
          </a:bodyPr>
          <a:lstStyle/>
          <a:p>
            <a:pPr algn="ctr">
              <a:defRPr/>
            </a:pPr>
            <a:r>
              <a:rPr lang="en-US" altLang="zh-CN" sz="2400" b="1" dirty="0">
                <a:solidFill>
                  <a:srgbClr val="C00000"/>
                </a:solidFill>
                <a:latin typeface="+mn-lt"/>
                <a:ea typeface="+mn-ea"/>
              </a:rPr>
              <a:t>84.83</a:t>
            </a:r>
            <a:endParaRPr lang="zh-CN" altLang="en-US" sz="2400" b="1" dirty="0">
              <a:solidFill>
                <a:srgbClr val="C00000"/>
              </a:solidFill>
              <a:latin typeface="+mn-lt"/>
              <a:ea typeface="+mn-ea"/>
            </a:endParaRPr>
          </a:p>
        </p:txBody>
      </p:sp>
      <p:sp>
        <p:nvSpPr>
          <p:cNvPr id="26" name="TextBox 25"/>
          <p:cNvSpPr txBox="1"/>
          <p:nvPr/>
        </p:nvSpPr>
        <p:spPr>
          <a:xfrm>
            <a:off x="3095625" y="6181725"/>
            <a:ext cx="1285875" cy="460375"/>
          </a:xfrm>
          <a:prstGeom prst="rect">
            <a:avLst/>
          </a:prstGeom>
          <a:noFill/>
        </p:spPr>
        <p:txBody>
          <a:bodyPr>
            <a:spAutoFit/>
          </a:bodyPr>
          <a:lstStyle/>
          <a:p>
            <a:pPr algn="ctr">
              <a:defRPr/>
            </a:pPr>
            <a:r>
              <a:rPr lang="en-US" altLang="zh-CN" sz="2400" b="1" dirty="0">
                <a:solidFill>
                  <a:srgbClr val="9D138D"/>
                </a:solidFill>
                <a:latin typeface="+mn-lt"/>
                <a:ea typeface="+mn-ea"/>
              </a:rPr>
              <a:t>10106</a:t>
            </a:r>
            <a:endParaRPr lang="zh-CN" altLang="en-US" sz="2400" b="1" dirty="0">
              <a:solidFill>
                <a:srgbClr val="9D138D"/>
              </a:solidFill>
              <a:latin typeface="+mn-lt"/>
              <a:ea typeface="+mn-ea"/>
            </a:endParaRPr>
          </a:p>
        </p:txBody>
      </p:sp>
      <p:sp>
        <p:nvSpPr>
          <p:cNvPr id="27" name="TextBox 26"/>
          <p:cNvSpPr txBox="1"/>
          <p:nvPr/>
        </p:nvSpPr>
        <p:spPr>
          <a:xfrm>
            <a:off x="4310063" y="6181725"/>
            <a:ext cx="1428750" cy="460375"/>
          </a:xfrm>
          <a:prstGeom prst="rect">
            <a:avLst/>
          </a:prstGeom>
          <a:noFill/>
        </p:spPr>
        <p:txBody>
          <a:bodyPr>
            <a:spAutoFit/>
          </a:bodyPr>
          <a:lstStyle/>
          <a:p>
            <a:pPr algn="ctr">
              <a:defRPr/>
            </a:pPr>
            <a:r>
              <a:rPr lang="en-US" altLang="zh-CN" sz="2400" b="1" dirty="0">
                <a:solidFill>
                  <a:srgbClr val="00B050"/>
                </a:solidFill>
                <a:latin typeface="+mn-lt"/>
                <a:ea typeface="+mn-ea"/>
              </a:rPr>
              <a:t>Sun</a:t>
            </a:r>
            <a:endParaRPr lang="zh-CN" altLang="en-US" sz="2400" b="1" dirty="0">
              <a:solidFill>
                <a:srgbClr val="00B050"/>
              </a:solidFill>
              <a:latin typeface="+mn-lt"/>
              <a:ea typeface="+mn-ea"/>
            </a:endParaRPr>
          </a:p>
        </p:txBody>
      </p:sp>
      <p:sp>
        <p:nvSpPr>
          <p:cNvPr id="28" name="TextBox 27"/>
          <p:cNvSpPr txBox="1"/>
          <p:nvPr/>
        </p:nvSpPr>
        <p:spPr>
          <a:xfrm>
            <a:off x="5667375" y="6181725"/>
            <a:ext cx="2714625" cy="460375"/>
          </a:xfrm>
          <a:prstGeom prst="rect">
            <a:avLst/>
          </a:prstGeom>
          <a:noFill/>
        </p:spPr>
        <p:txBody>
          <a:bodyPr>
            <a:spAutoFit/>
          </a:bodyPr>
          <a:lstStyle/>
          <a:p>
            <a:pPr>
              <a:defRPr/>
            </a:pPr>
            <a:r>
              <a:rPr lang="en-US" altLang="zh-CN" sz="2400" b="1" dirty="0">
                <a:solidFill>
                  <a:srgbClr val="0000CC"/>
                </a:solidFill>
                <a:latin typeface="+mn-lt"/>
                <a:ea typeface="+mn-ea"/>
              </a:rPr>
              <a:t>  88   76.5   89</a:t>
            </a:r>
            <a:endParaRPr lang="zh-CN" altLang="en-US" sz="2400" b="1" dirty="0">
              <a:solidFill>
                <a:srgbClr val="0000CC"/>
              </a:solidFill>
              <a:latin typeface="+mn-lt"/>
              <a:ea typeface="+mn-ea"/>
            </a:endParaRPr>
          </a:p>
        </p:txBody>
      </p:sp>
      <p:sp>
        <p:nvSpPr>
          <p:cNvPr id="29" name="TextBox 28"/>
          <p:cNvSpPr txBox="1"/>
          <p:nvPr/>
        </p:nvSpPr>
        <p:spPr>
          <a:xfrm>
            <a:off x="8382000" y="6181725"/>
            <a:ext cx="1357313" cy="460375"/>
          </a:xfrm>
          <a:prstGeom prst="rect">
            <a:avLst/>
          </a:prstGeom>
          <a:noFill/>
        </p:spPr>
        <p:txBody>
          <a:bodyPr>
            <a:spAutoFit/>
          </a:bodyPr>
          <a:lstStyle/>
          <a:p>
            <a:pPr algn="ctr">
              <a:defRPr/>
            </a:pPr>
            <a:r>
              <a:rPr lang="en-US" altLang="zh-CN" sz="2400" b="1" dirty="0">
                <a:solidFill>
                  <a:srgbClr val="C00000"/>
                </a:solidFill>
                <a:latin typeface="+mn-lt"/>
                <a:ea typeface="+mn-ea"/>
              </a:rPr>
              <a:t>84.5</a:t>
            </a:r>
            <a:endParaRPr lang="zh-CN" altLang="en-US" sz="2400" b="1" dirty="0">
              <a:solidFill>
                <a:srgbClr val="C00000"/>
              </a:solidFill>
              <a:latin typeface="+mn-lt"/>
              <a:ea typeface="+mn-ea"/>
            </a:endParaRPr>
          </a:p>
        </p:txBody>
      </p:sp>
      <p:sp>
        <p:nvSpPr>
          <p:cNvPr id="30" name="TextBox 29"/>
          <p:cNvSpPr txBox="1">
            <a:spLocks noChangeArrowheads="1"/>
          </p:cNvSpPr>
          <p:nvPr/>
        </p:nvSpPr>
        <p:spPr bwMode="auto">
          <a:xfrm>
            <a:off x="7381875" y="857250"/>
            <a:ext cx="1071563" cy="583565"/>
          </a:xfrm>
          <a:prstGeom prst="rect">
            <a:avLst/>
          </a:prstGeom>
          <a:solidFill>
            <a:srgbClr val="FF0000"/>
          </a:solidFill>
          <a:ln w="9525">
            <a:noFill/>
            <a:miter lim="800000"/>
          </a:ln>
        </p:spPr>
        <p:txBody>
          <a:bodyPr>
            <a:spAutoFit/>
          </a:bodyPr>
          <a:lstStyle/>
          <a:p>
            <a:pPr algn="ctr"/>
            <a:r>
              <a:rPr lang="en-US" altLang="zh-CN" sz="3200" b="1">
                <a:solidFill>
                  <a:srgbClr val="FFFF00"/>
                </a:solidFill>
              </a:rPr>
              <a:t>i=2</a:t>
            </a:r>
            <a:endParaRPr lang="zh-CN" altLang="en-US" sz="3200" b="1">
              <a:solidFill>
                <a:srgbClr val="FFFF00"/>
              </a:solidFill>
            </a:endParaRPr>
          </a:p>
        </p:txBody>
      </p:sp>
      <p:pic>
        <p:nvPicPr>
          <p:cNvPr id="65591" name="图片 30" descr="Untitled2.png">
            <a:hlinkClick r:id="rId1" action="ppaction://hlinksldjump"/>
          </p:cNvPr>
          <p:cNvPicPr>
            <a:picLocks noChangeAspect="1"/>
          </p:cNvPicPr>
          <p:nvPr/>
        </p:nvPicPr>
        <p:blipFill>
          <a:blip r:embed="rId2"/>
          <a:srcRect/>
          <a:stretch>
            <a:fillRect/>
          </a:stretch>
        </p:blipFill>
        <p:spPr bwMode="auto">
          <a:xfrm>
            <a:off x="1666875" y="6072188"/>
            <a:ext cx="469900" cy="469900"/>
          </a:xfrm>
          <a:prstGeom prst="rect">
            <a:avLst/>
          </a:prstGeom>
          <a:noFill/>
          <a:ln w="9525">
            <a:noFill/>
            <a:miter lim="800000"/>
            <a:headEnd/>
            <a:tailEnd/>
          </a:ln>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5" presetClass="entr" presetSubtype="0" fill="hold" grpId="0" nodeType="afterEffect">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cBhvr>
                                        <p:cTn id="7" dur="1000" fill="hold"/>
                                        <p:tgtEl>
                                          <p:spTgt spid="30"/>
                                        </p:tgtEl>
                                        <p:attrNameLst>
                                          <p:attrName>ppt_w</p:attrName>
                                        </p:attrNameLst>
                                      </p:cBhvr>
                                      <p:tavLst>
                                        <p:tav tm="0">
                                          <p:val>
                                            <p:fltVal val="0"/>
                                          </p:val>
                                        </p:tav>
                                        <p:tav tm="100000">
                                          <p:val>
                                            <p:strVal val="#ppt_w"/>
                                          </p:val>
                                        </p:tav>
                                      </p:tavLst>
                                    </p:anim>
                                    <p:anim calcmode="lin" valueType="num">
                                      <p:cBhvr>
                                        <p:cTn id="8" dur="1000" fill="hold"/>
                                        <p:tgtEl>
                                          <p:spTgt spid="30"/>
                                        </p:tgtEl>
                                        <p:attrNameLst>
                                          <p:attrName>ppt_h</p:attrName>
                                        </p:attrNameLst>
                                      </p:cBhvr>
                                      <p:tavLst>
                                        <p:tav tm="0">
                                          <p:val>
                                            <p:fltVal val="0"/>
                                          </p:val>
                                        </p:tav>
                                        <p:tav tm="100000">
                                          <p:val>
                                            <p:strVal val="#ppt_h"/>
                                          </p:val>
                                        </p:tav>
                                      </p:tavLst>
                                    </p:anim>
                                    <p:anim calcmode="lin" valueType="num">
                                      <p:cBhvr>
                                        <p:cTn id="9" dur="1000" fill="hold"/>
                                        <p:tgtEl>
                                          <p:spTgt spid="30"/>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30"/>
                                        </p:tgtEl>
                                        <p:attrNameLst>
                                          <p:attrName>ppt_y</p:attrName>
                                        </p:attrNameLst>
                                      </p:cBhvr>
                                      <p:tavLst>
                                        <p:tav tm="0" fmla="#ppt_y+(sin(-2*pi*(1-$))*-#ppt_x+cos(-2*pi*(1-$))*(1-#ppt_y))*(1-$)">
                                          <p:val>
                                            <p:fltVal val="0"/>
                                          </p:val>
                                        </p:tav>
                                        <p:tav tm="100000">
                                          <p:val>
                                            <p:fltVal val="1"/>
                                          </p:val>
                                        </p:tav>
                                      </p:tavLst>
                                    </p:anim>
                                  </p:childTnLst>
                                </p:cTn>
                              </p:par>
                            </p:childTnLst>
                          </p:cTn>
                        </p:par>
                        <p:par>
                          <p:cTn id="11" fill="hold">
                            <p:stCondLst>
                              <p:cond delay="1000"/>
                            </p:stCondLst>
                            <p:childTnLst>
                              <p:par>
                                <p:cTn id="12" presetID="3" presetClass="entr" presetSubtype="10" fill="hold" grpId="0" nodeType="after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blinds(horizontal)">
                                      <p:cBhvr>
                                        <p:cTn id="14" dur="500"/>
                                        <p:tgtEl>
                                          <p:spTgt spid="4"/>
                                        </p:tgtEl>
                                      </p:cBhvr>
                                    </p:animEffect>
                                  </p:childTnLst>
                                  <p:subTnLst>
                                    <p:set>
                                      <p:cBhvr override="childStyle">
                                        <p:cTn dur="1" fill="hold" display="0" masterRel="nextClick" afterEffect="1"/>
                                        <p:tgtEl>
                                          <p:spTgt spid="4"/>
                                        </p:tgtEl>
                                        <p:attrNameLst>
                                          <p:attrName>style.visibility</p:attrName>
                                        </p:attrNameLst>
                                      </p:cBhvr>
                                      <p:to>
                                        <p:strVal val="hidden"/>
                                      </p:to>
                                    </p:set>
                                  </p:subTnLst>
                                </p:cTn>
                              </p:par>
                            </p:childTnLst>
                          </p:cTn>
                        </p:par>
                      </p:childTnLst>
                    </p:cTn>
                  </p:par>
                  <p:par>
                    <p:cTn id="15" fill="hold">
                      <p:stCondLst>
                        <p:cond delay="indefinite"/>
                      </p:stCondLst>
                      <p:childTnLst>
                        <p:par>
                          <p:cTn id="16" fill="hold">
                            <p:stCondLst>
                              <p:cond delay="0"/>
                            </p:stCondLst>
                            <p:childTnLst>
                              <p:par>
                                <p:cTn id="17" presetID="3" presetClass="entr" presetSubtype="10" fill="hold" grpId="0" nodeType="clickEffect">
                                  <p:stCondLst>
                                    <p:cond delay="0"/>
                                  </p:stCondLst>
                                  <p:childTnLst>
                                    <p:set>
                                      <p:cBhvr>
                                        <p:cTn id="18" dur="1" fill="hold">
                                          <p:stCondLst>
                                            <p:cond delay="0"/>
                                          </p:stCondLst>
                                        </p:cTn>
                                        <p:tgtEl>
                                          <p:spTgt spid="26"/>
                                        </p:tgtEl>
                                        <p:attrNameLst>
                                          <p:attrName>style.visibility</p:attrName>
                                        </p:attrNameLst>
                                      </p:cBhvr>
                                      <p:to>
                                        <p:strVal val="visible"/>
                                      </p:to>
                                    </p:set>
                                    <p:animEffect transition="in" filter="blinds(horizontal)">
                                      <p:cBhvr>
                                        <p:cTn id="19" dur="500"/>
                                        <p:tgtEl>
                                          <p:spTgt spid="26"/>
                                        </p:tgtEl>
                                      </p:cBhvr>
                                    </p:animEffect>
                                  </p:childTnLst>
                                </p:cTn>
                              </p:par>
                            </p:childTnLst>
                          </p:cTn>
                        </p:par>
                      </p:childTnLst>
                    </p:cTn>
                  </p:par>
                  <p:par>
                    <p:cTn id="20" fill="hold">
                      <p:stCondLst>
                        <p:cond delay="indefinite"/>
                      </p:stCondLst>
                      <p:childTnLst>
                        <p:par>
                          <p:cTn id="21" fill="hold">
                            <p:stCondLst>
                              <p:cond delay="0"/>
                            </p:stCondLst>
                            <p:childTnLst>
                              <p:par>
                                <p:cTn id="22" presetID="3" presetClass="entr" presetSubtype="10" fill="hold" grpId="0" nodeType="click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blinds(horizontal)">
                                      <p:cBhvr>
                                        <p:cTn id="24" dur="500"/>
                                        <p:tgtEl>
                                          <p:spTgt spid="5"/>
                                        </p:tgtEl>
                                      </p:cBhvr>
                                    </p:animEffect>
                                  </p:childTnLst>
                                  <p:subTnLst>
                                    <p:set>
                                      <p:cBhvr override="childStyle">
                                        <p:cTn dur="1" fill="hold" display="0" masterRel="nextClick" afterEffect="1"/>
                                        <p:tgtEl>
                                          <p:spTgt spid="5"/>
                                        </p:tgtEl>
                                        <p:attrNameLst>
                                          <p:attrName>style.visibility</p:attrName>
                                        </p:attrNameLst>
                                      </p:cBhvr>
                                      <p:to>
                                        <p:strVal val="hidden"/>
                                      </p:to>
                                    </p:set>
                                  </p:subTnLst>
                                </p:cTn>
                              </p:par>
                            </p:childTnLst>
                          </p:cTn>
                        </p:par>
                      </p:childTnLst>
                    </p:cTn>
                  </p:par>
                  <p:par>
                    <p:cTn id="25" fill="hold">
                      <p:stCondLst>
                        <p:cond delay="indefinite"/>
                      </p:stCondLst>
                      <p:childTnLst>
                        <p:par>
                          <p:cTn id="26" fill="hold">
                            <p:stCondLst>
                              <p:cond delay="0"/>
                            </p:stCondLst>
                            <p:childTnLst>
                              <p:par>
                                <p:cTn id="27" presetID="3" presetClass="entr" presetSubtype="10" fill="hold" grpId="0" nodeType="clickEffect">
                                  <p:stCondLst>
                                    <p:cond delay="0"/>
                                  </p:stCondLst>
                                  <p:childTnLst>
                                    <p:set>
                                      <p:cBhvr>
                                        <p:cTn id="28" dur="1" fill="hold">
                                          <p:stCondLst>
                                            <p:cond delay="0"/>
                                          </p:stCondLst>
                                        </p:cTn>
                                        <p:tgtEl>
                                          <p:spTgt spid="27"/>
                                        </p:tgtEl>
                                        <p:attrNameLst>
                                          <p:attrName>style.visibility</p:attrName>
                                        </p:attrNameLst>
                                      </p:cBhvr>
                                      <p:to>
                                        <p:strVal val="visible"/>
                                      </p:to>
                                    </p:set>
                                    <p:animEffect transition="in" filter="blinds(horizontal)">
                                      <p:cBhvr>
                                        <p:cTn id="29" dur="500"/>
                                        <p:tgtEl>
                                          <p:spTgt spid="27"/>
                                        </p:tgtEl>
                                      </p:cBhvr>
                                    </p:animEffect>
                                  </p:childTnLst>
                                </p:cTn>
                              </p:par>
                            </p:childTnLst>
                          </p:cTn>
                        </p:par>
                      </p:childTnLst>
                    </p:cTn>
                  </p:par>
                  <p:par>
                    <p:cTn id="30" fill="hold">
                      <p:stCondLst>
                        <p:cond delay="indefinite"/>
                      </p:stCondLst>
                      <p:childTnLst>
                        <p:par>
                          <p:cTn id="31" fill="hold">
                            <p:stCondLst>
                              <p:cond delay="0"/>
                            </p:stCondLst>
                            <p:childTnLst>
                              <p:par>
                                <p:cTn id="32" presetID="3" presetClass="entr" presetSubtype="10" fill="hold" nodeType="clickEffect">
                                  <p:stCondLst>
                                    <p:cond delay="0"/>
                                  </p:stCondLst>
                                  <p:childTnLst>
                                    <p:set>
                                      <p:cBhvr>
                                        <p:cTn id="33" dur="1" fill="hold">
                                          <p:stCondLst>
                                            <p:cond delay="0"/>
                                          </p:stCondLst>
                                        </p:cTn>
                                        <p:tgtEl>
                                          <p:spTgt spid="2"/>
                                        </p:tgtEl>
                                        <p:attrNameLst>
                                          <p:attrName>style.visibility</p:attrName>
                                        </p:attrNameLst>
                                      </p:cBhvr>
                                      <p:to>
                                        <p:strVal val="visible"/>
                                      </p:to>
                                    </p:set>
                                    <p:animEffect transition="in" filter="blinds(horizontal)">
                                      <p:cBhvr>
                                        <p:cTn id="34" dur="500"/>
                                        <p:tgtEl>
                                          <p:spTgt spid="2"/>
                                        </p:tgtEl>
                                      </p:cBhvr>
                                    </p:animEffect>
                                  </p:childTnLst>
                                  <p:subTnLst>
                                    <p:set>
                                      <p:cBhvr override="childStyle">
                                        <p:cTn dur="1" fill="hold" display="0" masterRel="nextClick" afterEffect="1"/>
                                        <p:tgtEl>
                                          <p:spTgt spid="2"/>
                                        </p:tgtEl>
                                        <p:attrNameLst>
                                          <p:attrName>style.visibility</p:attrName>
                                        </p:attrNameLst>
                                      </p:cBhvr>
                                      <p:to>
                                        <p:strVal val="hidden"/>
                                      </p:to>
                                    </p:set>
                                  </p:subTnLst>
                                </p:cTn>
                              </p:par>
                            </p:childTnLst>
                          </p:cTn>
                        </p:par>
                      </p:childTnLst>
                    </p:cTn>
                  </p:par>
                  <p:par>
                    <p:cTn id="35" fill="hold">
                      <p:stCondLst>
                        <p:cond delay="indefinite"/>
                      </p:stCondLst>
                      <p:childTnLst>
                        <p:par>
                          <p:cTn id="36" fill="hold">
                            <p:stCondLst>
                              <p:cond delay="0"/>
                            </p:stCondLst>
                            <p:childTnLst>
                              <p:par>
                                <p:cTn id="37" presetID="3" presetClass="entr" presetSubtype="10" fill="hold" grpId="0" nodeType="clickEffect">
                                  <p:stCondLst>
                                    <p:cond delay="0"/>
                                  </p:stCondLst>
                                  <p:childTnLst>
                                    <p:set>
                                      <p:cBhvr>
                                        <p:cTn id="38" dur="1" fill="hold">
                                          <p:stCondLst>
                                            <p:cond delay="0"/>
                                          </p:stCondLst>
                                        </p:cTn>
                                        <p:tgtEl>
                                          <p:spTgt spid="28"/>
                                        </p:tgtEl>
                                        <p:attrNameLst>
                                          <p:attrName>style.visibility</p:attrName>
                                        </p:attrNameLst>
                                      </p:cBhvr>
                                      <p:to>
                                        <p:strVal val="visible"/>
                                      </p:to>
                                    </p:set>
                                    <p:animEffect transition="in" filter="blinds(horizontal)">
                                      <p:cBhvr>
                                        <p:cTn id="39" dur="500"/>
                                        <p:tgtEl>
                                          <p:spTgt spid="28"/>
                                        </p:tgtEl>
                                      </p:cBhvr>
                                    </p:animEffect>
                                  </p:childTnLst>
                                </p:cTn>
                              </p:par>
                            </p:childTnLst>
                          </p:cTn>
                        </p:par>
                      </p:childTnLst>
                    </p:cTn>
                  </p:par>
                  <p:par>
                    <p:cTn id="40" fill="hold">
                      <p:stCondLst>
                        <p:cond delay="indefinite"/>
                      </p:stCondLst>
                      <p:childTnLst>
                        <p:par>
                          <p:cTn id="41" fill="hold">
                            <p:stCondLst>
                              <p:cond delay="0"/>
                            </p:stCondLst>
                            <p:childTnLst>
                              <p:par>
                                <p:cTn id="42" presetID="3" presetClass="entr" presetSubtype="10" fill="hold" nodeType="clickEffect">
                                  <p:stCondLst>
                                    <p:cond delay="0"/>
                                  </p:stCondLst>
                                  <p:childTnLst>
                                    <p:set>
                                      <p:cBhvr>
                                        <p:cTn id="43" dur="1" fill="hold">
                                          <p:stCondLst>
                                            <p:cond delay="0"/>
                                          </p:stCondLst>
                                        </p:cTn>
                                        <p:tgtEl>
                                          <p:spTgt spid="3"/>
                                        </p:tgtEl>
                                        <p:attrNameLst>
                                          <p:attrName>style.visibility</p:attrName>
                                        </p:attrNameLst>
                                      </p:cBhvr>
                                      <p:to>
                                        <p:strVal val="visible"/>
                                      </p:to>
                                    </p:set>
                                    <p:animEffect transition="in" filter="blinds(horizontal)">
                                      <p:cBhvr>
                                        <p:cTn id="44" dur="500"/>
                                        <p:tgtEl>
                                          <p:spTgt spid="3"/>
                                        </p:tgtEl>
                                      </p:cBhvr>
                                    </p:animEffect>
                                  </p:childTnLst>
                                </p:cTn>
                              </p:par>
                            </p:childTnLst>
                          </p:cTn>
                        </p:par>
                      </p:childTnLst>
                    </p:cTn>
                  </p:par>
                  <p:par>
                    <p:cTn id="45" fill="hold">
                      <p:stCondLst>
                        <p:cond delay="indefinite"/>
                      </p:stCondLst>
                      <p:childTnLst>
                        <p:par>
                          <p:cTn id="46" fill="hold">
                            <p:stCondLst>
                              <p:cond delay="0"/>
                            </p:stCondLst>
                            <p:childTnLst>
                              <p:par>
                                <p:cTn id="47" presetID="3" presetClass="entr" presetSubtype="10" fill="hold" grpId="0" nodeType="clickEffect">
                                  <p:stCondLst>
                                    <p:cond delay="0"/>
                                  </p:stCondLst>
                                  <p:childTnLst>
                                    <p:set>
                                      <p:cBhvr>
                                        <p:cTn id="48" dur="1" fill="hold">
                                          <p:stCondLst>
                                            <p:cond delay="0"/>
                                          </p:stCondLst>
                                        </p:cTn>
                                        <p:tgtEl>
                                          <p:spTgt spid="29"/>
                                        </p:tgtEl>
                                        <p:attrNameLst>
                                          <p:attrName>style.visibility</p:attrName>
                                        </p:attrNameLst>
                                      </p:cBhvr>
                                      <p:to>
                                        <p:strVal val="visible"/>
                                      </p:to>
                                    </p:set>
                                    <p:animEffect transition="in" filter="blinds(horizontal)">
                                      <p:cBhvr>
                                        <p:cTn id="49"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5" grpId="0" bldLvl="0" animBg="1"/>
      <p:bldP spid="26" grpId="0"/>
      <p:bldP spid="27" grpId="0"/>
      <p:bldP spid="28" grpId="0"/>
      <p:bldP spid="29" grpId="0"/>
      <p:bldP spid="30" grpId="0" bldLvl="0" animBg="1"/>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内容占位符 2"/>
          <p:cNvSpPr>
            <a:spLocks noGrp="1"/>
          </p:cNvSpPr>
          <p:nvPr>
            <p:ph idx="1"/>
          </p:nvPr>
        </p:nvSpPr>
        <p:spPr>
          <a:xfrm>
            <a:off x="1738313" y="1357313"/>
            <a:ext cx="8715375" cy="3286125"/>
          </a:xfrm>
        </p:spPr>
        <p:txBody>
          <a:bodyPr/>
          <a:lstStyle/>
          <a:p>
            <a:pPr>
              <a:lnSpc>
                <a:spcPct val="100000"/>
              </a:lnSpc>
              <a:buFont typeface="Wingdings" panose="05000000000000000000" pitchFamily="2" charset="2"/>
              <a:buNone/>
            </a:pPr>
            <a:r>
              <a:rPr lang="en-US" altLang="zh-CN" sz="2800" smtClean="0"/>
              <a:t>struct Student max(struct Student </a:t>
            </a:r>
            <a:r>
              <a:rPr lang="en-US" altLang="zh-CN" sz="2800" smtClean="0">
                <a:solidFill>
                  <a:srgbClr val="00B0F0"/>
                </a:solidFill>
              </a:rPr>
              <a:t>stu</a:t>
            </a:r>
            <a:r>
              <a:rPr lang="en-US" altLang="zh-CN" sz="2800" smtClean="0"/>
              <a:t>[])   </a:t>
            </a:r>
            <a:endParaRPr lang="zh-CN" altLang="zh-CN" sz="2800" smtClean="0"/>
          </a:p>
          <a:p>
            <a:pPr>
              <a:lnSpc>
                <a:spcPct val="100000"/>
              </a:lnSpc>
              <a:buFont typeface="Wingdings" panose="05000000000000000000" pitchFamily="2" charset="2"/>
              <a:buNone/>
            </a:pPr>
            <a:r>
              <a:rPr lang="en-US" altLang="zh-CN" sz="2800" smtClean="0"/>
              <a:t>{int i,m=0;   </a:t>
            </a:r>
            <a:endParaRPr lang="zh-CN" altLang="zh-CN" sz="2800" smtClean="0"/>
          </a:p>
          <a:p>
            <a:pPr>
              <a:lnSpc>
                <a:spcPct val="100000"/>
              </a:lnSpc>
              <a:buFont typeface="Wingdings" panose="05000000000000000000" pitchFamily="2" charset="2"/>
              <a:buNone/>
            </a:pPr>
            <a:r>
              <a:rPr lang="en-US" altLang="zh-CN" sz="2800" smtClean="0"/>
              <a:t>  for(i=0;i&lt;N;i++)</a:t>
            </a:r>
            <a:endParaRPr lang="zh-CN" altLang="zh-CN" sz="2800" smtClean="0"/>
          </a:p>
          <a:p>
            <a:pPr>
              <a:lnSpc>
                <a:spcPct val="100000"/>
              </a:lnSpc>
              <a:buFont typeface="Wingdings" panose="05000000000000000000" pitchFamily="2" charset="2"/>
              <a:buNone/>
            </a:pPr>
            <a:r>
              <a:rPr lang="en-US" altLang="zh-CN" sz="2800" smtClean="0"/>
              <a:t>     if (stu[i].aver&gt;stu[m].aver) m=i;     </a:t>
            </a:r>
            <a:endParaRPr lang="zh-CN" altLang="zh-CN" sz="2800" smtClean="0"/>
          </a:p>
          <a:p>
            <a:pPr>
              <a:lnSpc>
                <a:spcPct val="100000"/>
              </a:lnSpc>
              <a:buFont typeface="Wingdings" panose="05000000000000000000" pitchFamily="2" charset="2"/>
              <a:buNone/>
            </a:pPr>
            <a:r>
              <a:rPr lang="en-US" altLang="zh-CN" sz="2800" smtClean="0"/>
              <a:t>  return stu[m];   </a:t>
            </a:r>
            <a:endParaRPr lang="zh-CN" altLang="zh-CN" sz="2800" smtClean="0"/>
          </a:p>
          <a:p>
            <a:pPr>
              <a:lnSpc>
                <a:spcPct val="100000"/>
              </a:lnSpc>
              <a:buFont typeface="Wingdings" panose="05000000000000000000" pitchFamily="2" charset="2"/>
              <a:buNone/>
            </a:pPr>
            <a:r>
              <a:rPr lang="en-US" altLang="zh-CN" sz="2800" smtClean="0"/>
              <a:t>} </a:t>
            </a:r>
            <a:endParaRPr lang="zh-CN" altLang="zh-CN" sz="2800" smtClean="0"/>
          </a:p>
        </p:txBody>
      </p:sp>
      <p:graphicFrame>
        <p:nvGraphicFramePr>
          <p:cNvPr id="5" name="表格 4"/>
          <p:cNvGraphicFramePr>
            <a:graphicFrameLocks noGrp="1"/>
          </p:cNvGraphicFramePr>
          <p:nvPr/>
        </p:nvGraphicFramePr>
        <p:xfrm>
          <a:off x="3095625" y="5272088"/>
          <a:ext cx="6643370" cy="1371600"/>
        </p:xfrm>
        <a:graphic>
          <a:graphicData uri="http://schemas.openxmlformats.org/drawingml/2006/table">
            <a:tbl>
              <a:tblPr firstRow="1" bandRow="1">
                <a:tableStyleId>{5C22544A-7EE6-4342-B048-85BDC9FD1C3A}</a:tableStyleId>
              </a:tblPr>
              <a:tblGrid>
                <a:gridCol w="1285875"/>
                <a:gridCol w="1214755"/>
                <a:gridCol w="999490"/>
                <a:gridCol w="1000125"/>
                <a:gridCol w="785495"/>
                <a:gridCol w="1357630"/>
              </a:tblGrid>
              <a:tr h="370840">
                <a:tc>
                  <a:txBody>
                    <a:bodyPr/>
                    <a:lstStyle/>
                    <a:p>
                      <a:pPr algn="ctr"/>
                      <a:endParaRPr lang="zh-CN" altLang="en-US" sz="2400" b="1" dirty="0">
                        <a:solidFill>
                          <a:srgbClr val="9D138D"/>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rgbClr val="C00000"/>
                      </a:solidFill>
                      <a:prstDash val="solid"/>
                      <a:round/>
                      <a:headEnd type="none" w="med" len="med"/>
                      <a:tailEnd type="none" w="med" len="med"/>
                    </a:lnT>
                    <a:lnB w="38100" cap="flat" cmpd="sng" algn="ctr">
                      <a:solidFill>
                        <a:srgbClr val="C00000"/>
                      </a:solidFill>
                      <a:prstDash val="solid"/>
                      <a:round/>
                      <a:headEnd type="none" w="med" len="med"/>
                      <a:tailEnd type="none" w="med" len="med"/>
                    </a:lnB>
                  </a:tcPr>
                </a:tc>
                <a:tc>
                  <a:txBody>
                    <a:bodyPr/>
                    <a:lstStyle/>
                    <a:p>
                      <a:pPr algn="ctr"/>
                      <a:endParaRPr lang="zh-CN" altLang="en-US" sz="2400" b="1" dirty="0">
                        <a:solidFill>
                          <a:srgbClr val="00B050"/>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rgbClr val="C00000"/>
                      </a:solidFill>
                      <a:prstDash val="solid"/>
                      <a:round/>
                      <a:headEnd type="none" w="med" len="med"/>
                      <a:tailEnd type="none" w="med" len="med"/>
                    </a:lnT>
                    <a:lnB w="38100" cap="flat" cmpd="sng" algn="ctr">
                      <a:solidFill>
                        <a:srgbClr val="C00000"/>
                      </a:solidFill>
                      <a:prstDash val="solid"/>
                      <a:round/>
                      <a:headEnd type="none" w="med" len="med"/>
                      <a:tailEnd type="none" w="med" len="med"/>
                    </a:lnB>
                  </a:tcPr>
                </a:tc>
                <a:tc>
                  <a:txBody>
                    <a:bodyPr/>
                    <a:lstStyle/>
                    <a:p>
                      <a:pPr algn="ctr"/>
                      <a:endParaRPr lang="zh-CN" altLang="en-US" sz="2400" b="1" dirty="0">
                        <a:solidFill>
                          <a:srgbClr val="0000CC"/>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rgbClr val="C00000"/>
                      </a:solidFill>
                      <a:prstDash val="solid"/>
                      <a:round/>
                      <a:headEnd type="none" w="med" len="med"/>
                      <a:tailEnd type="none" w="med" len="med"/>
                    </a:lnT>
                    <a:lnB w="38100" cap="flat" cmpd="sng" algn="ctr">
                      <a:solidFill>
                        <a:srgbClr val="C00000"/>
                      </a:solidFill>
                      <a:prstDash val="solid"/>
                      <a:round/>
                      <a:headEnd type="none" w="med" len="med"/>
                      <a:tailEnd type="none" w="med" len="med"/>
                    </a:lnB>
                  </a:tcPr>
                </a:tc>
                <a:tc>
                  <a:txBody>
                    <a:bodyPr/>
                    <a:lstStyle/>
                    <a:p>
                      <a:pPr algn="ctr"/>
                      <a:endParaRPr lang="zh-CN" altLang="en-US" sz="2400" b="1" dirty="0">
                        <a:solidFill>
                          <a:srgbClr val="0000CC"/>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rgbClr val="C00000"/>
                      </a:solidFill>
                      <a:prstDash val="solid"/>
                      <a:round/>
                      <a:headEnd type="none" w="med" len="med"/>
                      <a:tailEnd type="none" w="med" len="med"/>
                    </a:lnT>
                    <a:lnB w="38100" cap="flat" cmpd="sng" algn="ctr">
                      <a:solidFill>
                        <a:srgbClr val="C00000"/>
                      </a:solidFill>
                      <a:prstDash val="solid"/>
                      <a:round/>
                      <a:headEnd type="none" w="med" len="med"/>
                      <a:tailEnd type="none" w="med" len="med"/>
                    </a:lnB>
                  </a:tcPr>
                </a:tc>
                <a:tc>
                  <a:txBody>
                    <a:bodyPr/>
                    <a:lstStyle/>
                    <a:p>
                      <a:pPr algn="ctr"/>
                      <a:endParaRPr lang="zh-CN" altLang="en-US" sz="2400" b="1" dirty="0">
                        <a:solidFill>
                          <a:srgbClr val="0000CC"/>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rgbClr val="C00000"/>
                      </a:solidFill>
                      <a:prstDash val="solid"/>
                      <a:round/>
                      <a:headEnd type="none" w="med" len="med"/>
                      <a:tailEnd type="none" w="med" len="med"/>
                    </a:lnT>
                    <a:lnB w="38100" cap="flat" cmpd="sng" algn="ctr">
                      <a:solidFill>
                        <a:srgbClr val="C00000"/>
                      </a:solidFill>
                      <a:prstDash val="solid"/>
                      <a:round/>
                      <a:headEnd type="none" w="med" len="med"/>
                      <a:tailEnd type="none" w="med" len="med"/>
                    </a:lnB>
                  </a:tcPr>
                </a:tc>
                <a:tc>
                  <a:txBody>
                    <a:bodyPr/>
                    <a:lstStyle/>
                    <a:p>
                      <a:pPr algn="ctr"/>
                      <a:endParaRPr lang="zh-CN" altLang="en-US" sz="2400" b="1" dirty="0">
                        <a:solidFill>
                          <a:srgbClr val="C00000"/>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rgbClr val="C00000"/>
                      </a:solidFill>
                      <a:prstDash val="solid"/>
                      <a:round/>
                      <a:headEnd type="none" w="med" len="med"/>
                      <a:tailEnd type="none" w="med" len="med"/>
                    </a:lnT>
                    <a:lnB w="38100" cap="flat" cmpd="sng" algn="ctr">
                      <a:solidFill>
                        <a:srgbClr val="C00000"/>
                      </a:solidFill>
                      <a:prstDash val="solid"/>
                      <a:round/>
                      <a:headEnd type="none" w="med" len="med"/>
                      <a:tailEnd type="none" w="med" len="med"/>
                    </a:lnB>
                  </a:tcPr>
                </a:tc>
              </a:tr>
              <a:tr h="370840">
                <a:tc>
                  <a:txBody>
                    <a:bodyPr/>
                    <a:lstStyle/>
                    <a:p>
                      <a:pPr algn="ctr"/>
                      <a:endParaRPr lang="zh-CN" altLang="en-US" sz="2400" b="1" dirty="0">
                        <a:solidFill>
                          <a:srgbClr val="9D138D"/>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rgbClr val="C00000"/>
                      </a:solidFill>
                      <a:prstDash val="solid"/>
                      <a:round/>
                      <a:headEnd type="none" w="med" len="med"/>
                      <a:tailEnd type="none" w="med" len="med"/>
                    </a:lnT>
                    <a:lnB w="38100" cap="flat" cmpd="sng" algn="ctr">
                      <a:solidFill>
                        <a:srgbClr val="C00000"/>
                      </a:solidFill>
                      <a:prstDash val="solid"/>
                      <a:round/>
                      <a:headEnd type="none" w="med" len="med"/>
                      <a:tailEnd type="none" w="med" len="med"/>
                    </a:lnB>
                  </a:tcPr>
                </a:tc>
                <a:tc>
                  <a:txBody>
                    <a:bodyPr/>
                    <a:lstStyle/>
                    <a:p>
                      <a:pPr algn="ctr"/>
                      <a:endParaRPr lang="zh-CN" altLang="en-US" sz="2400" b="1" dirty="0">
                        <a:solidFill>
                          <a:srgbClr val="00B050"/>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rgbClr val="C00000"/>
                      </a:solidFill>
                      <a:prstDash val="solid"/>
                      <a:round/>
                      <a:headEnd type="none" w="med" len="med"/>
                      <a:tailEnd type="none" w="med" len="med"/>
                    </a:lnT>
                    <a:lnB w="38100" cap="flat" cmpd="sng" algn="ctr">
                      <a:solidFill>
                        <a:srgbClr val="C00000"/>
                      </a:solidFill>
                      <a:prstDash val="solid"/>
                      <a:round/>
                      <a:headEnd type="none" w="med" len="med"/>
                      <a:tailEnd type="none" w="med" len="med"/>
                    </a:lnB>
                  </a:tcPr>
                </a:tc>
                <a:tc>
                  <a:txBody>
                    <a:bodyPr/>
                    <a:lstStyle/>
                    <a:p>
                      <a:pPr algn="ctr"/>
                      <a:endParaRPr lang="zh-CN" altLang="en-US" sz="2400" b="1" dirty="0">
                        <a:solidFill>
                          <a:srgbClr val="0000CC"/>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rgbClr val="C00000"/>
                      </a:solidFill>
                      <a:prstDash val="solid"/>
                      <a:round/>
                      <a:headEnd type="none" w="med" len="med"/>
                      <a:tailEnd type="none" w="med" len="med"/>
                    </a:lnT>
                    <a:lnB w="38100" cap="flat" cmpd="sng" algn="ctr">
                      <a:solidFill>
                        <a:srgbClr val="C00000"/>
                      </a:solidFill>
                      <a:prstDash val="solid"/>
                      <a:round/>
                      <a:headEnd type="none" w="med" len="med"/>
                      <a:tailEnd type="none" w="med" len="med"/>
                    </a:lnB>
                  </a:tcPr>
                </a:tc>
                <a:tc>
                  <a:txBody>
                    <a:bodyPr/>
                    <a:lstStyle/>
                    <a:p>
                      <a:pPr algn="ctr"/>
                      <a:endParaRPr lang="zh-CN" altLang="en-US" sz="2400" b="1" dirty="0">
                        <a:solidFill>
                          <a:srgbClr val="0000CC"/>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rgbClr val="C00000"/>
                      </a:solidFill>
                      <a:prstDash val="solid"/>
                      <a:round/>
                      <a:headEnd type="none" w="med" len="med"/>
                      <a:tailEnd type="none" w="med" len="med"/>
                    </a:lnT>
                    <a:lnB w="38100" cap="flat" cmpd="sng" algn="ctr">
                      <a:solidFill>
                        <a:srgbClr val="C00000"/>
                      </a:solidFill>
                      <a:prstDash val="solid"/>
                      <a:round/>
                      <a:headEnd type="none" w="med" len="med"/>
                      <a:tailEnd type="none" w="med" len="med"/>
                    </a:lnB>
                  </a:tcPr>
                </a:tc>
                <a:tc>
                  <a:txBody>
                    <a:bodyPr/>
                    <a:lstStyle/>
                    <a:p>
                      <a:pPr algn="ctr"/>
                      <a:endParaRPr lang="zh-CN" altLang="en-US" sz="2400" b="1" dirty="0">
                        <a:solidFill>
                          <a:srgbClr val="0000CC"/>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rgbClr val="C00000"/>
                      </a:solidFill>
                      <a:prstDash val="solid"/>
                      <a:round/>
                      <a:headEnd type="none" w="med" len="med"/>
                      <a:tailEnd type="none" w="med" len="med"/>
                    </a:lnT>
                    <a:lnB w="38100" cap="flat" cmpd="sng" algn="ctr">
                      <a:solidFill>
                        <a:srgbClr val="C00000"/>
                      </a:solidFill>
                      <a:prstDash val="solid"/>
                      <a:round/>
                      <a:headEnd type="none" w="med" len="med"/>
                      <a:tailEnd type="none" w="med" len="med"/>
                    </a:lnB>
                  </a:tcPr>
                </a:tc>
                <a:tc>
                  <a:txBody>
                    <a:bodyPr/>
                    <a:lstStyle/>
                    <a:p>
                      <a:pPr algn="ctr"/>
                      <a:endParaRPr lang="zh-CN" altLang="en-US" sz="2400" b="1" dirty="0">
                        <a:solidFill>
                          <a:srgbClr val="C00000"/>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rgbClr val="C00000"/>
                      </a:solidFill>
                      <a:prstDash val="solid"/>
                      <a:round/>
                      <a:headEnd type="none" w="med" len="med"/>
                      <a:tailEnd type="none" w="med" len="med"/>
                    </a:lnT>
                    <a:lnB w="38100" cap="flat" cmpd="sng" algn="ctr">
                      <a:solidFill>
                        <a:srgbClr val="C00000"/>
                      </a:solidFill>
                      <a:prstDash val="solid"/>
                      <a:round/>
                      <a:headEnd type="none" w="med" len="med"/>
                      <a:tailEnd type="none" w="med" len="med"/>
                    </a:lnB>
                  </a:tcPr>
                </a:tc>
              </a:tr>
              <a:tr h="370840">
                <a:tc>
                  <a:txBody>
                    <a:bodyPr/>
                    <a:lstStyle/>
                    <a:p>
                      <a:pPr algn="ctr"/>
                      <a:endParaRPr lang="zh-CN" altLang="en-US" sz="2400" b="1" dirty="0">
                        <a:solidFill>
                          <a:srgbClr val="9D138D"/>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rgbClr val="C00000"/>
                      </a:solidFill>
                      <a:prstDash val="solid"/>
                      <a:round/>
                      <a:headEnd type="none" w="med" len="med"/>
                      <a:tailEnd type="none" w="med" len="med"/>
                    </a:lnT>
                    <a:lnB w="38100" cap="flat" cmpd="sng" algn="ctr">
                      <a:solidFill>
                        <a:srgbClr val="C00000"/>
                      </a:solidFill>
                      <a:prstDash val="solid"/>
                      <a:round/>
                      <a:headEnd type="none" w="med" len="med"/>
                      <a:tailEnd type="none" w="med" len="med"/>
                    </a:lnB>
                  </a:tcPr>
                </a:tc>
                <a:tc>
                  <a:txBody>
                    <a:bodyPr/>
                    <a:lstStyle/>
                    <a:p>
                      <a:pPr algn="ctr"/>
                      <a:endParaRPr lang="zh-CN" altLang="en-US" sz="2400" b="1" dirty="0">
                        <a:solidFill>
                          <a:srgbClr val="00B050"/>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rgbClr val="C00000"/>
                      </a:solidFill>
                      <a:prstDash val="solid"/>
                      <a:round/>
                      <a:headEnd type="none" w="med" len="med"/>
                      <a:tailEnd type="none" w="med" len="med"/>
                    </a:lnT>
                    <a:lnB w="38100" cap="flat" cmpd="sng" algn="ctr">
                      <a:solidFill>
                        <a:srgbClr val="C00000"/>
                      </a:solidFill>
                      <a:prstDash val="solid"/>
                      <a:round/>
                      <a:headEnd type="none" w="med" len="med"/>
                      <a:tailEnd type="none" w="med" len="med"/>
                    </a:lnB>
                  </a:tcPr>
                </a:tc>
                <a:tc>
                  <a:txBody>
                    <a:bodyPr/>
                    <a:lstStyle/>
                    <a:p>
                      <a:pPr algn="ctr"/>
                      <a:endParaRPr lang="zh-CN" altLang="en-US" sz="2400" b="1" dirty="0">
                        <a:solidFill>
                          <a:srgbClr val="0000CC"/>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rgbClr val="C00000"/>
                      </a:solidFill>
                      <a:prstDash val="solid"/>
                      <a:round/>
                      <a:headEnd type="none" w="med" len="med"/>
                      <a:tailEnd type="none" w="med" len="med"/>
                    </a:lnT>
                    <a:lnB w="38100" cap="flat" cmpd="sng" algn="ctr">
                      <a:solidFill>
                        <a:srgbClr val="C00000"/>
                      </a:solidFill>
                      <a:prstDash val="solid"/>
                      <a:round/>
                      <a:headEnd type="none" w="med" len="med"/>
                      <a:tailEnd type="none" w="med" len="med"/>
                    </a:lnB>
                  </a:tcPr>
                </a:tc>
                <a:tc>
                  <a:txBody>
                    <a:bodyPr/>
                    <a:lstStyle/>
                    <a:p>
                      <a:pPr algn="ctr"/>
                      <a:endParaRPr lang="zh-CN" altLang="en-US" sz="2400" b="1" dirty="0">
                        <a:solidFill>
                          <a:srgbClr val="0000CC"/>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rgbClr val="C00000"/>
                      </a:solidFill>
                      <a:prstDash val="solid"/>
                      <a:round/>
                      <a:headEnd type="none" w="med" len="med"/>
                      <a:tailEnd type="none" w="med" len="med"/>
                    </a:lnT>
                    <a:lnB w="38100" cap="flat" cmpd="sng" algn="ctr">
                      <a:solidFill>
                        <a:srgbClr val="C00000"/>
                      </a:solidFill>
                      <a:prstDash val="solid"/>
                      <a:round/>
                      <a:headEnd type="none" w="med" len="med"/>
                      <a:tailEnd type="none" w="med" len="med"/>
                    </a:lnB>
                  </a:tcPr>
                </a:tc>
                <a:tc>
                  <a:txBody>
                    <a:bodyPr/>
                    <a:lstStyle/>
                    <a:p>
                      <a:pPr algn="ctr"/>
                      <a:endParaRPr lang="zh-CN" altLang="en-US" sz="2400" b="1" dirty="0">
                        <a:solidFill>
                          <a:srgbClr val="0000CC"/>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rgbClr val="C00000"/>
                      </a:solidFill>
                      <a:prstDash val="solid"/>
                      <a:round/>
                      <a:headEnd type="none" w="med" len="med"/>
                      <a:tailEnd type="none" w="med" len="med"/>
                    </a:lnT>
                    <a:lnB w="38100" cap="flat" cmpd="sng" algn="ctr">
                      <a:solidFill>
                        <a:srgbClr val="C00000"/>
                      </a:solidFill>
                      <a:prstDash val="solid"/>
                      <a:round/>
                      <a:headEnd type="none" w="med" len="med"/>
                      <a:tailEnd type="none" w="med" len="med"/>
                    </a:lnB>
                  </a:tcPr>
                </a:tc>
                <a:tc>
                  <a:txBody>
                    <a:bodyPr/>
                    <a:lstStyle/>
                    <a:p>
                      <a:pPr algn="ctr"/>
                      <a:endParaRPr lang="zh-CN" altLang="en-US" sz="2400" b="1" dirty="0">
                        <a:solidFill>
                          <a:srgbClr val="C00000"/>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rgbClr val="C00000"/>
                      </a:solidFill>
                      <a:prstDash val="solid"/>
                      <a:round/>
                      <a:headEnd type="none" w="med" len="med"/>
                      <a:tailEnd type="none" w="med" len="med"/>
                    </a:lnT>
                    <a:lnB w="38100" cap="flat" cmpd="sng" algn="ctr">
                      <a:solidFill>
                        <a:srgbClr val="C00000"/>
                      </a:solidFill>
                      <a:prstDash val="solid"/>
                      <a:round/>
                      <a:headEnd type="none" w="med" len="med"/>
                      <a:tailEnd type="none" w="med" len="med"/>
                    </a:lnB>
                  </a:tcPr>
                </a:tc>
              </a:tr>
            </a:tbl>
          </a:graphicData>
        </a:graphic>
      </p:graphicFrame>
      <p:sp>
        <p:nvSpPr>
          <p:cNvPr id="66593" name="TextBox 5"/>
          <p:cNvSpPr txBox="1">
            <a:spLocks noChangeArrowheads="1"/>
          </p:cNvSpPr>
          <p:nvPr/>
        </p:nvSpPr>
        <p:spPr bwMode="auto">
          <a:xfrm>
            <a:off x="9667875" y="5214938"/>
            <a:ext cx="1071563" cy="460375"/>
          </a:xfrm>
          <a:prstGeom prst="rect">
            <a:avLst/>
          </a:prstGeom>
          <a:noFill/>
          <a:ln w="9525">
            <a:noFill/>
            <a:miter lim="800000"/>
          </a:ln>
        </p:spPr>
        <p:txBody>
          <a:bodyPr>
            <a:spAutoFit/>
          </a:bodyPr>
          <a:lstStyle/>
          <a:p>
            <a:pPr algn="ctr"/>
            <a:r>
              <a:rPr lang="en-US" altLang="zh-CN" sz="2400" b="1">
                <a:solidFill>
                  <a:srgbClr val="0000CC"/>
                </a:solidFill>
              </a:rPr>
              <a:t>stu[0]</a:t>
            </a:r>
            <a:endParaRPr lang="zh-CN" altLang="en-US" sz="2400" b="1">
              <a:solidFill>
                <a:srgbClr val="0000CC"/>
              </a:solidFill>
            </a:endParaRPr>
          </a:p>
        </p:txBody>
      </p:sp>
      <p:sp>
        <p:nvSpPr>
          <p:cNvPr id="66594" name="TextBox 6"/>
          <p:cNvSpPr txBox="1">
            <a:spLocks noChangeArrowheads="1"/>
          </p:cNvSpPr>
          <p:nvPr/>
        </p:nvSpPr>
        <p:spPr bwMode="auto">
          <a:xfrm>
            <a:off x="9667875" y="5681663"/>
            <a:ext cx="1071563" cy="460375"/>
          </a:xfrm>
          <a:prstGeom prst="rect">
            <a:avLst/>
          </a:prstGeom>
          <a:noFill/>
          <a:ln w="9525">
            <a:noFill/>
            <a:miter lim="800000"/>
          </a:ln>
        </p:spPr>
        <p:txBody>
          <a:bodyPr>
            <a:spAutoFit/>
          </a:bodyPr>
          <a:lstStyle/>
          <a:p>
            <a:pPr algn="ctr"/>
            <a:r>
              <a:rPr lang="en-US" altLang="zh-CN" sz="2400" b="1">
                <a:solidFill>
                  <a:srgbClr val="0000CC"/>
                </a:solidFill>
              </a:rPr>
              <a:t>stu[1]</a:t>
            </a:r>
            <a:endParaRPr lang="zh-CN" altLang="en-US" sz="2400" b="1">
              <a:solidFill>
                <a:srgbClr val="0000CC"/>
              </a:solidFill>
            </a:endParaRPr>
          </a:p>
        </p:txBody>
      </p:sp>
      <p:sp>
        <p:nvSpPr>
          <p:cNvPr id="66595" name="TextBox 7"/>
          <p:cNvSpPr txBox="1">
            <a:spLocks noChangeArrowheads="1"/>
          </p:cNvSpPr>
          <p:nvPr/>
        </p:nvSpPr>
        <p:spPr bwMode="auto">
          <a:xfrm>
            <a:off x="9667875" y="6181725"/>
            <a:ext cx="1071563" cy="460375"/>
          </a:xfrm>
          <a:prstGeom prst="rect">
            <a:avLst/>
          </a:prstGeom>
          <a:noFill/>
          <a:ln w="9525">
            <a:noFill/>
            <a:miter lim="800000"/>
          </a:ln>
        </p:spPr>
        <p:txBody>
          <a:bodyPr>
            <a:spAutoFit/>
          </a:bodyPr>
          <a:lstStyle/>
          <a:p>
            <a:pPr algn="ctr"/>
            <a:r>
              <a:rPr lang="en-US" altLang="zh-CN" sz="2400" b="1">
                <a:solidFill>
                  <a:srgbClr val="0000CC"/>
                </a:solidFill>
              </a:rPr>
              <a:t>stu[2]</a:t>
            </a:r>
            <a:endParaRPr lang="zh-CN" altLang="en-US" sz="2400" b="1">
              <a:solidFill>
                <a:srgbClr val="0000CC"/>
              </a:solidFill>
            </a:endParaRPr>
          </a:p>
        </p:txBody>
      </p:sp>
      <p:sp>
        <p:nvSpPr>
          <p:cNvPr id="9" name="TextBox 8"/>
          <p:cNvSpPr txBox="1">
            <a:spLocks noChangeArrowheads="1"/>
          </p:cNvSpPr>
          <p:nvPr/>
        </p:nvSpPr>
        <p:spPr bwMode="auto">
          <a:xfrm>
            <a:off x="2238375" y="5286375"/>
            <a:ext cx="857250" cy="583565"/>
          </a:xfrm>
          <a:prstGeom prst="rect">
            <a:avLst/>
          </a:prstGeom>
          <a:noFill/>
          <a:ln w="9525">
            <a:noFill/>
            <a:miter lim="800000"/>
          </a:ln>
        </p:spPr>
        <p:txBody>
          <a:bodyPr>
            <a:spAutoFit/>
          </a:bodyPr>
          <a:lstStyle/>
          <a:p>
            <a:pPr algn="ctr"/>
            <a:r>
              <a:rPr lang="en-US" altLang="zh-CN" sz="3200" b="1">
                <a:solidFill>
                  <a:srgbClr val="00B0F0"/>
                </a:solidFill>
              </a:rPr>
              <a:t>stu</a:t>
            </a:r>
            <a:endParaRPr lang="zh-CN" altLang="en-US" sz="3200" b="1">
              <a:solidFill>
                <a:srgbClr val="00B0F0"/>
              </a:solidFill>
            </a:endParaRPr>
          </a:p>
        </p:txBody>
      </p:sp>
      <p:cxnSp>
        <p:nvCxnSpPr>
          <p:cNvPr id="10" name="直接箭头连接符 9"/>
          <p:cNvCxnSpPr>
            <a:cxnSpLocks noChangeShapeType="1"/>
          </p:cNvCxnSpPr>
          <p:nvPr/>
        </p:nvCxnSpPr>
        <p:spPr bwMode="auto">
          <a:xfrm flipV="1">
            <a:off x="2238375" y="5275263"/>
            <a:ext cx="857250" cy="11112"/>
          </a:xfrm>
          <a:prstGeom prst="straightConnector1">
            <a:avLst/>
          </a:prstGeom>
          <a:noFill/>
          <a:ln w="38100" algn="ctr">
            <a:solidFill>
              <a:srgbClr val="C00000"/>
            </a:solidFill>
            <a:miter lim="800000"/>
            <a:tailEnd type="arrow" w="med" len="med"/>
          </a:ln>
        </p:spPr>
      </p:cxnSp>
      <p:sp>
        <p:nvSpPr>
          <p:cNvPr id="11" name="TextBox 10"/>
          <p:cNvSpPr txBox="1"/>
          <p:nvPr/>
        </p:nvSpPr>
        <p:spPr>
          <a:xfrm>
            <a:off x="3095625" y="5286375"/>
            <a:ext cx="1285875" cy="460375"/>
          </a:xfrm>
          <a:prstGeom prst="rect">
            <a:avLst/>
          </a:prstGeom>
          <a:noFill/>
        </p:spPr>
        <p:txBody>
          <a:bodyPr>
            <a:spAutoFit/>
          </a:bodyPr>
          <a:lstStyle/>
          <a:p>
            <a:pPr algn="ctr">
              <a:defRPr/>
            </a:pPr>
            <a:r>
              <a:rPr lang="en-US" altLang="zh-CN" sz="2400" b="1" dirty="0">
                <a:solidFill>
                  <a:srgbClr val="9D138D"/>
                </a:solidFill>
                <a:latin typeface="+mn-lt"/>
                <a:ea typeface="+mn-ea"/>
              </a:rPr>
              <a:t>10101</a:t>
            </a:r>
            <a:endParaRPr lang="zh-CN" altLang="en-US" sz="2400" b="1" dirty="0">
              <a:solidFill>
                <a:srgbClr val="9D138D"/>
              </a:solidFill>
              <a:latin typeface="+mn-lt"/>
              <a:ea typeface="+mn-ea"/>
            </a:endParaRPr>
          </a:p>
        </p:txBody>
      </p:sp>
      <p:sp>
        <p:nvSpPr>
          <p:cNvPr id="12" name="TextBox 11"/>
          <p:cNvSpPr txBox="1"/>
          <p:nvPr/>
        </p:nvSpPr>
        <p:spPr>
          <a:xfrm>
            <a:off x="4667250" y="5286375"/>
            <a:ext cx="714375" cy="460375"/>
          </a:xfrm>
          <a:prstGeom prst="rect">
            <a:avLst/>
          </a:prstGeom>
          <a:noFill/>
        </p:spPr>
        <p:txBody>
          <a:bodyPr>
            <a:spAutoFit/>
          </a:bodyPr>
          <a:lstStyle/>
          <a:p>
            <a:pPr algn="ctr">
              <a:defRPr/>
            </a:pPr>
            <a:r>
              <a:rPr lang="en-US" altLang="zh-CN" sz="2400" b="1" dirty="0">
                <a:solidFill>
                  <a:srgbClr val="00B050"/>
                </a:solidFill>
                <a:latin typeface="+mn-lt"/>
                <a:ea typeface="+mn-ea"/>
              </a:rPr>
              <a:t>Li</a:t>
            </a:r>
            <a:endParaRPr lang="zh-CN" altLang="en-US" sz="2400" b="1" dirty="0">
              <a:solidFill>
                <a:srgbClr val="00B050"/>
              </a:solidFill>
              <a:latin typeface="+mn-lt"/>
              <a:ea typeface="+mn-ea"/>
            </a:endParaRPr>
          </a:p>
        </p:txBody>
      </p:sp>
      <p:sp>
        <p:nvSpPr>
          <p:cNvPr id="13" name="TextBox 12"/>
          <p:cNvSpPr txBox="1"/>
          <p:nvPr/>
        </p:nvSpPr>
        <p:spPr>
          <a:xfrm>
            <a:off x="5667375" y="5286375"/>
            <a:ext cx="2714625" cy="460375"/>
          </a:xfrm>
          <a:prstGeom prst="rect">
            <a:avLst/>
          </a:prstGeom>
          <a:noFill/>
        </p:spPr>
        <p:txBody>
          <a:bodyPr>
            <a:spAutoFit/>
          </a:bodyPr>
          <a:lstStyle/>
          <a:p>
            <a:pPr algn="ctr">
              <a:defRPr/>
            </a:pPr>
            <a:r>
              <a:rPr lang="en-US" altLang="zh-CN" sz="2400" b="1" dirty="0">
                <a:solidFill>
                  <a:srgbClr val="0000CC"/>
                </a:solidFill>
                <a:latin typeface="+mn-lt"/>
                <a:ea typeface="+mn-ea"/>
              </a:rPr>
              <a:t>78     89     98</a:t>
            </a:r>
            <a:endParaRPr lang="zh-CN" altLang="en-US" sz="2400" b="1" dirty="0">
              <a:solidFill>
                <a:srgbClr val="0000CC"/>
              </a:solidFill>
              <a:latin typeface="+mn-lt"/>
              <a:ea typeface="+mn-ea"/>
            </a:endParaRPr>
          </a:p>
        </p:txBody>
      </p:sp>
      <p:sp>
        <p:nvSpPr>
          <p:cNvPr id="14" name="TextBox 13"/>
          <p:cNvSpPr txBox="1"/>
          <p:nvPr/>
        </p:nvSpPr>
        <p:spPr>
          <a:xfrm>
            <a:off x="8382000" y="5286375"/>
            <a:ext cx="1357313" cy="460375"/>
          </a:xfrm>
          <a:prstGeom prst="rect">
            <a:avLst/>
          </a:prstGeom>
          <a:noFill/>
        </p:spPr>
        <p:txBody>
          <a:bodyPr>
            <a:spAutoFit/>
          </a:bodyPr>
          <a:lstStyle/>
          <a:p>
            <a:pPr algn="ctr">
              <a:defRPr/>
            </a:pPr>
            <a:r>
              <a:rPr lang="en-US" altLang="zh-CN" sz="2400" b="1" dirty="0">
                <a:solidFill>
                  <a:srgbClr val="C00000"/>
                </a:solidFill>
                <a:latin typeface="+mn-lt"/>
                <a:ea typeface="+mn-ea"/>
              </a:rPr>
              <a:t>88.33</a:t>
            </a:r>
            <a:endParaRPr lang="zh-CN" altLang="en-US" sz="2400" b="1" dirty="0">
              <a:solidFill>
                <a:srgbClr val="C00000"/>
              </a:solidFill>
              <a:latin typeface="+mn-lt"/>
              <a:ea typeface="+mn-ea"/>
            </a:endParaRPr>
          </a:p>
        </p:txBody>
      </p:sp>
      <p:sp>
        <p:nvSpPr>
          <p:cNvPr id="15" name="TextBox 14"/>
          <p:cNvSpPr txBox="1"/>
          <p:nvPr/>
        </p:nvSpPr>
        <p:spPr>
          <a:xfrm>
            <a:off x="3095625" y="5715000"/>
            <a:ext cx="1285875" cy="460375"/>
          </a:xfrm>
          <a:prstGeom prst="rect">
            <a:avLst/>
          </a:prstGeom>
          <a:noFill/>
        </p:spPr>
        <p:txBody>
          <a:bodyPr>
            <a:spAutoFit/>
          </a:bodyPr>
          <a:lstStyle/>
          <a:p>
            <a:pPr algn="ctr">
              <a:defRPr/>
            </a:pPr>
            <a:r>
              <a:rPr lang="en-US" altLang="zh-CN" sz="2400" b="1" dirty="0">
                <a:solidFill>
                  <a:srgbClr val="9D138D"/>
                </a:solidFill>
                <a:latin typeface="+mn-lt"/>
                <a:ea typeface="+mn-ea"/>
              </a:rPr>
              <a:t>10103</a:t>
            </a:r>
            <a:endParaRPr lang="zh-CN" altLang="en-US" sz="2400" b="1" dirty="0">
              <a:solidFill>
                <a:srgbClr val="9D138D"/>
              </a:solidFill>
              <a:latin typeface="+mn-lt"/>
              <a:ea typeface="+mn-ea"/>
            </a:endParaRPr>
          </a:p>
        </p:txBody>
      </p:sp>
      <p:sp>
        <p:nvSpPr>
          <p:cNvPr id="16" name="TextBox 15"/>
          <p:cNvSpPr txBox="1"/>
          <p:nvPr/>
        </p:nvSpPr>
        <p:spPr>
          <a:xfrm>
            <a:off x="4310063" y="5715000"/>
            <a:ext cx="1428750" cy="460375"/>
          </a:xfrm>
          <a:prstGeom prst="rect">
            <a:avLst/>
          </a:prstGeom>
          <a:noFill/>
        </p:spPr>
        <p:txBody>
          <a:bodyPr>
            <a:spAutoFit/>
          </a:bodyPr>
          <a:lstStyle/>
          <a:p>
            <a:pPr algn="ctr">
              <a:defRPr/>
            </a:pPr>
            <a:r>
              <a:rPr lang="en-US" altLang="zh-CN" sz="2400" b="1" dirty="0">
                <a:solidFill>
                  <a:srgbClr val="00B050"/>
                </a:solidFill>
                <a:latin typeface="+mn-lt"/>
                <a:ea typeface="+mn-ea"/>
              </a:rPr>
              <a:t>Wang</a:t>
            </a:r>
            <a:endParaRPr lang="zh-CN" altLang="en-US" sz="2400" b="1" dirty="0">
              <a:solidFill>
                <a:srgbClr val="00B050"/>
              </a:solidFill>
              <a:latin typeface="+mn-lt"/>
              <a:ea typeface="+mn-ea"/>
            </a:endParaRPr>
          </a:p>
        </p:txBody>
      </p:sp>
      <p:sp>
        <p:nvSpPr>
          <p:cNvPr id="17" name="TextBox 16"/>
          <p:cNvSpPr txBox="1"/>
          <p:nvPr/>
        </p:nvSpPr>
        <p:spPr>
          <a:xfrm>
            <a:off x="5667375" y="5715000"/>
            <a:ext cx="2714625" cy="460375"/>
          </a:xfrm>
          <a:prstGeom prst="rect">
            <a:avLst/>
          </a:prstGeom>
          <a:noFill/>
        </p:spPr>
        <p:txBody>
          <a:bodyPr>
            <a:spAutoFit/>
          </a:bodyPr>
          <a:lstStyle/>
          <a:p>
            <a:pPr>
              <a:defRPr/>
            </a:pPr>
            <a:r>
              <a:rPr lang="en-US" altLang="zh-CN" sz="2400" b="1" dirty="0">
                <a:solidFill>
                  <a:srgbClr val="0000CC"/>
                </a:solidFill>
                <a:latin typeface="+mn-lt"/>
                <a:ea typeface="+mn-ea"/>
              </a:rPr>
              <a:t>98.5   87     69</a:t>
            </a:r>
            <a:endParaRPr lang="zh-CN" altLang="en-US" sz="2400" b="1" dirty="0">
              <a:solidFill>
                <a:srgbClr val="0000CC"/>
              </a:solidFill>
              <a:latin typeface="+mn-lt"/>
              <a:ea typeface="+mn-ea"/>
            </a:endParaRPr>
          </a:p>
        </p:txBody>
      </p:sp>
      <p:sp>
        <p:nvSpPr>
          <p:cNvPr id="18" name="TextBox 17"/>
          <p:cNvSpPr txBox="1"/>
          <p:nvPr/>
        </p:nvSpPr>
        <p:spPr>
          <a:xfrm>
            <a:off x="8382000" y="5715000"/>
            <a:ext cx="1357313" cy="460375"/>
          </a:xfrm>
          <a:prstGeom prst="rect">
            <a:avLst/>
          </a:prstGeom>
          <a:noFill/>
        </p:spPr>
        <p:txBody>
          <a:bodyPr>
            <a:spAutoFit/>
          </a:bodyPr>
          <a:lstStyle/>
          <a:p>
            <a:pPr algn="ctr">
              <a:defRPr/>
            </a:pPr>
            <a:r>
              <a:rPr lang="en-US" altLang="zh-CN" sz="2400" b="1" dirty="0">
                <a:solidFill>
                  <a:srgbClr val="C00000"/>
                </a:solidFill>
                <a:latin typeface="+mn-lt"/>
                <a:ea typeface="+mn-ea"/>
              </a:rPr>
              <a:t>84.83</a:t>
            </a:r>
            <a:endParaRPr lang="zh-CN" altLang="en-US" sz="2400" b="1" dirty="0">
              <a:solidFill>
                <a:srgbClr val="C00000"/>
              </a:solidFill>
              <a:latin typeface="+mn-lt"/>
              <a:ea typeface="+mn-ea"/>
            </a:endParaRPr>
          </a:p>
        </p:txBody>
      </p:sp>
      <p:sp>
        <p:nvSpPr>
          <p:cNvPr id="19" name="TextBox 18"/>
          <p:cNvSpPr txBox="1"/>
          <p:nvPr/>
        </p:nvSpPr>
        <p:spPr>
          <a:xfrm>
            <a:off x="3095625" y="6181725"/>
            <a:ext cx="1285875" cy="460375"/>
          </a:xfrm>
          <a:prstGeom prst="rect">
            <a:avLst/>
          </a:prstGeom>
          <a:noFill/>
        </p:spPr>
        <p:txBody>
          <a:bodyPr>
            <a:spAutoFit/>
          </a:bodyPr>
          <a:lstStyle/>
          <a:p>
            <a:pPr algn="ctr">
              <a:defRPr/>
            </a:pPr>
            <a:r>
              <a:rPr lang="en-US" altLang="zh-CN" sz="2400" b="1" dirty="0">
                <a:solidFill>
                  <a:srgbClr val="9D138D"/>
                </a:solidFill>
                <a:latin typeface="+mn-lt"/>
                <a:ea typeface="+mn-ea"/>
              </a:rPr>
              <a:t>10106</a:t>
            </a:r>
            <a:endParaRPr lang="zh-CN" altLang="en-US" sz="2400" b="1" dirty="0">
              <a:solidFill>
                <a:srgbClr val="9D138D"/>
              </a:solidFill>
              <a:latin typeface="+mn-lt"/>
              <a:ea typeface="+mn-ea"/>
            </a:endParaRPr>
          </a:p>
        </p:txBody>
      </p:sp>
      <p:sp>
        <p:nvSpPr>
          <p:cNvPr id="20" name="TextBox 19"/>
          <p:cNvSpPr txBox="1"/>
          <p:nvPr/>
        </p:nvSpPr>
        <p:spPr>
          <a:xfrm>
            <a:off x="4310063" y="6181725"/>
            <a:ext cx="1428750" cy="460375"/>
          </a:xfrm>
          <a:prstGeom prst="rect">
            <a:avLst/>
          </a:prstGeom>
          <a:noFill/>
        </p:spPr>
        <p:txBody>
          <a:bodyPr>
            <a:spAutoFit/>
          </a:bodyPr>
          <a:lstStyle/>
          <a:p>
            <a:pPr algn="ctr">
              <a:defRPr/>
            </a:pPr>
            <a:r>
              <a:rPr lang="en-US" altLang="zh-CN" sz="2400" b="1" dirty="0">
                <a:solidFill>
                  <a:srgbClr val="00B050"/>
                </a:solidFill>
                <a:latin typeface="+mn-lt"/>
                <a:ea typeface="+mn-ea"/>
              </a:rPr>
              <a:t>Sun</a:t>
            </a:r>
            <a:endParaRPr lang="zh-CN" altLang="en-US" sz="2400" b="1" dirty="0">
              <a:solidFill>
                <a:srgbClr val="00B050"/>
              </a:solidFill>
              <a:latin typeface="+mn-lt"/>
              <a:ea typeface="+mn-ea"/>
            </a:endParaRPr>
          </a:p>
        </p:txBody>
      </p:sp>
      <p:sp>
        <p:nvSpPr>
          <p:cNvPr id="21" name="TextBox 20"/>
          <p:cNvSpPr txBox="1"/>
          <p:nvPr/>
        </p:nvSpPr>
        <p:spPr>
          <a:xfrm>
            <a:off x="5667375" y="6181725"/>
            <a:ext cx="2714625" cy="460375"/>
          </a:xfrm>
          <a:prstGeom prst="rect">
            <a:avLst/>
          </a:prstGeom>
          <a:noFill/>
        </p:spPr>
        <p:txBody>
          <a:bodyPr>
            <a:spAutoFit/>
          </a:bodyPr>
          <a:lstStyle/>
          <a:p>
            <a:pPr>
              <a:defRPr/>
            </a:pPr>
            <a:r>
              <a:rPr lang="en-US" altLang="zh-CN" sz="2400" b="1" dirty="0">
                <a:solidFill>
                  <a:srgbClr val="0000CC"/>
                </a:solidFill>
                <a:latin typeface="+mn-lt"/>
                <a:ea typeface="+mn-ea"/>
              </a:rPr>
              <a:t>  88   76.5   89</a:t>
            </a:r>
            <a:endParaRPr lang="zh-CN" altLang="en-US" sz="2400" b="1" dirty="0">
              <a:solidFill>
                <a:srgbClr val="0000CC"/>
              </a:solidFill>
              <a:latin typeface="+mn-lt"/>
              <a:ea typeface="+mn-ea"/>
            </a:endParaRPr>
          </a:p>
        </p:txBody>
      </p:sp>
      <p:sp>
        <p:nvSpPr>
          <p:cNvPr id="22" name="TextBox 21"/>
          <p:cNvSpPr txBox="1"/>
          <p:nvPr/>
        </p:nvSpPr>
        <p:spPr>
          <a:xfrm>
            <a:off x="8382000" y="6181725"/>
            <a:ext cx="1357313" cy="460375"/>
          </a:xfrm>
          <a:prstGeom prst="rect">
            <a:avLst/>
          </a:prstGeom>
          <a:noFill/>
        </p:spPr>
        <p:txBody>
          <a:bodyPr>
            <a:spAutoFit/>
          </a:bodyPr>
          <a:lstStyle/>
          <a:p>
            <a:pPr algn="ctr">
              <a:defRPr/>
            </a:pPr>
            <a:r>
              <a:rPr lang="en-US" altLang="zh-CN" sz="2400" b="1" dirty="0">
                <a:solidFill>
                  <a:srgbClr val="C00000"/>
                </a:solidFill>
                <a:latin typeface="+mn-lt"/>
                <a:ea typeface="+mn-ea"/>
              </a:rPr>
              <a:t>84.5</a:t>
            </a:r>
            <a:endParaRPr lang="zh-CN" altLang="en-US" sz="2400" b="1" dirty="0">
              <a:solidFill>
                <a:srgbClr val="C00000"/>
              </a:solidFill>
              <a:latin typeface="+mn-lt"/>
              <a:ea typeface="+mn-ea"/>
            </a:endParaRPr>
          </a:p>
        </p:txBody>
      </p:sp>
      <p:sp>
        <p:nvSpPr>
          <p:cNvPr id="23" name="圆角矩形标注 22"/>
          <p:cNvSpPr/>
          <p:nvPr/>
        </p:nvSpPr>
        <p:spPr bwMode="auto">
          <a:xfrm>
            <a:off x="8667750" y="4429125"/>
            <a:ext cx="1285875" cy="571500"/>
          </a:xfrm>
          <a:prstGeom prst="wedgeRoundRectCallout">
            <a:avLst>
              <a:gd name="adj1" fmla="val -31831"/>
              <a:gd name="adj2" fmla="val 116952"/>
              <a:gd name="adj3" fmla="val 16667"/>
            </a:avLst>
          </a:prstGeom>
          <a:solidFill>
            <a:srgbClr val="FFFFCC"/>
          </a:solidFill>
          <a:ln w="9525" cap="flat" cmpd="sng" algn="ctr">
            <a:solidFill>
              <a:schemeClr val="tx1"/>
            </a:solidFill>
            <a:prstDash val="solid"/>
            <a:miter lim="800000"/>
            <a:headEnd type="none" w="med" len="med"/>
            <a:tailEnd type="none" w="med" len="med"/>
          </a:ln>
          <a:effectLst/>
        </p:spPr>
        <p:txBody>
          <a:bodyPr wrap="none"/>
          <a:lstStyle/>
          <a:p>
            <a:pPr algn="ctr">
              <a:defRPr/>
            </a:pPr>
            <a:r>
              <a:rPr lang="zh-CN" altLang="en-US" sz="2800" b="1" dirty="0">
                <a:solidFill>
                  <a:srgbClr val="C00000"/>
                </a:solidFill>
                <a:latin typeface="+mn-lt"/>
                <a:ea typeface="+mn-ea"/>
              </a:rPr>
              <a:t>最大</a:t>
            </a:r>
            <a:endParaRPr lang="zh-CN" altLang="en-US" sz="2800" b="1" dirty="0">
              <a:solidFill>
                <a:srgbClr val="C00000"/>
              </a:solidFill>
              <a:latin typeface="+mn-lt"/>
              <a:ea typeface="+mn-ea"/>
            </a:endParaRPr>
          </a:p>
        </p:txBody>
      </p:sp>
      <p:sp>
        <p:nvSpPr>
          <p:cNvPr id="24" name="矩形 23"/>
          <p:cNvSpPr>
            <a:spLocks noChangeArrowheads="1"/>
          </p:cNvSpPr>
          <p:nvPr/>
        </p:nvSpPr>
        <p:spPr bwMode="auto">
          <a:xfrm>
            <a:off x="2952750" y="5143500"/>
            <a:ext cx="6858000" cy="642938"/>
          </a:xfrm>
          <a:prstGeom prst="rect">
            <a:avLst/>
          </a:prstGeom>
          <a:noFill/>
          <a:ln w="38100" algn="ctr">
            <a:solidFill>
              <a:srgbClr val="00B0F0"/>
            </a:solidFill>
            <a:miter lim="800000"/>
          </a:ln>
        </p:spPr>
        <p:txBody>
          <a:bodyPr wrap="none"/>
          <a:lstStyle/>
          <a:p>
            <a:endParaRPr lang="zh-CN" altLang="en-US"/>
          </a:p>
        </p:txBody>
      </p:sp>
      <p:sp>
        <p:nvSpPr>
          <p:cNvPr id="25" name="圆角矩形标注 24"/>
          <p:cNvSpPr/>
          <p:nvPr/>
        </p:nvSpPr>
        <p:spPr bwMode="auto">
          <a:xfrm>
            <a:off x="3881438" y="4143375"/>
            <a:ext cx="1285875" cy="571500"/>
          </a:xfrm>
          <a:prstGeom prst="wedgeRoundRectCallout">
            <a:avLst>
              <a:gd name="adj1" fmla="val -44495"/>
              <a:gd name="adj2" fmla="val -100033"/>
              <a:gd name="adj3" fmla="val 16667"/>
            </a:avLst>
          </a:prstGeom>
          <a:solidFill>
            <a:srgbClr val="00B0F0"/>
          </a:solidFill>
          <a:ln w="9525" cap="flat" cmpd="sng" algn="ctr">
            <a:solidFill>
              <a:schemeClr val="tx1"/>
            </a:solidFill>
            <a:prstDash val="solid"/>
            <a:miter lim="800000"/>
            <a:headEnd type="none" w="med" len="med"/>
            <a:tailEnd type="none" w="med" len="med"/>
          </a:ln>
          <a:effectLst/>
        </p:spPr>
        <p:txBody>
          <a:bodyPr wrap="none"/>
          <a:lstStyle/>
          <a:p>
            <a:pPr algn="ctr">
              <a:defRPr/>
            </a:pPr>
            <a:r>
              <a:rPr lang="zh-CN" altLang="en-US" sz="2800" b="1" dirty="0">
                <a:solidFill>
                  <a:srgbClr val="FFFF00"/>
                </a:solidFill>
                <a:latin typeface="+mn-lt"/>
                <a:ea typeface="+mn-ea"/>
              </a:rPr>
              <a:t>返回</a:t>
            </a:r>
            <a:endParaRPr lang="zh-CN" altLang="en-US" sz="2800" b="1" dirty="0">
              <a:solidFill>
                <a:srgbClr val="FFFF00"/>
              </a:solidFill>
              <a:latin typeface="+mn-lt"/>
              <a:ea typeface="+mn-ea"/>
            </a:endParaRPr>
          </a:p>
        </p:txBody>
      </p:sp>
      <p:pic>
        <p:nvPicPr>
          <p:cNvPr id="66613" name="图片 25" descr="Untitled2.png">
            <a:hlinkClick r:id="rId1" action="ppaction://hlinksldjump"/>
          </p:cNvPr>
          <p:cNvPicPr>
            <a:picLocks noChangeAspect="1"/>
          </p:cNvPicPr>
          <p:nvPr/>
        </p:nvPicPr>
        <p:blipFill>
          <a:blip r:embed="rId2"/>
          <a:srcRect/>
          <a:stretch>
            <a:fillRect/>
          </a:stretch>
        </p:blipFill>
        <p:spPr bwMode="auto">
          <a:xfrm>
            <a:off x="1666875" y="6072188"/>
            <a:ext cx="469900" cy="469900"/>
          </a:xfrm>
          <a:prstGeom prst="rect">
            <a:avLst/>
          </a:prstGeom>
          <a:noFill/>
          <a:ln w="9525">
            <a:noFill/>
            <a:miter lim="800000"/>
            <a:headEnd/>
            <a:tailEnd/>
          </a:ln>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8"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slide(fromLeft)">
                                      <p:cBhvr>
                                        <p:cTn id="7" dur="500"/>
                                        <p:tgtEl>
                                          <p:spTgt spid="10"/>
                                        </p:tgtEl>
                                      </p:cBhvr>
                                    </p:animEffect>
                                  </p:childTnLst>
                                </p:cTn>
                              </p:par>
                              <p:par>
                                <p:cTn id="8" presetID="12" presetClass="entr" presetSubtype="8"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slide(fromLeft)">
                                      <p:cBhvr>
                                        <p:cTn id="10" dur="500"/>
                                        <p:tgtEl>
                                          <p:spTgt spid="9"/>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23"/>
                                        </p:tgtEl>
                                        <p:attrNameLst>
                                          <p:attrName>style.visibility</p:attrName>
                                        </p:attrNameLst>
                                      </p:cBhvr>
                                      <p:to>
                                        <p:strVal val="visible"/>
                                      </p:to>
                                    </p:set>
                                    <p:animEffect transition="in" filter="blinds(horizontal)">
                                      <p:cBhvr>
                                        <p:cTn id="15" dur="500"/>
                                        <p:tgtEl>
                                          <p:spTgt spid="23"/>
                                        </p:tgtEl>
                                      </p:cBhvr>
                                    </p:animEffect>
                                  </p:childTnLst>
                                </p:cTn>
                              </p:par>
                            </p:childTnLst>
                          </p:cTn>
                        </p:par>
                      </p:childTnLst>
                    </p:cTn>
                  </p:par>
                  <p:par>
                    <p:cTn id="16" fill="hold">
                      <p:stCondLst>
                        <p:cond delay="indefinite"/>
                      </p:stCondLst>
                      <p:childTnLst>
                        <p:par>
                          <p:cTn id="17" fill="hold">
                            <p:stCondLst>
                              <p:cond delay="0"/>
                            </p:stCondLst>
                            <p:childTnLst>
                              <p:par>
                                <p:cTn id="18" presetID="49" presetClass="entr" presetSubtype="0" decel="100000" fill="hold" grpId="0" nodeType="clickEffect">
                                  <p:stCondLst>
                                    <p:cond delay="0"/>
                                  </p:stCondLst>
                                  <p:childTnLst>
                                    <p:set>
                                      <p:cBhvr>
                                        <p:cTn id="19" dur="1" fill="hold">
                                          <p:stCondLst>
                                            <p:cond delay="0"/>
                                          </p:stCondLst>
                                        </p:cTn>
                                        <p:tgtEl>
                                          <p:spTgt spid="24"/>
                                        </p:tgtEl>
                                        <p:attrNameLst>
                                          <p:attrName>style.visibility</p:attrName>
                                        </p:attrNameLst>
                                      </p:cBhvr>
                                      <p:to>
                                        <p:strVal val="visible"/>
                                      </p:to>
                                    </p:set>
                                    <p:anim calcmode="lin" valueType="num">
                                      <p:cBhvr>
                                        <p:cTn id="20" dur="500" fill="hold"/>
                                        <p:tgtEl>
                                          <p:spTgt spid="24"/>
                                        </p:tgtEl>
                                        <p:attrNameLst>
                                          <p:attrName>ppt_w</p:attrName>
                                        </p:attrNameLst>
                                      </p:cBhvr>
                                      <p:tavLst>
                                        <p:tav tm="0">
                                          <p:val>
                                            <p:fltVal val="0"/>
                                          </p:val>
                                        </p:tav>
                                        <p:tav tm="100000">
                                          <p:val>
                                            <p:strVal val="#ppt_w"/>
                                          </p:val>
                                        </p:tav>
                                      </p:tavLst>
                                    </p:anim>
                                    <p:anim calcmode="lin" valueType="num">
                                      <p:cBhvr>
                                        <p:cTn id="21" dur="500" fill="hold"/>
                                        <p:tgtEl>
                                          <p:spTgt spid="24"/>
                                        </p:tgtEl>
                                        <p:attrNameLst>
                                          <p:attrName>ppt_h</p:attrName>
                                        </p:attrNameLst>
                                      </p:cBhvr>
                                      <p:tavLst>
                                        <p:tav tm="0">
                                          <p:val>
                                            <p:fltVal val="0"/>
                                          </p:val>
                                        </p:tav>
                                        <p:tav tm="100000">
                                          <p:val>
                                            <p:strVal val="#ppt_h"/>
                                          </p:val>
                                        </p:tav>
                                      </p:tavLst>
                                    </p:anim>
                                    <p:anim calcmode="lin" valueType="num">
                                      <p:cBhvr>
                                        <p:cTn id="22" dur="500" fill="hold"/>
                                        <p:tgtEl>
                                          <p:spTgt spid="24"/>
                                        </p:tgtEl>
                                        <p:attrNameLst>
                                          <p:attrName>style.rotation</p:attrName>
                                        </p:attrNameLst>
                                      </p:cBhvr>
                                      <p:tavLst>
                                        <p:tav tm="0">
                                          <p:val>
                                            <p:fltVal val="360"/>
                                          </p:val>
                                        </p:tav>
                                        <p:tav tm="100000">
                                          <p:val>
                                            <p:fltVal val="0"/>
                                          </p:val>
                                        </p:tav>
                                      </p:tavLst>
                                    </p:anim>
                                    <p:animEffect transition="in" filter="fade">
                                      <p:cBhvr>
                                        <p:cTn id="23" dur="500"/>
                                        <p:tgtEl>
                                          <p:spTgt spid="24"/>
                                        </p:tgtEl>
                                      </p:cBhvr>
                                    </p:animEffect>
                                  </p:childTnLst>
                                </p:cTn>
                              </p:par>
                            </p:childTnLst>
                          </p:cTn>
                        </p:par>
                        <p:par>
                          <p:cTn id="24" fill="hold">
                            <p:stCondLst>
                              <p:cond delay="500"/>
                            </p:stCondLst>
                            <p:childTnLst>
                              <p:par>
                                <p:cTn id="25" presetID="49" presetClass="entr" presetSubtype="0" decel="100000" fill="hold" grpId="0" nodeType="afterEffect">
                                  <p:stCondLst>
                                    <p:cond delay="0"/>
                                  </p:stCondLst>
                                  <p:childTnLst>
                                    <p:set>
                                      <p:cBhvr>
                                        <p:cTn id="26" dur="1" fill="hold">
                                          <p:stCondLst>
                                            <p:cond delay="0"/>
                                          </p:stCondLst>
                                        </p:cTn>
                                        <p:tgtEl>
                                          <p:spTgt spid="25"/>
                                        </p:tgtEl>
                                        <p:attrNameLst>
                                          <p:attrName>style.visibility</p:attrName>
                                        </p:attrNameLst>
                                      </p:cBhvr>
                                      <p:to>
                                        <p:strVal val="visible"/>
                                      </p:to>
                                    </p:set>
                                    <p:anim calcmode="lin" valueType="num">
                                      <p:cBhvr>
                                        <p:cTn id="27" dur="500" fill="hold"/>
                                        <p:tgtEl>
                                          <p:spTgt spid="25"/>
                                        </p:tgtEl>
                                        <p:attrNameLst>
                                          <p:attrName>ppt_w</p:attrName>
                                        </p:attrNameLst>
                                      </p:cBhvr>
                                      <p:tavLst>
                                        <p:tav tm="0">
                                          <p:val>
                                            <p:fltVal val="0"/>
                                          </p:val>
                                        </p:tav>
                                        <p:tav tm="100000">
                                          <p:val>
                                            <p:strVal val="#ppt_w"/>
                                          </p:val>
                                        </p:tav>
                                      </p:tavLst>
                                    </p:anim>
                                    <p:anim calcmode="lin" valueType="num">
                                      <p:cBhvr>
                                        <p:cTn id="28" dur="500" fill="hold"/>
                                        <p:tgtEl>
                                          <p:spTgt spid="25"/>
                                        </p:tgtEl>
                                        <p:attrNameLst>
                                          <p:attrName>ppt_h</p:attrName>
                                        </p:attrNameLst>
                                      </p:cBhvr>
                                      <p:tavLst>
                                        <p:tav tm="0">
                                          <p:val>
                                            <p:fltVal val="0"/>
                                          </p:val>
                                        </p:tav>
                                        <p:tav tm="100000">
                                          <p:val>
                                            <p:strVal val="#ppt_h"/>
                                          </p:val>
                                        </p:tav>
                                      </p:tavLst>
                                    </p:anim>
                                    <p:anim calcmode="lin" valueType="num">
                                      <p:cBhvr>
                                        <p:cTn id="29" dur="500" fill="hold"/>
                                        <p:tgtEl>
                                          <p:spTgt spid="25"/>
                                        </p:tgtEl>
                                        <p:attrNameLst>
                                          <p:attrName>style.rotation</p:attrName>
                                        </p:attrNameLst>
                                      </p:cBhvr>
                                      <p:tavLst>
                                        <p:tav tm="0">
                                          <p:val>
                                            <p:fltVal val="360"/>
                                          </p:val>
                                        </p:tav>
                                        <p:tav tm="100000">
                                          <p:val>
                                            <p:fltVal val="0"/>
                                          </p:val>
                                        </p:tav>
                                      </p:tavLst>
                                    </p:anim>
                                    <p:animEffect transition="in" filter="fade">
                                      <p:cBhvr>
                                        <p:cTn id="30"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23" grpId="0" bldLvl="0" animBg="1"/>
      <p:bldP spid="24" grpId="0" bldLvl="0" animBg="1"/>
      <p:bldP spid="25" grpId="0" bldLvl="0" animBg="1"/>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666875" y="500063"/>
            <a:ext cx="8929688" cy="4071937"/>
          </a:xfrm>
        </p:spPr>
        <p:txBody>
          <a:bodyPr/>
          <a:lstStyle/>
          <a:p>
            <a:pPr>
              <a:lnSpc>
                <a:spcPct val="100000"/>
              </a:lnSpc>
              <a:buFont typeface="Wingdings" panose="05000000000000000000" pitchFamily="2" charset="2"/>
              <a:buNone/>
            </a:pPr>
            <a:r>
              <a:rPr lang="en-US" altLang="zh-CN" sz="2800" smtClean="0"/>
              <a:t>void print(struct Student </a:t>
            </a:r>
            <a:r>
              <a:rPr lang="en-US" altLang="zh-CN" sz="2800" smtClean="0">
                <a:solidFill>
                  <a:srgbClr val="00B0F0"/>
                </a:solidFill>
              </a:rPr>
              <a:t>stud</a:t>
            </a:r>
            <a:r>
              <a:rPr lang="en-US" altLang="zh-CN" sz="2800" smtClean="0"/>
              <a:t>)   </a:t>
            </a:r>
            <a:endParaRPr lang="zh-CN" altLang="zh-CN" sz="2800" smtClean="0"/>
          </a:p>
          <a:p>
            <a:pPr>
              <a:lnSpc>
                <a:spcPct val="100000"/>
              </a:lnSpc>
              <a:buFont typeface="Wingdings" panose="05000000000000000000" pitchFamily="2" charset="2"/>
              <a:buNone/>
            </a:pPr>
            <a:r>
              <a:rPr lang="en-US" altLang="zh-CN" sz="2800" smtClean="0"/>
              <a:t>{ printf("\n</a:t>
            </a:r>
            <a:r>
              <a:rPr lang="zh-CN" altLang="zh-CN" sz="2800" smtClean="0"/>
              <a:t>成绩最高的学生是</a:t>
            </a:r>
            <a:r>
              <a:rPr lang="en-US" altLang="zh-CN" sz="2800" smtClean="0"/>
              <a:t>:\n");</a:t>
            </a:r>
            <a:endParaRPr lang="zh-CN" altLang="zh-CN" sz="2800" smtClean="0"/>
          </a:p>
          <a:p>
            <a:pPr>
              <a:lnSpc>
                <a:spcPct val="100000"/>
              </a:lnSpc>
              <a:buFont typeface="Wingdings" panose="05000000000000000000" pitchFamily="2" charset="2"/>
              <a:buNone/>
            </a:pPr>
            <a:r>
              <a:rPr lang="en-US" altLang="zh-CN" sz="2800" smtClean="0"/>
              <a:t>	printf("</a:t>
            </a:r>
            <a:r>
              <a:rPr lang="zh-CN" altLang="zh-CN" sz="2800" smtClean="0"/>
              <a:t>学号</a:t>
            </a:r>
            <a:r>
              <a:rPr lang="en-US" altLang="zh-CN" sz="2800" smtClean="0"/>
              <a:t>:%d\n</a:t>
            </a:r>
            <a:r>
              <a:rPr lang="zh-CN" altLang="zh-CN" sz="2800" smtClean="0"/>
              <a:t>姓名</a:t>
            </a:r>
            <a:r>
              <a:rPr lang="en-US" altLang="zh-CN" sz="2800" smtClean="0"/>
              <a:t>:%s\n</a:t>
            </a:r>
            <a:endParaRPr lang="en-US" altLang="zh-CN" sz="2800" smtClean="0"/>
          </a:p>
          <a:p>
            <a:pPr>
              <a:lnSpc>
                <a:spcPct val="100000"/>
              </a:lnSpc>
              <a:buFont typeface="Wingdings" panose="05000000000000000000" pitchFamily="2" charset="2"/>
              <a:buNone/>
            </a:pPr>
            <a:r>
              <a:rPr lang="en-US" altLang="zh-CN" sz="2800" smtClean="0"/>
              <a:t>          </a:t>
            </a:r>
            <a:r>
              <a:rPr lang="zh-CN" altLang="zh-CN" sz="2800" smtClean="0"/>
              <a:t>三门课成绩</a:t>
            </a:r>
            <a:r>
              <a:rPr lang="en-US" altLang="zh-CN" sz="2800" smtClean="0"/>
              <a:t>:%5.1f,%5.1f,%5.1f\n</a:t>
            </a:r>
            <a:endParaRPr lang="en-US" altLang="zh-CN" sz="2800" smtClean="0"/>
          </a:p>
          <a:p>
            <a:pPr>
              <a:lnSpc>
                <a:spcPct val="100000"/>
              </a:lnSpc>
              <a:buFont typeface="Wingdings" panose="05000000000000000000" pitchFamily="2" charset="2"/>
              <a:buNone/>
            </a:pPr>
            <a:r>
              <a:rPr lang="en-US" altLang="zh-CN" sz="2800" smtClean="0"/>
              <a:t>             </a:t>
            </a:r>
            <a:r>
              <a:rPr lang="zh-CN" altLang="zh-CN" sz="2800" smtClean="0"/>
              <a:t>平均成绩</a:t>
            </a:r>
            <a:r>
              <a:rPr lang="en-US" altLang="zh-CN" sz="2800" smtClean="0"/>
              <a:t>:%6.2f\n”, stud.num,</a:t>
            </a:r>
            <a:endParaRPr lang="en-US" altLang="zh-CN" sz="2800" smtClean="0"/>
          </a:p>
          <a:p>
            <a:pPr>
              <a:lnSpc>
                <a:spcPct val="100000"/>
              </a:lnSpc>
              <a:buFont typeface="Wingdings" panose="05000000000000000000" pitchFamily="2" charset="2"/>
              <a:buNone/>
            </a:pPr>
            <a:r>
              <a:rPr lang="en-US" altLang="zh-CN" sz="2800" smtClean="0"/>
              <a:t>              stud.name,stud.score[0],</a:t>
            </a:r>
            <a:endParaRPr lang="en-US" altLang="zh-CN" sz="2800" smtClean="0"/>
          </a:p>
          <a:p>
            <a:pPr>
              <a:lnSpc>
                <a:spcPct val="100000"/>
              </a:lnSpc>
              <a:buFont typeface="Wingdings" panose="05000000000000000000" pitchFamily="2" charset="2"/>
              <a:buNone/>
            </a:pPr>
            <a:r>
              <a:rPr lang="en-US" altLang="zh-CN" sz="2800" smtClean="0"/>
              <a:t>      stud.score[1],stud.score[2],stud.aver);</a:t>
            </a:r>
            <a:endParaRPr lang="zh-CN" altLang="zh-CN" sz="2800" smtClean="0"/>
          </a:p>
          <a:p>
            <a:pPr>
              <a:lnSpc>
                <a:spcPct val="100000"/>
              </a:lnSpc>
              <a:buFont typeface="Wingdings" panose="05000000000000000000" pitchFamily="2" charset="2"/>
              <a:buNone/>
            </a:pPr>
            <a:r>
              <a:rPr lang="en-US" altLang="zh-CN" sz="2800" smtClean="0"/>
              <a:t> }</a:t>
            </a:r>
            <a:endParaRPr lang="zh-CN" altLang="zh-CN" sz="2800" smtClean="0"/>
          </a:p>
          <a:p>
            <a:pPr>
              <a:lnSpc>
                <a:spcPct val="100000"/>
              </a:lnSpc>
              <a:buFont typeface="Wingdings" panose="05000000000000000000" pitchFamily="2" charset="2"/>
              <a:buNone/>
            </a:pPr>
            <a:endParaRPr lang="zh-CN" altLang="zh-CN" sz="2800" smtClean="0"/>
          </a:p>
        </p:txBody>
      </p:sp>
      <p:graphicFrame>
        <p:nvGraphicFramePr>
          <p:cNvPr id="4" name="表格 3"/>
          <p:cNvGraphicFramePr>
            <a:graphicFrameLocks noGrp="1"/>
          </p:cNvGraphicFramePr>
          <p:nvPr/>
        </p:nvGraphicFramePr>
        <p:xfrm>
          <a:off x="3095625" y="5272088"/>
          <a:ext cx="6643370" cy="1371600"/>
        </p:xfrm>
        <a:graphic>
          <a:graphicData uri="http://schemas.openxmlformats.org/drawingml/2006/table">
            <a:tbl>
              <a:tblPr firstRow="1" bandRow="1">
                <a:tableStyleId>{5C22544A-7EE6-4342-B048-85BDC9FD1C3A}</a:tableStyleId>
              </a:tblPr>
              <a:tblGrid>
                <a:gridCol w="1285875"/>
                <a:gridCol w="1214755"/>
                <a:gridCol w="999490"/>
                <a:gridCol w="1000125"/>
                <a:gridCol w="785495"/>
                <a:gridCol w="1357630"/>
              </a:tblGrid>
              <a:tr h="370840">
                <a:tc>
                  <a:txBody>
                    <a:bodyPr/>
                    <a:lstStyle/>
                    <a:p>
                      <a:pPr algn="ctr"/>
                      <a:endParaRPr lang="zh-CN" altLang="en-US" sz="2400" b="1" dirty="0">
                        <a:solidFill>
                          <a:srgbClr val="9D138D"/>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rgbClr val="C00000"/>
                      </a:solidFill>
                      <a:prstDash val="solid"/>
                      <a:round/>
                      <a:headEnd type="none" w="med" len="med"/>
                      <a:tailEnd type="none" w="med" len="med"/>
                    </a:lnT>
                    <a:lnB w="38100" cap="flat" cmpd="sng" algn="ctr">
                      <a:solidFill>
                        <a:srgbClr val="C00000"/>
                      </a:solidFill>
                      <a:prstDash val="solid"/>
                      <a:round/>
                      <a:headEnd type="none" w="med" len="med"/>
                      <a:tailEnd type="none" w="med" len="med"/>
                    </a:lnB>
                  </a:tcPr>
                </a:tc>
                <a:tc>
                  <a:txBody>
                    <a:bodyPr/>
                    <a:lstStyle/>
                    <a:p>
                      <a:pPr algn="ctr"/>
                      <a:endParaRPr lang="zh-CN" altLang="en-US" sz="2400" b="1" dirty="0">
                        <a:solidFill>
                          <a:srgbClr val="00B050"/>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rgbClr val="C00000"/>
                      </a:solidFill>
                      <a:prstDash val="solid"/>
                      <a:round/>
                      <a:headEnd type="none" w="med" len="med"/>
                      <a:tailEnd type="none" w="med" len="med"/>
                    </a:lnT>
                    <a:lnB w="38100" cap="flat" cmpd="sng" algn="ctr">
                      <a:solidFill>
                        <a:srgbClr val="C00000"/>
                      </a:solidFill>
                      <a:prstDash val="solid"/>
                      <a:round/>
                      <a:headEnd type="none" w="med" len="med"/>
                      <a:tailEnd type="none" w="med" len="med"/>
                    </a:lnB>
                  </a:tcPr>
                </a:tc>
                <a:tc>
                  <a:txBody>
                    <a:bodyPr/>
                    <a:lstStyle/>
                    <a:p>
                      <a:pPr algn="ctr"/>
                      <a:endParaRPr lang="zh-CN" altLang="en-US" sz="2400" b="1" dirty="0">
                        <a:solidFill>
                          <a:srgbClr val="0000CC"/>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rgbClr val="C00000"/>
                      </a:solidFill>
                      <a:prstDash val="solid"/>
                      <a:round/>
                      <a:headEnd type="none" w="med" len="med"/>
                      <a:tailEnd type="none" w="med" len="med"/>
                    </a:lnT>
                    <a:lnB w="38100" cap="flat" cmpd="sng" algn="ctr">
                      <a:solidFill>
                        <a:srgbClr val="C00000"/>
                      </a:solidFill>
                      <a:prstDash val="solid"/>
                      <a:round/>
                      <a:headEnd type="none" w="med" len="med"/>
                      <a:tailEnd type="none" w="med" len="med"/>
                    </a:lnB>
                  </a:tcPr>
                </a:tc>
                <a:tc>
                  <a:txBody>
                    <a:bodyPr/>
                    <a:lstStyle/>
                    <a:p>
                      <a:pPr algn="ctr"/>
                      <a:endParaRPr lang="zh-CN" altLang="en-US" sz="2400" b="1" dirty="0">
                        <a:solidFill>
                          <a:srgbClr val="0000CC"/>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rgbClr val="C00000"/>
                      </a:solidFill>
                      <a:prstDash val="solid"/>
                      <a:round/>
                      <a:headEnd type="none" w="med" len="med"/>
                      <a:tailEnd type="none" w="med" len="med"/>
                    </a:lnT>
                    <a:lnB w="38100" cap="flat" cmpd="sng" algn="ctr">
                      <a:solidFill>
                        <a:srgbClr val="C00000"/>
                      </a:solidFill>
                      <a:prstDash val="solid"/>
                      <a:round/>
                      <a:headEnd type="none" w="med" len="med"/>
                      <a:tailEnd type="none" w="med" len="med"/>
                    </a:lnB>
                  </a:tcPr>
                </a:tc>
                <a:tc>
                  <a:txBody>
                    <a:bodyPr/>
                    <a:lstStyle/>
                    <a:p>
                      <a:pPr algn="ctr"/>
                      <a:endParaRPr lang="zh-CN" altLang="en-US" sz="2400" b="1" dirty="0">
                        <a:solidFill>
                          <a:srgbClr val="0000CC"/>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rgbClr val="C00000"/>
                      </a:solidFill>
                      <a:prstDash val="solid"/>
                      <a:round/>
                      <a:headEnd type="none" w="med" len="med"/>
                      <a:tailEnd type="none" w="med" len="med"/>
                    </a:lnT>
                    <a:lnB w="38100" cap="flat" cmpd="sng" algn="ctr">
                      <a:solidFill>
                        <a:srgbClr val="C00000"/>
                      </a:solidFill>
                      <a:prstDash val="solid"/>
                      <a:round/>
                      <a:headEnd type="none" w="med" len="med"/>
                      <a:tailEnd type="none" w="med" len="med"/>
                    </a:lnB>
                  </a:tcPr>
                </a:tc>
                <a:tc>
                  <a:txBody>
                    <a:bodyPr/>
                    <a:lstStyle/>
                    <a:p>
                      <a:pPr algn="ctr"/>
                      <a:endParaRPr lang="zh-CN" altLang="en-US" sz="2400" b="1" dirty="0">
                        <a:solidFill>
                          <a:srgbClr val="C00000"/>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rgbClr val="C00000"/>
                      </a:solidFill>
                      <a:prstDash val="solid"/>
                      <a:round/>
                      <a:headEnd type="none" w="med" len="med"/>
                      <a:tailEnd type="none" w="med" len="med"/>
                    </a:lnT>
                    <a:lnB w="38100" cap="flat" cmpd="sng" algn="ctr">
                      <a:solidFill>
                        <a:srgbClr val="C00000"/>
                      </a:solidFill>
                      <a:prstDash val="solid"/>
                      <a:round/>
                      <a:headEnd type="none" w="med" len="med"/>
                      <a:tailEnd type="none" w="med" len="med"/>
                    </a:lnB>
                  </a:tcPr>
                </a:tc>
              </a:tr>
              <a:tr h="370840">
                <a:tc>
                  <a:txBody>
                    <a:bodyPr/>
                    <a:lstStyle/>
                    <a:p>
                      <a:pPr algn="ctr"/>
                      <a:endParaRPr lang="zh-CN" altLang="en-US" sz="2400" b="1" dirty="0">
                        <a:solidFill>
                          <a:srgbClr val="9D138D"/>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rgbClr val="C00000"/>
                      </a:solidFill>
                      <a:prstDash val="solid"/>
                      <a:round/>
                      <a:headEnd type="none" w="med" len="med"/>
                      <a:tailEnd type="none" w="med" len="med"/>
                    </a:lnT>
                    <a:lnB w="38100" cap="flat" cmpd="sng" algn="ctr">
                      <a:solidFill>
                        <a:srgbClr val="C00000"/>
                      </a:solidFill>
                      <a:prstDash val="solid"/>
                      <a:round/>
                      <a:headEnd type="none" w="med" len="med"/>
                      <a:tailEnd type="none" w="med" len="med"/>
                    </a:lnB>
                  </a:tcPr>
                </a:tc>
                <a:tc>
                  <a:txBody>
                    <a:bodyPr/>
                    <a:lstStyle/>
                    <a:p>
                      <a:pPr algn="ctr"/>
                      <a:endParaRPr lang="zh-CN" altLang="en-US" sz="2400" b="1" dirty="0">
                        <a:solidFill>
                          <a:srgbClr val="00B050"/>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rgbClr val="C00000"/>
                      </a:solidFill>
                      <a:prstDash val="solid"/>
                      <a:round/>
                      <a:headEnd type="none" w="med" len="med"/>
                      <a:tailEnd type="none" w="med" len="med"/>
                    </a:lnT>
                    <a:lnB w="38100" cap="flat" cmpd="sng" algn="ctr">
                      <a:solidFill>
                        <a:srgbClr val="C00000"/>
                      </a:solidFill>
                      <a:prstDash val="solid"/>
                      <a:round/>
                      <a:headEnd type="none" w="med" len="med"/>
                      <a:tailEnd type="none" w="med" len="med"/>
                    </a:lnB>
                  </a:tcPr>
                </a:tc>
                <a:tc>
                  <a:txBody>
                    <a:bodyPr/>
                    <a:lstStyle/>
                    <a:p>
                      <a:pPr algn="ctr"/>
                      <a:endParaRPr lang="zh-CN" altLang="en-US" sz="2400" b="1" dirty="0">
                        <a:solidFill>
                          <a:srgbClr val="0000CC"/>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rgbClr val="C00000"/>
                      </a:solidFill>
                      <a:prstDash val="solid"/>
                      <a:round/>
                      <a:headEnd type="none" w="med" len="med"/>
                      <a:tailEnd type="none" w="med" len="med"/>
                    </a:lnT>
                    <a:lnB w="38100" cap="flat" cmpd="sng" algn="ctr">
                      <a:solidFill>
                        <a:srgbClr val="C00000"/>
                      </a:solidFill>
                      <a:prstDash val="solid"/>
                      <a:round/>
                      <a:headEnd type="none" w="med" len="med"/>
                      <a:tailEnd type="none" w="med" len="med"/>
                    </a:lnB>
                  </a:tcPr>
                </a:tc>
                <a:tc>
                  <a:txBody>
                    <a:bodyPr/>
                    <a:lstStyle/>
                    <a:p>
                      <a:pPr algn="ctr"/>
                      <a:endParaRPr lang="zh-CN" altLang="en-US" sz="2400" b="1" dirty="0">
                        <a:solidFill>
                          <a:srgbClr val="0000CC"/>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rgbClr val="C00000"/>
                      </a:solidFill>
                      <a:prstDash val="solid"/>
                      <a:round/>
                      <a:headEnd type="none" w="med" len="med"/>
                      <a:tailEnd type="none" w="med" len="med"/>
                    </a:lnT>
                    <a:lnB w="38100" cap="flat" cmpd="sng" algn="ctr">
                      <a:solidFill>
                        <a:srgbClr val="C00000"/>
                      </a:solidFill>
                      <a:prstDash val="solid"/>
                      <a:round/>
                      <a:headEnd type="none" w="med" len="med"/>
                      <a:tailEnd type="none" w="med" len="med"/>
                    </a:lnB>
                  </a:tcPr>
                </a:tc>
                <a:tc>
                  <a:txBody>
                    <a:bodyPr/>
                    <a:lstStyle/>
                    <a:p>
                      <a:pPr algn="ctr"/>
                      <a:endParaRPr lang="zh-CN" altLang="en-US" sz="2400" b="1" dirty="0">
                        <a:solidFill>
                          <a:srgbClr val="0000CC"/>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rgbClr val="C00000"/>
                      </a:solidFill>
                      <a:prstDash val="solid"/>
                      <a:round/>
                      <a:headEnd type="none" w="med" len="med"/>
                      <a:tailEnd type="none" w="med" len="med"/>
                    </a:lnT>
                    <a:lnB w="38100" cap="flat" cmpd="sng" algn="ctr">
                      <a:solidFill>
                        <a:srgbClr val="C00000"/>
                      </a:solidFill>
                      <a:prstDash val="solid"/>
                      <a:round/>
                      <a:headEnd type="none" w="med" len="med"/>
                      <a:tailEnd type="none" w="med" len="med"/>
                    </a:lnB>
                  </a:tcPr>
                </a:tc>
                <a:tc>
                  <a:txBody>
                    <a:bodyPr/>
                    <a:lstStyle/>
                    <a:p>
                      <a:pPr algn="ctr"/>
                      <a:endParaRPr lang="zh-CN" altLang="en-US" sz="2400" b="1" dirty="0">
                        <a:solidFill>
                          <a:srgbClr val="C00000"/>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rgbClr val="C00000"/>
                      </a:solidFill>
                      <a:prstDash val="solid"/>
                      <a:round/>
                      <a:headEnd type="none" w="med" len="med"/>
                      <a:tailEnd type="none" w="med" len="med"/>
                    </a:lnT>
                    <a:lnB w="38100" cap="flat" cmpd="sng" algn="ctr">
                      <a:solidFill>
                        <a:srgbClr val="C00000"/>
                      </a:solidFill>
                      <a:prstDash val="solid"/>
                      <a:round/>
                      <a:headEnd type="none" w="med" len="med"/>
                      <a:tailEnd type="none" w="med" len="med"/>
                    </a:lnB>
                  </a:tcPr>
                </a:tc>
              </a:tr>
              <a:tr h="370840">
                <a:tc>
                  <a:txBody>
                    <a:bodyPr/>
                    <a:lstStyle/>
                    <a:p>
                      <a:pPr algn="ctr"/>
                      <a:endParaRPr lang="zh-CN" altLang="en-US" sz="2400" b="1" dirty="0">
                        <a:solidFill>
                          <a:srgbClr val="9D138D"/>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rgbClr val="C00000"/>
                      </a:solidFill>
                      <a:prstDash val="solid"/>
                      <a:round/>
                      <a:headEnd type="none" w="med" len="med"/>
                      <a:tailEnd type="none" w="med" len="med"/>
                    </a:lnT>
                    <a:lnB w="38100" cap="flat" cmpd="sng" algn="ctr">
                      <a:solidFill>
                        <a:srgbClr val="C00000"/>
                      </a:solidFill>
                      <a:prstDash val="solid"/>
                      <a:round/>
                      <a:headEnd type="none" w="med" len="med"/>
                      <a:tailEnd type="none" w="med" len="med"/>
                    </a:lnB>
                  </a:tcPr>
                </a:tc>
                <a:tc>
                  <a:txBody>
                    <a:bodyPr/>
                    <a:lstStyle/>
                    <a:p>
                      <a:pPr algn="ctr"/>
                      <a:endParaRPr lang="zh-CN" altLang="en-US" sz="2400" b="1" dirty="0">
                        <a:solidFill>
                          <a:srgbClr val="00B050"/>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rgbClr val="C00000"/>
                      </a:solidFill>
                      <a:prstDash val="solid"/>
                      <a:round/>
                      <a:headEnd type="none" w="med" len="med"/>
                      <a:tailEnd type="none" w="med" len="med"/>
                    </a:lnT>
                    <a:lnB w="38100" cap="flat" cmpd="sng" algn="ctr">
                      <a:solidFill>
                        <a:srgbClr val="C00000"/>
                      </a:solidFill>
                      <a:prstDash val="solid"/>
                      <a:round/>
                      <a:headEnd type="none" w="med" len="med"/>
                      <a:tailEnd type="none" w="med" len="med"/>
                    </a:lnB>
                  </a:tcPr>
                </a:tc>
                <a:tc>
                  <a:txBody>
                    <a:bodyPr/>
                    <a:lstStyle/>
                    <a:p>
                      <a:pPr algn="ctr"/>
                      <a:endParaRPr lang="zh-CN" altLang="en-US" sz="2400" b="1" dirty="0">
                        <a:solidFill>
                          <a:srgbClr val="0000CC"/>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rgbClr val="C00000"/>
                      </a:solidFill>
                      <a:prstDash val="solid"/>
                      <a:round/>
                      <a:headEnd type="none" w="med" len="med"/>
                      <a:tailEnd type="none" w="med" len="med"/>
                    </a:lnT>
                    <a:lnB w="38100" cap="flat" cmpd="sng" algn="ctr">
                      <a:solidFill>
                        <a:srgbClr val="C00000"/>
                      </a:solidFill>
                      <a:prstDash val="solid"/>
                      <a:round/>
                      <a:headEnd type="none" w="med" len="med"/>
                      <a:tailEnd type="none" w="med" len="med"/>
                    </a:lnB>
                  </a:tcPr>
                </a:tc>
                <a:tc>
                  <a:txBody>
                    <a:bodyPr/>
                    <a:lstStyle/>
                    <a:p>
                      <a:pPr algn="ctr"/>
                      <a:endParaRPr lang="zh-CN" altLang="en-US" sz="2400" b="1" dirty="0">
                        <a:solidFill>
                          <a:srgbClr val="0000CC"/>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rgbClr val="C00000"/>
                      </a:solidFill>
                      <a:prstDash val="solid"/>
                      <a:round/>
                      <a:headEnd type="none" w="med" len="med"/>
                      <a:tailEnd type="none" w="med" len="med"/>
                    </a:lnT>
                    <a:lnB w="38100" cap="flat" cmpd="sng" algn="ctr">
                      <a:solidFill>
                        <a:srgbClr val="C00000"/>
                      </a:solidFill>
                      <a:prstDash val="solid"/>
                      <a:round/>
                      <a:headEnd type="none" w="med" len="med"/>
                      <a:tailEnd type="none" w="med" len="med"/>
                    </a:lnB>
                  </a:tcPr>
                </a:tc>
                <a:tc>
                  <a:txBody>
                    <a:bodyPr/>
                    <a:lstStyle/>
                    <a:p>
                      <a:pPr algn="ctr"/>
                      <a:endParaRPr lang="zh-CN" altLang="en-US" sz="2400" b="1" dirty="0">
                        <a:solidFill>
                          <a:srgbClr val="0000CC"/>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rgbClr val="C00000"/>
                      </a:solidFill>
                      <a:prstDash val="solid"/>
                      <a:round/>
                      <a:headEnd type="none" w="med" len="med"/>
                      <a:tailEnd type="none" w="med" len="med"/>
                    </a:lnT>
                    <a:lnB w="38100" cap="flat" cmpd="sng" algn="ctr">
                      <a:solidFill>
                        <a:srgbClr val="C00000"/>
                      </a:solidFill>
                      <a:prstDash val="solid"/>
                      <a:round/>
                      <a:headEnd type="none" w="med" len="med"/>
                      <a:tailEnd type="none" w="med" len="med"/>
                    </a:lnB>
                  </a:tcPr>
                </a:tc>
                <a:tc>
                  <a:txBody>
                    <a:bodyPr/>
                    <a:lstStyle/>
                    <a:p>
                      <a:pPr algn="ctr"/>
                      <a:endParaRPr lang="zh-CN" altLang="en-US" sz="2400" b="1" dirty="0">
                        <a:solidFill>
                          <a:srgbClr val="C00000"/>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rgbClr val="C00000"/>
                      </a:solidFill>
                      <a:prstDash val="solid"/>
                      <a:round/>
                      <a:headEnd type="none" w="med" len="med"/>
                      <a:tailEnd type="none" w="med" len="med"/>
                    </a:lnT>
                    <a:lnB w="38100" cap="flat" cmpd="sng" algn="ctr">
                      <a:solidFill>
                        <a:srgbClr val="C00000"/>
                      </a:solidFill>
                      <a:prstDash val="solid"/>
                      <a:round/>
                      <a:headEnd type="none" w="med" len="med"/>
                      <a:tailEnd type="none" w="med" len="med"/>
                    </a:lnB>
                  </a:tcPr>
                </a:tc>
              </a:tr>
            </a:tbl>
          </a:graphicData>
        </a:graphic>
      </p:graphicFrame>
      <p:sp>
        <p:nvSpPr>
          <p:cNvPr id="5" name="TextBox 4"/>
          <p:cNvSpPr txBox="1">
            <a:spLocks noChangeArrowheads="1"/>
          </p:cNvSpPr>
          <p:nvPr/>
        </p:nvSpPr>
        <p:spPr bwMode="auto">
          <a:xfrm>
            <a:off x="1738313" y="5143500"/>
            <a:ext cx="1143000" cy="583565"/>
          </a:xfrm>
          <a:prstGeom prst="rect">
            <a:avLst/>
          </a:prstGeom>
          <a:noFill/>
          <a:ln w="9525">
            <a:noFill/>
            <a:miter lim="800000"/>
          </a:ln>
        </p:spPr>
        <p:txBody>
          <a:bodyPr>
            <a:spAutoFit/>
          </a:bodyPr>
          <a:lstStyle/>
          <a:p>
            <a:pPr algn="ctr"/>
            <a:r>
              <a:rPr lang="en-US" altLang="zh-CN" sz="3200" b="1">
                <a:solidFill>
                  <a:srgbClr val="00B0F0"/>
                </a:solidFill>
              </a:rPr>
              <a:t>stud</a:t>
            </a:r>
            <a:endParaRPr lang="zh-CN" altLang="en-US" sz="3200" b="1">
              <a:solidFill>
                <a:srgbClr val="00B0F0"/>
              </a:solidFill>
            </a:endParaRPr>
          </a:p>
        </p:txBody>
      </p:sp>
      <p:sp>
        <p:nvSpPr>
          <p:cNvPr id="7" name="TextBox 6"/>
          <p:cNvSpPr txBox="1"/>
          <p:nvPr/>
        </p:nvSpPr>
        <p:spPr>
          <a:xfrm>
            <a:off x="3095625" y="5286375"/>
            <a:ext cx="1285875" cy="460375"/>
          </a:xfrm>
          <a:prstGeom prst="rect">
            <a:avLst/>
          </a:prstGeom>
          <a:noFill/>
        </p:spPr>
        <p:txBody>
          <a:bodyPr>
            <a:spAutoFit/>
          </a:bodyPr>
          <a:lstStyle/>
          <a:p>
            <a:pPr algn="ctr">
              <a:defRPr/>
            </a:pPr>
            <a:r>
              <a:rPr lang="en-US" altLang="zh-CN" sz="2400" b="1" dirty="0">
                <a:solidFill>
                  <a:srgbClr val="9D138D"/>
                </a:solidFill>
                <a:latin typeface="+mn-lt"/>
                <a:ea typeface="+mn-ea"/>
              </a:rPr>
              <a:t>10101</a:t>
            </a:r>
            <a:endParaRPr lang="zh-CN" altLang="en-US" sz="2400" b="1" dirty="0">
              <a:solidFill>
                <a:srgbClr val="9D138D"/>
              </a:solidFill>
              <a:latin typeface="+mn-lt"/>
              <a:ea typeface="+mn-ea"/>
            </a:endParaRPr>
          </a:p>
        </p:txBody>
      </p:sp>
      <p:sp>
        <p:nvSpPr>
          <p:cNvPr id="8" name="TextBox 7"/>
          <p:cNvSpPr txBox="1"/>
          <p:nvPr/>
        </p:nvSpPr>
        <p:spPr>
          <a:xfrm>
            <a:off x="4667250" y="5286375"/>
            <a:ext cx="714375" cy="460375"/>
          </a:xfrm>
          <a:prstGeom prst="rect">
            <a:avLst/>
          </a:prstGeom>
          <a:noFill/>
        </p:spPr>
        <p:txBody>
          <a:bodyPr>
            <a:spAutoFit/>
          </a:bodyPr>
          <a:lstStyle/>
          <a:p>
            <a:pPr algn="ctr">
              <a:defRPr/>
            </a:pPr>
            <a:r>
              <a:rPr lang="en-US" altLang="zh-CN" sz="2400" b="1" dirty="0">
                <a:solidFill>
                  <a:srgbClr val="00B050"/>
                </a:solidFill>
                <a:latin typeface="+mn-lt"/>
                <a:ea typeface="+mn-ea"/>
              </a:rPr>
              <a:t>Li</a:t>
            </a:r>
            <a:endParaRPr lang="zh-CN" altLang="en-US" sz="2400" b="1" dirty="0">
              <a:solidFill>
                <a:srgbClr val="00B050"/>
              </a:solidFill>
              <a:latin typeface="+mn-lt"/>
              <a:ea typeface="+mn-ea"/>
            </a:endParaRPr>
          </a:p>
        </p:txBody>
      </p:sp>
      <p:sp>
        <p:nvSpPr>
          <p:cNvPr id="9" name="TextBox 8"/>
          <p:cNvSpPr txBox="1"/>
          <p:nvPr/>
        </p:nvSpPr>
        <p:spPr>
          <a:xfrm>
            <a:off x="5667375" y="5286375"/>
            <a:ext cx="2714625" cy="460375"/>
          </a:xfrm>
          <a:prstGeom prst="rect">
            <a:avLst/>
          </a:prstGeom>
          <a:noFill/>
        </p:spPr>
        <p:txBody>
          <a:bodyPr>
            <a:spAutoFit/>
          </a:bodyPr>
          <a:lstStyle/>
          <a:p>
            <a:pPr algn="ctr">
              <a:defRPr/>
            </a:pPr>
            <a:r>
              <a:rPr lang="en-US" altLang="zh-CN" sz="2400" b="1" dirty="0">
                <a:solidFill>
                  <a:srgbClr val="0000CC"/>
                </a:solidFill>
                <a:latin typeface="+mn-lt"/>
                <a:ea typeface="+mn-ea"/>
              </a:rPr>
              <a:t>78     89     98</a:t>
            </a:r>
            <a:endParaRPr lang="zh-CN" altLang="en-US" sz="2400" b="1" dirty="0">
              <a:solidFill>
                <a:srgbClr val="0000CC"/>
              </a:solidFill>
              <a:latin typeface="+mn-lt"/>
              <a:ea typeface="+mn-ea"/>
            </a:endParaRPr>
          </a:p>
        </p:txBody>
      </p:sp>
      <p:sp>
        <p:nvSpPr>
          <p:cNvPr id="10" name="TextBox 9"/>
          <p:cNvSpPr txBox="1"/>
          <p:nvPr/>
        </p:nvSpPr>
        <p:spPr>
          <a:xfrm>
            <a:off x="8382000" y="5286375"/>
            <a:ext cx="1357313" cy="460375"/>
          </a:xfrm>
          <a:prstGeom prst="rect">
            <a:avLst/>
          </a:prstGeom>
          <a:noFill/>
        </p:spPr>
        <p:txBody>
          <a:bodyPr>
            <a:spAutoFit/>
          </a:bodyPr>
          <a:lstStyle/>
          <a:p>
            <a:pPr algn="ctr">
              <a:defRPr/>
            </a:pPr>
            <a:r>
              <a:rPr lang="en-US" altLang="zh-CN" sz="2400" b="1" dirty="0">
                <a:solidFill>
                  <a:srgbClr val="C00000"/>
                </a:solidFill>
                <a:latin typeface="+mn-lt"/>
                <a:ea typeface="+mn-ea"/>
              </a:rPr>
              <a:t>88.33</a:t>
            </a:r>
            <a:endParaRPr lang="zh-CN" altLang="en-US" sz="2400" b="1" dirty="0">
              <a:solidFill>
                <a:srgbClr val="C00000"/>
              </a:solidFill>
              <a:latin typeface="+mn-lt"/>
              <a:ea typeface="+mn-ea"/>
            </a:endParaRPr>
          </a:p>
        </p:txBody>
      </p:sp>
      <p:sp>
        <p:nvSpPr>
          <p:cNvPr id="11" name="TextBox 10"/>
          <p:cNvSpPr txBox="1"/>
          <p:nvPr/>
        </p:nvSpPr>
        <p:spPr>
          <a:xfrm>
            <a:off x="3095625" y="5715000"/>
            <a:ext cx="1285875" cy="460375"/>
          </a:xfrm>
          <a:prstGeom prst="rect">
            <a:avLst/>
          </a:prstGeom>
          <a:noFill/>
        </p:spPr>
        <p:txBody>
          <a:bodyPr>
            <a:spAutoFit/>
          </a:bodyPr>
          <a:lstStyle/>
          <a:p>
            <a:pPr algn="ctr">
              <a:defRPr/>
            </a:pPr>
            <a:r>
              <a:rPr lang="en-US" altLang="zh-CN" sz="2400" b="1" dirty="0">
                <a:solidFill>
                  <a:srgbClr val="9D138D"/>
                </a:solidFill>
                <a:latin typeface="+mn-lt"/>
                <a:ea typeface="+mn-ea"/>
              </a:rPr>
              <a:t>10103</a:t>
            </a:r>
            <a:endParaRPr lang="zh-CN" altLang="en-US" sz="2400" b="1" dirty="0">
              <a:solidFill>
                <a:srgbClr val="9D138D"/>
              </a:solidFill>
              <a:latin typeface="+mn-lt"/>
              <a:ea typeface="+mn-ea"/>
            </a:endParaRPr>
          </a:p>
        </p:txBody>
      </p:sp>
      <p:sp>
        <p:nvSpPr>
          <p:cNvPr id="12" name="TextBox 11"/>
          <p:cNvSpPr txBox="1"/>
          <p:nvPr/>
        </p:nvSpPr>
        <p:spPr>
          <a:xfrm>
            <a:off x="4310063" y="5715000"/>
            <a:ext cx="1428750" cy="460375"/>
          </a:xfrm>
          <a:prstGeom prst="rect">
            <a:avLst/>
          </a:prstGeom>
          <a:noFill/>
        </p:spPr>
        <p:txBody>
          <a:bodyPr>
            <a:spAutoFit/>
          </a:bodyPr>
          <a:lstStyle/>
          <a:p>
            <a:pPr algn="ctr">
              <a:defRPr/>
            </a:pPr>
            <a:r>
              <a:rPr lang="en-US" altLang="zh-CN" sz="2400" b="1" dirty="0">
                <a:solidFill>
                  <a:srgbClr val="00B050"/>
                </a:solidFill>
                <a:latin typeface="+mn-lt"/>
                <a:ea typeface="+mn-ea"/>
              </a:rPr>
              <a:t>Wang</a:t>
            </a:r>
            <a:endParaRPr lang="zh-CN" altLang="en-US" sz="2400" b="1" dirty="0">
              <a:solidFill>
                <a:srgbClr val="00B050"/>
              </a:solidFill>
              <a:latin typeface="+mn-lt"/>
              <a:ea typeface="+mn-ea"/>
            </a:endParaRPr>
          </a:p>
        </p:txBody>
      </p:sp>
      <p:sp>
        <p:nvSpPr>
          <p:cNvPr id="13" name="TextBox 12"/>
          <p:cNvSpPr txBox="1"/>
          <p:nvPr/>
        </p:nvSpPr>
        <p:spPr>
          <a:xfrm>
            <a:off x="5667375" y="5715000"/>
            <a:ext cx="2714625" cy="460375"/>
          </a:xfrm>
          <a:prstGeom prst="rect">
            <a:avLst/>
          </a:prstGeom>
          <a:noFill/>
        </p:spPr>
        <p:txBody>
          <a:bodyPr>
            <a:spAutoFit/>
          </a:bodyPr>
          <a:lstStyle/>
          <a:p>
            <a:pPr>
              <a:defRPr/>
            </a:pPr>
            <a:r>
              <a:rPr lang="en-US" altLang="zh-CN" sz="2400" b="1" dirty="0">
                <a:solidFill>
                  <a:srgbClr val="0000CC"/>
                </a:solidFill>
                <a:latin typeface="+mn-lt"/>
                <a:ea typeface="+mn-ea"/>
              </a:rPr>
              <a:t>98.5   87     69</a:t>
            </a:r>
            <a:endParaRPr lang="zh-CN" altLang="en-US" sz="2400" b="1" dirty="0">
              <a:solidFill>
                <a:srgbClr val="0000CC"/>
              </a:solidFill>
              <a:latin typeface="+mn-lt"/>
              <a:ea typeface="+mn-ea"/>
            </a:endParaRPr>
          </a:p>
        </p:txBody>
      </p:sp>
      <p:sp>
        <p:nvSpPr>
          <p:cNvPr id="14" name="TextBox 13"/>
          <p:cNvSpPr txBox="1"/>
          <p:nvPr/>
        </p:nvSpPr>
        <p:spPr>
          <a:xfrm>
            <a:off x="8382000" y="5715000"/>
            <a:ext cx="1357313" cy="460375"/>
          </a:xfrm>
          <a:prstGeom prst="rect">
            <a:avLst/>
          </a:prstGeom>
          <a:noFill/>
        </p:spPr>
        <p:txBody>
          <a:bodyPr>
            <a:spAutoFit/>
          </a:bodyPr>
          <a:lstStyle/>
          <a:p>
            <a:pPr algn="ctr">
              <a:defRPr/>
            </a:pPr>
            <a:r>
              <a:rPr lang="en-US" altLang="zh-CN" sz="2400" b="1" dirty="0">
                <a:solidFill>
                  <a:srgbClr val="C00000"/>
                </a:solidFill>
                <a:latin typeface="+mn-lt"/>
                <a:ea typeface="+mn-ea"/>
              </a:rPr>
              <a:t>84.83</a:t>
            </a:r>
            <a:endParaRPr lang="zh-CN" altLang="en-US" sz="2400" b="1" dirty="0">
              <a:solidFill>
                <a:srgbClr val="C00000"/>
              </a:solidFill>
              <a:latin typeface="+mn-lt"/>
              <a:ea typeface="+mn-ea"/>
            </a:endParaRPr>
          </a:p>
        </p:txBody>
      </p:sp>
      <p:sp>
        <p:nvSpPr>
          <p:cNvPr id="15" name="TextBox 14"/>
          <p:cNvSpPr txBox="1"/>
          <p:nvPr/>
        </p:nvSpPr>
        <p:spPr>
          <a:xfrm>
            <a:off x="3095625" y="6181725"/>
            <a:ext cx="1285875" cy="460375"/>
          </a:xfrm>
          <a:prstGeom prst="rect">
            <a:avLst/>
          </a:prstGeom>
          <a:noFill/>
        </p:spPr>
        <p:txBody>
          <a:bodyPr>
            <a:spAutoFit/>
          </a:bodyPr>
          <a:lstStyle/>
          <a:p>
            <a:pPr algn="ctr">
              <a:defRPr/>
            </a:pPr>
            <a:r>
              <a:rPr lang="en-US" altLang="zh-CN" sz="2400" b="1" dirty="0">
                <a:solidFill>
                  <a:srgbClr val="9D138D"/>
                </a:solidFill>
                <a:latin typeface="+mn-lt"/>
                <a:ea typeface="+mn-ea"/>
              </a:rPr>
              <a:t>10106</a:t>
            </a:r>
            <a:endParaRPr lang="zh-CN" altLang="en-US" sz="2400" b="1" dirty="0">
              <a:solidFill>
                <a:srgbClr val="9D138D"/>
              </a:solidFill>
              <a:latin typeface="+mn-lt"/>
              <a:ea typeface="+mn-ea"/>
            </a:endParaRPr>
          </a:p>
        </p:txBody>
      </p:sp>
      <p:sp>
        <p:nvSpPr>
          <p:cNvPr id="16" name="TextBox 15"/>
          <p:cNvSpPr txBox="1"/>
          <p:nvPr/>
        </p:nvSpPr>
        <p:spPr>
          <a:xfrm>
            <a:off x="4310063" y="6181725"/>
            <a:ext cx="1428750" cy="460375"/>
          </a:xfrm>
          <a:prstGeom prst="rect">
            <a:avLst/>
          </a:prstGeom>
          <a:noFill/>
        </p:spPr>
        <p:txBody>
          <a:bodyPr>
            <a:spAutoFit/>
          </a:bodyPr>
          <a:lstStyle/>
          <a:p>
            <a:pPr algn="ctr">
              <a:defRPr/>
            </a:pPr>
            <a:r>
              <a:rPr lang="en-US" altLang="zh-CN" sz="2400" b="1" dirty="0">
                <a:solidFill>
                  <a:srgbClr val="00B050"/>
                </a:solidFill>
                <a:latin typeface="+mn-lt"/>
                <a:ea typeface="+mn-ea"/>
              </a:rPr>
              <a:t>Sun</a:t>
            </a:r>
            <a:endParaRPr lang="zh-CN" altLang="en-US" sz="2400" b="1" dirty="0">
              <a:solidFill>
                <a:srgbClr val="00B050"/>
              </a:solidFill>
              <a:latin typeface="+mn-lt"/>
              <a:ea typeface="+mn-ea"/>
            </a:endParaRPr>
          </a:p>
        </p:txBody>
      </p:sp>
      <p:sp>
        <p:nvSpPr>
          <p:cNvPr id="17" name="TextBox 16"/>
          <p:cNvSpPr txBox="1"/>
          <p:nvPr/>
        </p:nvSpPr>
        <p:spPr>
          <a:xfrm>
            <a:off x="5667375" y="6181725"/>
            <a:ext cx="2714625" cy="460375"/>
          </a:xfrm>
          <a:prstGeom prst="rect">
            <a:avLst/>
          </a:prstGeom>
          <a:noFill/>
        </p:spPr>
        <p:txBody>
          <a:bodyPr>
            <a:spAutoFit/>
          </a:bodyPr>
          <a:lstStyle/>
          <a:p>
            <a:pPr>
              <a:defRPr/>
            </a:pPr>
            <a:r>
              <a:rPr lang="en-US" altLang="zh-CN" sz="2400" b="1" dirty="0">
                <a:solidFill>
                  <a:srgbClr val="0000CC"/>
                </a:solidFill>
                <a:latin typeface="+mn-lt"/>
                <a:ea typeface="+mn-ea"/>
              </a:rPr>
              <a:t>  88   76.5   89</a:t>
            </a:r>
            <a:endParaRPr lang="zh-CN" altLang="en-US" sz="2400" b="1" dirty="0">
              <a:solidFill>
                <a:srgbClr val="0000CC"/>
              </a:solidFill>
              <a:latin typeface="+mn-lt"/>
              <a:ea typeface="+mn-ea"/>
            </a:endParaRPr>
          </a:p>
        </p:txBody>
      </p:sp>
      <p:sp>
        <p:nvSpPr>
          <p:cNvPr id="18" name="TextBox 17"/>
          <p:cNvSpPr txBox="1"/>
          <p:nvPr/>
        </p:nvSpPr>
        <p:spPr>
          <a:xfrm>
            <a:off x="8382000" y="6181725"/>
            <a:ext cx="1357313" cy="460375"/>
          </a:xfrm>
          <a:prstGeom prst="rect">
            <a:avLst/>
          </a:prstGeom>
          <a:noFill/>
        </p:spPr>
        <p:txBody>
          <a:bodyPr>
            <a:spAutoFit/>
          </a:bodyPr>
          <a:lstStyle/>
          <a:p>
            <a:pPr algn="ctr">
              <a:defRPr/>
            </a:pPr>
            <a:r>
              <a:rPr lang="en-US" altLang="zh-CN" sz="2400" b="1" dirty="0">
                <a:solidFill>
                  <a:srgbClr val="C00000"/>
                </a:solidFill>
                <a:latin typeface="+mn-lt"/>
                <a:ea typeface="+mn-ea"/>
              </a:rPr>
              <a:t>84.5</a:t>
            </a:r>
            <a:endParaRPr lang="zh-CN" altLang="en-US" sz="2400" b="1" dirty="0">
              <a:solidFill>
                <a:srgbClr val="C00000"/>
              </a:solidFill>
              <a:latin typeface="+mn-lt"/>
              <a:ea typeface="+mn-ea"/>
            </a:endParaRPr>
          </a:p>
        </p:txBody>
      </p:sp>
      <p:sp>
        <p:nvSpPr>
          <p:cNvPr id="20" name="矩形 19"/>
          <p:cNvSpPr>
            <a:spLocks noChangeArrowheads="1"/>
          </p:cNvSpPr>
          <p:nvPr/>
        </p:nvSpPr>
        <p:spPr bwMode="auto">
          <a:xfrm>
            <a:off x="2952750" y="5143500"/>
            <a:ext cx="6858000" cy="642938"/>
          </a:xfrm>
          <a:prstGeom prst="rect">
            <a:avLst/>
          </a:prstGeom>
          <a:noFill/>
          <a:ln w="38100" algn="ctr">
            <a:solidFill>
              <a:srgbClr val="00B0F0"/>
            </a:solidFill>
            <a:miter lim="800000"/>
          </a:ln>
        </p:spPr>
        <p:txBody>
          <a:bodyPr wrap="none"/>
          <a:lstStyle/>
          <a:p>
            <a:endParaRPr lang="zh-CN" altLang="en-US"/>
          </a:p>
        </p:txBody>
      </p:sp>
      <p:pic>
        <p:nvPicPr>
          <p:cNvPr id="243714" name="Picture 2"/>
          <p:cNvPicPr>
            <a:picLocks noChangeAspect="1" noChangeArrowheads="1"/>
          </p:cNvPicPr>
          <p:nvPr/>
        </p:nvPicPr>
        <p:blipFill>
          <a:blip r:embed="rId1"/>
          <a:srcRect/>
          <a:stretch>
            <a:fillRect/>
          </a:stretch>
        </p:blipFill>
        <p:spPr bwMode="auto">
          <a:xfrm>
            <a:off x="4810125" y="142875"/>
            <a:ext cx="5214938" cy="393700"/>
          </a:xfrm>
          <a:prstGeom prst="rect">
            <a:avLst/>
          </a:prstGeom>
          <a:noFill/>
          <a:ln w="9525">
            <a:noFill/>
            <a:miter lim="800000"/>
            <a:headEnd/>
            <a:tailEnd/>
          </a:ln>
        </p:spPr>
      </p:pic>
      <p:pic>
        <p:nvPicPr>
          <p:cNvPr id="243715" name="Picture 3"/>
          <p:cNvPicPr>
            <a:picLocks noChangeAspect="1" noChangeArrowheads="1"/>
          </p:cNvPicPr>
          <p:nvPr/>
        </p:nvPicPr>
        <p:blipFill>
          <a:blip r:embed="rId2"/>
          <a:srcRect/>
          <a:stretch>
            <a:fillRect/>
          </a:stretch>
        </p:blipFill>
        <p:spPr bwMode="auto">
          <a:xfrm>
            <a:off x="4810125" y="500063"/>
            <a:ext cx="5216525" cy="1452562"/>
          </a:xfrm>
          <a:prstGeom prst="rect">
            <a:avLst/>
          </a:prstGeom>
          <a:noFill/>
          <a:ln w="9525">
            <a:noFill/>
            <a:miter lim="800000"/>
            <a:headEnd/>
            <a:tailEnd/>
          </a:ln>
        </p:spPr>
      </p:pic>
      <p:sp>
        <p:nvSpPr>
          <p:cNvPr id="24" name="TextBox 23"/>
          <p:cNvSpPr txBox="1">
            <a:spLocks noChangeArrowheads="1"/>
          </p:cNvSpPr>
          <p:nvPr/>
        </p:nvSpPr>
        <p:spPr bwMode="auto">
          <a:xfrm>
            <a:off x="3167063" y="4572000"/>
            <a:ext cx="1143000" cy="583565"/>
          </a:xfrm>
          <a:prstGeom prst="rect">
            <a:avLst/>
          </a:prstGeom>
          <a:noFill/>
          <a:ln w="9525">
            <a:noFill/>
            <a:miter lim="800000"/>
          </a:ln>
        </p:spPr>
        <p:txBody>
          <a:bodyPr>
            <a:spAutoFit/>
          </a:bodyPr>
          <a:lstStyle/>
          <a:p>
            <a:pPr algn="ctr"/>
            <a:r>
              <a:rPr lang="en-US" altLang="zh-CN" sz="3200" b="1">
                <a:solidFill>
                  <a:srgbClr val="00B0F0"/>
                </a:solidFill>
              </a:rPr>
              <a:t>num</a:t>
            </a:r>
            <a:endParaRPr lang="zh-CN" altLang="en-US" sz="3200" b="1">
              <a:solidFill>
                <a:srgbClr val="00B0F0"/>
              </a:solidFill>
            </a:endParaRPr>
          </a:p>
        </p:txBody>
      </p:sp>
      <p:sp>
        <p:nvSpPr>
          <p:cNvPr id="25" name="TextBox 24"/>
          <p:cNvSpPr txBox="1">
            <a:spLocks noChangeArrowheads="1"/>
          </p:cNvSpPr>
          <p:nvPr/>
        </p:nvSpPr>
        <p:spPr bwMode="auto">
          <a:xfrm>
            <a:off x="4381500" y="4572000"/>
            <a:ext cx="1285875" cy="583565"/>
          </a:xfrm>
          <a:prstGeom prst="rect">
            <a:avLst/>
          </a:prstGeom>
          <a:noFill/>
          <a:ln w="9525">
            <a:noFill/>
            <a:miter lim="800000"/>
          </a:ln>
        </p:spPr>
        <p:txBody>
          <a:bodyPr>
            <a:spAutoFit/>
          </a:bodyPr>
          <a:lstStyle/>
          <a:p>
            <a:pPr algn="ctr"/>
            <a:r>
              <a:rPr lang="en-US" altLang="zh-CN" sz="3200" b="1">
                <a:solidFill>
                  <a:srgbClr val="00B0F0"/>
                </a:solidFill>
              </a:rPr>
              <a:t>name</a:t>
            </a:r>
            <a:endParaRPr lang="zh-CN" altLang="en-US" sz="3200" b="1">
              <a:solidFill>
                <a:srgbClr val="00B0F0"/>
              </a:solidFill>
            </a:endParaRPr>
          </a:p>
        </p:txBody>
      </p:sp>
      <p:sp>
        <p:nvSpPr>
          <p:cNvPr id="26" name="TextBox 25"/>
          <p:cNvSpPr txBox="1">
            <a:spLocks noChangeArrowheads="1"/>
          </p:cNvSpPr>
          <p:nvPr/>
        </p:nvSpPr>
        <p:spPr bwMode="auto">
          <a:xfrm>
            <a:off x="6381750" y="3987800"/>
            <a:ext cx="1285875" cy="583565"/>
          </a:xfrm>
          <a:prstGeom prst="rect">
            <a:avLst/>
          </a:prstGeom>
          <a:noFill/>
          <a:ln w="9525">
            <a:noFill/>
            <a:miter lim="800000"/>
          </a:ln>
        </p:spPr>
        <p:txBody>
          <a:bodyPr>
            <a:spAutoFit/>
          </a:bodyPr>
          <a:lstStyle/>
          <a:p>
            <a:pPr algn="ctr"/>
            <a:r>
              <a:rPr lang="en-US" altLang="zh-CN" sz="3200" b="1">
                <a:solidFill>
                  <a:srgbClr val="00B0F0"/>
                </a:solidFill>
              </a:rPr>
              <a:t>score</a:t>
            </a:r>
            <a:endParaRPr lang="zh-CN" altLang="en-US" sz="3200" b="1">
              <a:solidFill>
                <a:srgbClr val="00B0F0"/>
              </a:solidFill>
            </a:endParaRPr>
          </a:p>
        </p:txBody>
      </p:sp>
      <p:sp>
        <p:nvSpPr>
          <p:cNvPr id="27" name="右大括号 26"/>
          <p:cNvSpPr/>
          <p:nvPr/>
        </p:nvSpPr>
        <p:spPr bwMode="auto">
          <a:xfrm rot="-5400000">
            <a:off x="6774656" y="3464720"/>
            <a:ext cx="428625" cy="2786062"/>
          </a:xfrm>
          <a:prstGeom prst="rightBrace">
            <a:avLst>
              <a:gd name="adj1" fmla="val 8336"/>
              <a:gd name="adj2" fmla="val 50000"/>
            </a:avLst>
          </a:prstGeom>
          <a:solidFill>
            <a:schemeClr val="accent1"/>
          </a:solidFill>
          <a:ln w="38100" algn="ctr">
            <a:solidFill>
              <a:srgbClr val="0000CC"/>
            </a:solidFill>
            <a:miter lim="800000"/>
          </a:ln>
        </p:spPr>
        <p:txBody>
          <a:bodyPr wrap="none"/>
          <a:lstStyle/>
          <a:p>
            <a:endParaRPr lang="zh-CN" altLang="en-US"/>
          </a:p>
        </p:txBody>
      </p:sp>
      <p:sp>
        <p:nvSpPr>
          <p:cNvPr id="28" name="TextBox 27"/>
          <p:cNvSpPr txBox="1">
            <a:spLocks noChangeArrowheads="1"/>
          </p:cNvSpPr>
          <p:nvPr/>
        </p:nvSpPr>
        <p:spPr bwMode="auto">
          <a:xfrm>
            <a:off x="8453438" y="4572000"/>
            <a:ext cx="1285875" cy="583565"/>
          </a:xfrm>
          <a:prstGeom prst="rect">
            <a:avLst/>
          </a:prstGeom>
          <a:noFill/>
          <a:ln w="9525">
            <a:noFill/>
            <a:miter lim="800000"/>
          </a:ln>
        </p:spPr>
        <p:txBody>
          <a:bodyPr>
            <a:spAutoFit/>
          </a:bodyPr>
          <a:lstStyle/>
          <a:p>
            <a:pPr algn="ctr"/>
            <a:r>
              <a:rPr lang="en-US" altLang="zh-CN" sz="3200" b="1">
                <a:solidFill>
                  <a:srgbClr val="00B0F0"/>
                </a:solidFill>
              </a:rPr>
              <a:t>aver</a:t>
            </a:r>
            <a:endParaRPr lang="zh-CN" altLang="en-US" sz="3200" b="1">
              <a:solidFill>
                <a:srgbClr val="00B0F0"/>
              </a:solidFill>
            </a:endParaRPr>
          </a:p>
        </p:txBody>
      </p:sp>
      <p:sp>
        <p:nvSpPr>
          <p:cNvPr id="67638" name="TextBox 28"/>
          <p:cNvSpPr txBox="1">
            <a:spLocks noChangeArrowheads="1"/>
          </p:cNvSpPr>
          <p:nvPr/>
        </p:nvSpPr>
        <p:spPr bwMode="auto">
          <a:xfrm>
            <a:off x="9667875" y="5214938"/>
            <a:ext cx="1071563" cy="460375"/>
          </a:xfrm>
          <a:prstGeom prst="rect">
            <a:avLst/>
          </a:prstGeom>
          <a:noFill/>
          <a:ln w="9525">
            <a:noFill/>
            <a:miter lim="800000"/>
          </a:ln>
        </p:spPr>
        <p:txBody>
          <a:bodyPr>
            <a:spAutoFit/>
          </a:bodyPr>
          <a:lstStyle/>
          <a:p>
            <a:pPr algn="ctr"/>
            <a:r>
              <a:rPr lang="en-US" altLang="zh-CN" sz="2400" b="1">
                <a:solidFill>
                  <a:srgbClr val="0000CC"/>
                </a:solidFill>
              </a:rPr>
              <a:t>stu[0]</a:t>
            </a:r>
            <a:endParaRPr lang="zh-CN" altLang="en-US" sz="2400" b="1">
              <a:solidFill>
                <a:srgbClr val="0000CC"/>
              </a:solidFill>
            </a:endParaRPr>
          </a:p>
        </p:txBody>
      </p:sp>
      <p:sp>
        <p:nvSpPr>
          <p:cNvPr id="67639" name="TextBox 29"/>
          <p:cNvSpPr txBox="1">
            <a:spLocks noChangeArrowheads="1"/>
          </p:cNvSpPr>
          <p:nvPr/>
        </p:nvSpPr>
        <p:spPr bwMode="auto">
          <a:xfrm>
            <a:off x="9667875" y="5681663"/>
            <a:ext cx="1071563" cy="460375"/>
          </a:xfrm>
          <a:prstGeom prst="rect">
            <a:avLst/>
          </a:prstGeom>
          <a:noFill/>
          <a:ln w="9525">
            <a:noFill/>
            <a:miter lim="800000"/>
          </a:ln>
        </p:spPr>
        <p:txBody>
          <a:bodyPr>
            <a:spAutoFit/>
          </a:bodyPr>
          <a:lstStyle/>
          <a:p>
            <a:pPr algn="ctr"/>
            <a:r>
              <a:rPr lang="en-US" altLang="zh-CN" sz="2400" b="1">
                <a:solidFill>
                  <a:srgbClr val="0000CC"/>
                </a:solidFill>
              </a:rPr>
              <a:t>stu[1]</a:t>
            </a:r>
            <a:endParaRPr lang="zh-CN" altLang="en-US" sz="2400" b="1">
              <a:solidFill>
                <a:srgbClr val="0000CC"/>
              </a:solidFill>
            </a:endParaRPr>
          </a:p>
        </p:txBody>
      </p:sp>
      <p:sp>
        <p:nvSpPr>
          <p:cNvPr id="67640" name="TextBox 30"/>
          <p:cNvSpPr txBox="1">
            <a:spLocks noChangeArrowheads="1"/>
          </p:cNvSpPr>
          <p:nvPr/>
        </p:nvSpPr>
        <p:spPr bwMode="auto">
          <a:xfrm>
            <a:off x="9667875" y="6181725"/>
            <a:ext cx="1071563" cy="460375"/>
          </a:xfrm>
          <a:prstGeom prst="rect">
            <a:avLst/>
          </a:prstGeom>
          <a:noFill/>
          <a:ln w="9525">
            <a:noFill/>
            <a:miter lim="800000"/>
          </a:ln>
        </p:spPr>
        <p:txBody>
          <a:bodyPr>
            <a:spAutoFit/>
          </a:bodyPr>
          <a:lstStyle/>
          <a:p>
            <a:pPr algn="ctr"/>
            <a:r>
              <a:rPr lang="en-US" altLang="zh-CN" sz="2400" b="1">
                <a:solidFill>
                  <a:srgbClr val="0000CC"/>
                </a:solidFill>
              </a:rPr>
              <a:t>stu[2]</a:t>
            </a:r>
            <a:endParaRPr lang="zh-CN" altLang="en-US" sz="2400" b="1">
              <a:solidFill>
                <a:srgbClr val="0000CC"/>
              </a:solidFill>
            </a:endParaRPr>
          </a:p>
        </p:txBody>
      </p:sp>
      <p:pic>
        <p:nvPicPr>
          <p:cNvPr id="67641" name="图片 28" descr="Untitled2.png">
            <a:hlinkClick r:id="rId3" action="ppaction://hlinksldjump"/>
          </p:cNvPr>
          <p:cNvPicPr>
            <a:picLocks noChangeAspect="1"/>
          </p:cNvPicPr>
          <p:nvPr/>
        </p:nvPicPr>
        <p:blipFill>
          <a:blip r:embed="rId4"/>
          <a:srcRect/>
          <a:stretch>
            <a:fillRect/>
          </a:stretch>
        </p:blipFill>
        <p:spPr bwMode="auto">
          <a:xfrm>
            <a:off x="1666875" y="6072188"/>
            <a:ext cx="469900" cy="469900"/>
          </a:xfrm>
          <a:prstGeom prst="rect">
            <a:avLst/>
          </a:prstGeom>
          <a:noFill/>
          <a:ln w="9525">
            <a:noFill/>
            <a:miter lim="800000"/>
            <a:headEnd/>
            <a:tailEnd/>
          </a:ln>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par>
                          <p:cTn id="8" fill="hold">
                            <p:stCondLst>
                              <p:cond delay="500"/>
                            </p:stCondLst>
                            <p:childTnLst>
                              <p:par>
                                <p:cTn id="9" presetID="3" presetClass="entr" presetSubtype="10" fill="hold" grpId="0" nodeType="after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blinds(horizontal)">
                                      <p:cBhvr>
                                        <p:cTn id="11" dur="500"/>
                                        <p:tgtEl>
                                          <p:spTgt spid="3">
                                            <p:txEl>
                                              <p:pRg st="1" end="1"/>
                                            </p:txEl>
                                          </p:spTgt>
                                        </p:tgtEl>
                                      </p:cBhvr>
                                    </p:animEffect>
                                  </p:childTnLst>
                                </p:cTn>
                              </p:par>
                            </p:childTnLst>
                          </p:cTn>
                        </p:par>
                        <p:par>
                          <p:cTn id="12" fill="hold">
                            <p:stCondLst>
                              <p:cond delay="1000"/>
                            </p:stCondLst>
                            <p:childTnLst>
                              <p:par>
                                <p:cTn id="13" presetID="3" presetClass="entr" presetSubtype="10" fill="hold" grpId="0" nodeType="after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blinds(horizontal)">
                                      <p:cBhvr>
                                        <p:cTn id="15" dur="500"/>
                                        <p:tgtEl>
                                          <p:spTgt spid="3">
                                            <p:txEl>
                                              <p:pRg st="2" end="2"/>
                                            </p:txEl>
                                          </p:spTgt>
                                        </p:tgtEl>
                                      </p:cBhvr>
                                    </p:animEffect>
                                  </p:childTnLst>
                                </p:cTn>
                              </p:par>
                            </p:childTnLst>
                          </p:cTn>
                        </p:par>
                        <p:par>
                          <p:cTn id="16" fill="hold">
                            <p:stCondLst>
                              <p:cond delay="1500"/>
                            </p:stCondLst>
                            <p:childTnLst>
                              <p:par>
                                <p:cTn id="17" presetID="3" presetClass="entr" presetSubtype="10" fill="hold" grpId="0" nodeType="after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Effect transition="in" filter="blinds(horizontal)">
                                      <p:cBhvr>
                                        <p:cTn id="19" dur="500"/>
                                        <p:tgtEl>
                                          <p:spTgt spid="3">
                                            <p:txEl>
                                              <p:pRg st="3" end="3"/>
                                            </p:txEl>
                                          </p:spTgt>
                                        </p:tgtEl>
                                      </p:cBhvr>
                                    </p:animEffect>
                                  </p:childTnLst>
                                </p:cTn>
                              </p:par>
                            </p:childTnLst>
                          </p:cTn>
                        </p:par>
                        <p:par>
                          <p:cTn id="20" fill="hold">
                            <p:stCondLst>
                              <p:cond delay="2000"/>
                            </p:stCondLst>
                            <p:childTnLst>
                              <p:par>
                                <p:cTn id="21" presetID="3" presetClass="entr" presetSubtype="10" fill="hold" grpId="0" nodeType="after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Effect transition="in" filter="blinds(horizontal)">
                                      <p:cBhvr>
                                        <p:cTn id="23" dur="500"/>
                                        <p:tgtEl>
                                          <p:spTgt spid="3">
                                            <p:txEl>
                                              <p:pRg st="4" end="4"/>
                                            </p:txEl>
                                          </p:spTgt>
                                        </p:tgtEl>
                                      </p:cBhvr>
                                    </p:animEffect>
                                  </p:childTnLst>
                                </p:cTn>
                              </p:par>
                            </p:childTnLst>
                          </p:cTn>
                        </p:par>
                        <p:par>
                          <p:cTn id="24" fill="hold">
                            <p:stCondLst>
                              <p:cond delay="2500"/>
                            </p:stCondLst>
                            <p:childTnLst>
                              <p:par>
                                <p:cTn id="25" presetID="3" presetClass="entr" presetSubtype="10" fill="hold" grpId="0" nodeType="after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animEffect transition="in" filter="blinds(horizontal)">
                                      <p:cBhvr>
                                        <p:cTn id="27" dur="500"/>
                                        <p:tgtEl>
                                          <p:spTgt spid="3">
                                            <p:txEl>
                                              <p:pRg st="5" end="5"/>
                                            </p:txEl>
                                          </p:spTgt>
                                        </p:tgtEl>
                                      </p:cBhvr>
                                    </p:animEffect>
                                  </p:childTnLst>
                                </p:cTn>
                              </p:par>
                            </p:childTnLst>
                          </p:cTn>
                        </p:par>
                        <p:par>
                          <p:cTn id="28" fill="hold">
                            <p:stCondLst>
                              <p:cond delay="3000"/>
                            </p:stCondLst>
                            <p:childTnLst>
                              <p:par>
                                <p:cTn id="29" presetID="3" presetClass="entr" presetSubtype="10" fill="hold" grpId="0" nodeType="after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animEffect transition="in" filter="blinds(horizontal)">
                                      <p:cBhvr>
                                        <p:cTn id="31" dur="500"/>
                                        <p:tgtEl>
                                          <p:spTgt spid="3">
                                            <p:txEl>
                                              <p:pRg st="6" end="6"/>
                                            </p:txEl>
                                          </p:spTgt>
                                        </p:tgtEl>
                                      </p:cBhvr>
                                    </p:animEffect>
                                  </p:childTnLst>
                                </p:cTn>
                              </p:par>
                            </p:childTnLst>
                          </p:cTn>
                        </p:par>
                        <p:par>
                          <p:cTn id="32" fill="hold">
                            <p:stCondLst>
                              <p:cond delay="3500"/>
                            </p:stCondLst>
                            <p:childTnLst>
                              <p:par>
                                <p:cTn id="33" presetID="3" presetClass="entr" presetSubtype="10" fill="hold" grpId="0" nodeType="afterEffect">
                                  <p:stCondLst>
                                    <p:cond delay="0"/>
                                  </p:stCondLst>
                                  <p:childTnLst>
                                    <p:set>
                                      <p:cBhvr>
                                        <p:cTn id="34" dur="1" fill="hold">
                                          <p:stCondLst>
                                            <p:cond delay="0"/>
                                          </p:stCondLst>
                                        </p:cTn>
                                        <p:tgtEl>
                                          <p:spTgt spid="3">
                                            <p:txEl>
                                              <p:pRg st="7" end="7"/>
                                            </p:txEl>
                                          </p:spTgt>
                                        </p:tgtEl>
                                        <p:attrNameLst>
                                          <p:attrName>style.visibility</p:attrName>
                                        </p:attrNameLst>
                                      </p:cBhvr>
                                      <p:to>
                                        <p:strVal val="visible"/>
                                      </p:to>
                                    </p:set>
                                    <p:animEffect transition="in" filter="blinds(horizontal)">
                                      <p:cBhvr>
                                        <p:cTn id="35" dur="500"/>
                                        <p:tgtEl>
                                          <p:spTgt spid="3">
                                            <p:txEl>
                                              <p:pRg st="7" end="7"/>
                                            </p:txEl>
                                          </p:spTgt>
                                        </p:tgtEl>
                                      </p:cBhvr>
                                    </p:animEffect>
                                  </p:childTnLst>
                                </p:cTn>
                              </p:par>
                            </p:childTnLst>
                          </p:cTn>
                        </p:par>
                      </p:childTnLst>
                    </p:cTn>
                  </p:par>
                  <p:par>
                    <p:cTn id="36" fill="hold">
                      <p:stCondLst>
                        <p:cond delay="indefinite"/>
                      </p:stCondLst>
                      <p:childTnLst>
                        <p:par>
                          <p:cTn id="37" fill="hold">
                            <p:stCondLst>
                              <p:cond delay="0"/>
                            </p:stCondLst>
                            <p:childTnLst>
                              <p:par>
                                <p:cTn id="38" presetID="49" presetClass="entr" presetSubtype="0" decel="100000" fill="hold" grpId="0" nodeType="clickEffect">
                                  <p:stCondLst>
                                    <p:cond delay="0"/>
                                  </p:stCondLst>
                                  <p:childTnLst>
                                    <p:set>
                                      <p:cBhvr>
                                        <p:cTn id="39" dur="1" fill="hold">
                                          <p:stCondLst>
                                            <p:cond delay="0"/>
                                          </p:stCondLst>
                                        </p:cTn>
                                        <p:tgtEl>
                                          <p:spTgt spid="20"/>
                                        </p:tgtEl>
                                        <p:attrNameLst>
                                          <p:attrName>style.visibility</p:attrName>
                                        </p:attrNameLst>
                                      </p:cBhvr>
                                      <p:to>
                                        <p:strVal val="visible"/>
                                      </p:to>
                                    </p:set>
                                    <p:anim calcmode="lin" valueType="num">
                                      <p:cBhvr>
                                        <p:cTn id="40" dur="500" fill="hold"/>
                                        <p:tgtEl>
                                          <p:spTgt spid="20"/>
                                        </p:tgtEl>
                                        <p:attrNameLst>
                                          <p:attrName>ppt_w</p:attrName>
                                        </p:attrNameLst>
                                      </p:cBhvr>
                                      <p:tavLst>
                                        <p:tav tm="0">
                                          <p:val>
                                            <p:fltVal val="0"/>
                                          </p:val>
                                        </p:tav>
                                        <p:tav tm="100000">
                                          <p:val>
                                            <p:strVal val="#ppt_w"/>
                                          </p:val>
                                        </p:tav>
                                      </p:tavLst>
                                    </p:anim>
                                    <p:anim calcmode="lin" valueType="num">
                                      <p:cBhvr>
                                        <p:cTn id="41" dur="500" fill="hold"/>
                                        <p:tgtEl>
                                          <p:spTgt spid="20"/>
                                        </p:tgtEl>
                                        <p:attrNameLst>
                                          <p:attrName>ppt_h</p:attrName>
                                        </p:attrNameLst>
                                      </p:cBhvr>
                                      <p:tavLst>
                                        <p:tav tm="0">
                                          <p:val>
                                            <p:fltVal val="0"/>
                                          </p:val>
                                        </p:tav>
                                        <p:tav tm="100000">
                                          <p:val>
                                            <p:strVal val="#ppt_h"/>
                                          </p:val>
                                        </p:tav>
                                      </p:tavLst>
                                    </p:anim>
                                    <p:anim calcmode="lin" valueType="num">
                                      <p:cBhvr>
                                        <p:cTn id="42" dur="500" fill="hold"/>
                                        <p:tgtEl>
                                          <p:spTgt spid="20"/>
                                        </p:tgtEl>
                                        <p:attrNameLst>
                                          <p:attrName>style.rotation</p:attrName>
                                        </p:attrNameLst>
                                      </p:cBhvr>
                                      <p:tavLst>
                                        <p:tav tm="0">
                                          <p:val>
                                            <p:fltVal val="360"/>
                                          </p:val>
                                        </p:tav>
                                        <p:tav tm="100000">
                                          <p:val>
                                            <p:fltVal val="0"/>
                                          </p:val>
                                        </p:tav>
                                      </p:tavLst>
                                    </p:anim>
                                    <p:animEffect transition="in" filter="fade">
                                      <p:cBhvr>
                                        <p:cTn id="43" dur="500"/>
                                        <p:tgtEl>
                                          <p:spTgt spid="20"/>
                                        </p:tgtEl>
                                      </p:cBhvr>
                                    </p:animEffect>
                                  </p:childTnLst>
                                </p:cTn>
                              </p:par>
                            </p:childTnLst>
                          </p:cTn>
                        </p:par>
                        <p:par>
                          <p:cTn id="44" fill="hold">
                            <p:stCondLst>
                              <p:cond delay="500"/>
                            </p:stCondLst>
                            <p:childTnLst>
                              <p:par>
                                <p:cTn id="45" presetID="12" presetClass="entr" presetSubtype="8" fill="hold" grpId="0" nodeType="afterEffect">
                                  <p:stCondLst>
                                    <p:cond delay="0"/>
                                  </p:stCondLst>
                                  <p:childTnLst>
                                    <p:set>
                                      <p:cBhvr>
                                        <p:cTn id="46" dur="1" fill="hold">
                                          <p:stCondLst>
                                            <p:cond delay="0"/>
                                          </p:stCondLst>
                                        </p:cTn>
                                        <p:tgtEl>
                                          <p:spTgt spid="5"/>
                                        </p:tgtEl>
                                        <p:attrNameLst>
                                          <p:attrName>style.visibility</p:attrName>
                                        </p:attrNameLst>
                                      </p:cBhvr>
                                      <p:to>
                                        <p:strVal val="visible"/>
                                      </p:to>
                                    </p:set>
                                    <p:animEffect transition="in" filter="slide(fromLeft)">
                                      <p:cBhvr>
                                        <p:cTn id="47" dur="500"/>
                                        <p:tgtEl>
                                          <p:spTgt spid="5"/>
                                        </p:tgtEl>
                                      </p:cBhvr>
                                    </p:animEffect>
                                  </p:childTnLst>
                                </p:cTn>
                              </p:par>
                            </p:childTnLst>
                          </p:cTn>
                        </p:par>
                        <p:par>
                          <p:cTn id="48" fill="hold">
                            <p:stCondLst>
                              <p:cond delay="1000"/>
                            </p:stCondLst>
                            <p:childTnLst>
                              <p:par>
                                <p:cTn id="49" presetID="12" presetClass="entr" presetSubtype="8" fill="hold" grpId="0" nodeType="afterEffect">
                                  <p:stCondLst>
                                    <p:cond delay="0"/>
                                  </p:stCondLst>
                                  <p:childTnLst>
                                    <p:set>
                                      <p:cBhvr>
                                        <p:cTn id="50" dur="1" fill="hold">
                                          <p:stCondLst>
                                            <p:cond delay="0"/>
                                          </p:stCondLst>
                                        </p:cTn>
                                        <p:tgtEl>
                                          <p:spTgt spid="24"/>
                                        </p:tgtEl>
                                        <p:attrNameLst>
                                          <p:attrName>style.visibility</p:attrName>
                                        </p:attrNameLst>
                                      </p:cBhvr>
                                      <p:to>
                                        <p:strVal val="visible"/>
                                      </p:to>
                                    </p:set>
                                    <p:animEffect transition="in" filter="slide(fromLeft)">
                                      <p:cBhvr>
                                        <p:cTn id="51" dur="500"/>
                                        <p:tgtEl>
                                          <p:spTgt spid="24"/>
                                        </p:tgtEl>
                                      </p:cBhvr>
                                    </p:animEffect>
                                  </p:childTnLst>
                                </p:cTn>
                              </p:par>
                            </p:childTnLst>
                          </p:cTn>
                        </p:par>
                        <p:par>
                          <p:cTn id="52" fill="hold">
                            <p:stCondLst>
                              <p:cond delay="1500"/>
                            </p:stCondLst>
                            <p:childTnLst>
                              <p:par>
                                <p:cTn id="53" presetID="12" presetClass="entr" presetSubtype="8" fill="hold" grpId="0" nodeType="afterEffect">
                                  <p:stCondLst>
                                    <p:cond delay="0"/>
                                  </p:stCondLst>
                                  <p:childTnLst>
                                    <p:set>
                                      <p:cBhvr>
                                        <p:cTn id="54" dur="1" fill="hold">
                                          <p:stCondLst>
                                            <p:cond delay="0"/>
                                          </p:stCondLst>
                                        </p:cTn>
                                        <p:tgtEl>
                                          <p:spTgt spid="25"/>
                                        </p:tgtEl>
                                        <p:attrNameLst>
                                          <p:attrName>style.visibility</p:attrName>
                                        </p:attrNameLst>
                                      </p:cBhvr>
                                      <p:to>
                                        <p:strVal val="visible"/>
                                      </p:to>
                                    </p:set>
                                    <p:animEffect transition="in" filter="slide(fromLeft)">
                                      <p:cBhvr>
                                        <p:cTn id="55" dur="500"/>
                                        <p:tgtEl>
                                          <p:spTgt spid="25"/>
                                        </p:tgtEl>
                                      </p:cBhvr>
                                    </p:animEffect>
                                  </p:childTnLst>
                                </p:cTn>
                              </p:par>
                            </p:childTnLst>
                          </p:cTn>
                        </p:par>
                        <p:par>
                          <p:cTn id="56" fill="hold">
                            <p:stCondLst>
                              <p:cond delay="2000"/>
                            </p:stCondLst>
                            <p:childTnLst>
                              <p:par>
                                <p:cTn id="57" presetID="4" presetClass="entr" presetSubtype="16" fill="hold" grpId="0" nodeType="afterEffect">
                                  <p:stCondLst>
                                    <p:cond delay="0"/>
                                  </p:stCondLst>
                                  <p:childTnLst>
                                    <p:set>
                                      <p:cBhvr>
                                        <p:cTn id="58" dur="1" fill="hold">
                                          <p:stCondLst>
                                            <p:cond delay="0"/>
                                          </p:stCondLst>
                                        </p:cTn>
                                        <p:tgtEl>
                                          <p:spTgt spid="27"/>
                                        </p:tgtEl>
                                        <p:attrNameLst>
                                          <p:attrName>style.visibility</p:attrName>
                                        </p:attrNameLst>
                                      </p:cBhvr>
                                      <p:to>
                                        <p:strVal val="visible"/>
                                      </p:to>
                                    </p:set>
                                    <p:animEffect transition="in" filter="box(in)">
                                      <p:cBhvr>
                                        <p:cTn id="59" dur="500"/>
                                        <p:tgtEl>
                                          <p:spTgt spid="27"/>
                                        </p:tgtEl>
                                      </p:cBhvr>
                                    </p:animEffect>
                                  </p:childTnLst>
                                </p:cTn>
                              </p:par>
                            </p:childTnLst>
                          </p:cTn>
                        </p:par>
                        <p:par>
                          <p:cTn id="60" fill="hold">
                            <p:stCondLst>
                              <p:cond delay="2500"/>
                            </p:stCondLst>
                            <p:childTnLst>
                              <p:par>
                                <p:cTn id="61" presetID="12" presetClass="entr" presetSubtype="8" fill="hold" grpId="0" nodeType="afterEffect">
                                  <p:stCondLst>
                                    <p:cond delay="0"/>
                                  </p:stCondLst>
                                  <p:childTnLst>
                                    <p:set>
                                      <p:cBhvr>
                                        <p:cTn id="62" dur="1" fill="hold">
                                          <p:stCondLst>
                                            <p:cond delay="0"/>
                                          </p:stCondLst>
                                        </p:cTn>
                                        <p:tgtEl>
                                          <p:spTgt spid="26"/>
                                        </p:tgtEl>
                                        <p:attrNameLst>
                                          <p:attrName>style.visibility</p:attrName>
                                        </p:attrNameLst>
                                      </p:cBhvr>
                                      <p:to>
                                        <p:strVal val="visible"/>
                                      </p:to>
                                    </p:set>
                                    <p:animEffect transition="in" filter="slide(fromLeft)">
                                      <p:cBhvr>
                                        <p:cTn id="63" dur="500"/>
                                        <p:tgtEl>
                                          <p:spTgt spid="26"/>
                                        </p:tgtEl>
                                      </p:cBhvr>
                                    </p:animEffect>
                                  </p:childTnLst>
                                </p:cTn>
                              </p:par>
                            </p:childTnLst>
                          </p:cTn>
                        </p:par>
                        <p:par>
                          <p:cTn id="64" fill="hold">
                            <p:stCondLst>
                              <p:cond delay="3000"/>
                            </p:stCondLst>
                            <p:childTnLst>
                              <p:par>
                                <p:cTn id="65" presetID="12" presetClass="entr" presetSubtype="8" fill="hold" grpId="0" nodeType="afterEffect">
                                  <p:stCondLst>
                                    <p:cond delay="0"/>
                                  </p:stCondLst>
                                  <p:childTnLst>
                                    <p:set>
                                      <p:cBhvr>
                                        <p:cTn id="66" dur="1" fill="hold">
                                          <p:stCondLst>
                                            <p:cond delay="0"/>
                                          </p:stCondLst>
                                        </p:cTn>
                                        <p:tgtEl>
                                          <p:spTgt spid="28"/>
                                        </p:tgtEl>
                                        <p:attrNameLst>
                                          <p:attrName>style.visibility</p:attrName>
                                        </p:attrNameLst>
                                      </p:cBhvr>
                                      <p:to>
                                        <p:strVal val="visible"/>
                                      </p:to>
                                    </p:set>
                                    <p:animEffect transition="in" filter="slide(fromLeft)">
                                      <p:cBhvr>
                                        <p:cTn id="67" dur="500"/>
                                        <p:tgtEl>
                                          <p:spTgt spid="28"/>
                                        </p:tgtEl>
                                      </p:cBhvr>
                                    </p:animEffect>
                                  </p:childTnLst>
                                </p:cTn>
                              </p:par>
                            </p:childTnLst>
                          </p:cTn>
                        </p:par>
                      </p:childTnLst>
                    </p:cTn>
                  </p:par>
                  <p:par>
                    <p:cTn id="68" fill="hold">
                      <p:stCondLst>
                        <p:cond delay="indefinite"/>
                      </p:stCondLst>
                      <p:childTnLst>
                        <p:par>
                          <p:cTn id="69" fill="hold">
                            <p:stCondLst>
                              <p:cond delay="0"/>
                            </p:stCondLst>
                            <p:childTnLst>
                              <p:par>
                                <p:cTn id="70" presetID="49" presetClass="entr" presetSubtype="0" decel="100000" fill="hold" nodeType="clickEffect">
                                  <p:stCondLst>
                                    <p:cond delay="0"/>
                                  </p:stCondLst>
                                  <p:childTnLst>
                                    <p:set>
                                      <p:cBhvr>
                                        <p:cTn id="71" dur="1" fill="hold">
                                          <p:stCondLst>
                                            <p:cond delay="0"/>
                                          </p:stCondLst>
                                        </p:cTn>
                                        <p:tgtEl>
                                          <p:spTgt spid="3">
                                            <p:txEl>
                                              <p:pRg st="1" end="1"/>
                                            </p:txEl>
                                          </p:spTgt>
                                        </p:tgtEl>
                                        <p:attrNameLst>
                                          <p:attrName>style.visibility</p:attrName>
                                        </p:attrNameLst>
                                      </p:cBhvr>
                                      <p:to>
                                        <p:strVal val="visible"/>
                                      </p:to>
                                    </p:set>
                                    <p:anim calcmode="lin" valueType="num">
                                      <p:cBhvr>
                                        <p:cTn id="72" dur="500" fill="hold"/>
                                        <p:tgtEl>
                                          <p:spTgt spid="3">
                                            <p:txEl>
                                              <p:pRg st="1" end="1"/>
                                            </p:txEl>
                                          </p:spTgt>
                                        </p:tgtEl>
                                        <p:attrNameLst>
                                          <p:attrName>ppt_w</p:attrName>
                                        </p:attrNameLst>
                                      </p:cBhvr>
                                      <p:tavLst>
                                        <p:tav tm="0">
                                          <p:val>
                                            <p:fltVal val="0"/>
                                          </p:val>
                                        </p:tav>
                                        <p:tav tm="100000">
                                          <p:val>
                                            <p:strVal val="#ppt_w"/>
                                          </p:val>
                                        </p:tav>
                                      </p:tavLst>
                                    </p:anim>
                                    <p:anim calcmode="lin" valueType="num">
                                      <p:cBhvr>
                                        <p:cTn id="73" dur="500" fill="hold"/>
                                        <p:tgtEl>
                                          <p:spTgt spid="3">
                                            <p:txEl>
                                              <p:pRg st="1" end="1"/>
                                            </p:txEl>
                                          </p:spTgt>
                                        </p:tgtEl>
                                        <p:attrNameLst>
                                          <p:attrName>ppt_h</p:attrName>
                                        </p:attrNameLst>
                                      </p:cBhvr>
                                      <p:tavLst>
                                        <p:tav tm="0">
                                          <p:val>
                                            <p:fltVal val="0"/>
                                          </p:val>
                                        </p:tav>
                                        <p:tav tm="100000">
                                          <p:val>
                                            <p:strVal val="#ppt_h"/>
                                          </p:val>
                                        </p:tav>
                                      </p:tavLst>
                                    </p:anim>
                                    <p:anim calcmode="lin" valueType="num">
                                      <p:cBhvr>
                                        <p:cTn id="74" dur="500" fill="hold"/>
                                        <p:tgtEl>
                                          <p:spTgt spid="3">
                                            <p:txEl>
                                              <p:pRg st="1" end="1"/>
                                            </p:txEl>
                                          </p:spTgt>
                                        </p:tgtEl>
                                        <p:attrNameLst>
                                          <p:attrName>style.rotation</p:attrName>
                                        </p:attrNameLst>
                                      </p:cBhvr>
                                      <p:tavLst>
                                        <p:tav tm="0">
                                          <p:val>
                                            <p:fltVal val="360"/>
                                          </p:val>
                                        </p:tav>
                                        <p:tav tm="100000">
                                          <p:val>
                                            <p:fltVal val="0"/>
                                          </p:val>
                                        </p:tav>
                                      </p:tavLst>
                                    </p:anim>
                                    <p:animEffect transition="in" filter="fade">
                                      <p:cBhvr>
                                        <p:cTn id="75" dur="500"/>
                                        <p:tgtEl>
                                          <p:spTgt spid="3">
                                            <p:txEl>
                                              <p:pRg st="1" end="1"/>
                                            </p:txEl>
                                          </p:spTgt>
                                        </p:tgtEl>
                                      </p:cBhvr>
                                    </p:animEffect>
                                  </p:childTnLst>
                                </p:cTn>
                              </p:par>
                            </p:childTnLst>
                          </p:cTn>
                        </p:par>
                      </p:childTnLst>
                    </p:cTn>
                  </p:par>
                  <p:par>
                    <p:cTn id="76" fill="hold">
                      <p:stCondLst>
                        <p:cond delay="indefinite"/>
                      </p:stCondLst>
                      <p:childTnLst>
                        <p:par>
                          <p:cTn id="77" fill="hold">
                            <p:stCondLst>
                              <p:cond delay="0"/>
                            </p:stCondLst>
                            <p:childTnLst>
                              <p:par>
                                <p:cTn id="78" presetID="3" presetClass="entr" presetSubtype="10" fill="hold" nodeType="clickEffect">
                                  <p:stCondLst>
                                    <p:cond delay="0"/>
                                  </p:stCondLst>
                                  <p:childTnLst>
                                    <p:set>
                                      <p:cBhvr>
                                        <p:cTn id="79" dur="1" fill="hold">
                                          <p:stCondLst>
                                            <p:cond delay="0"/>
                                          </p:stCondLst>
                                        </p:cTn>
                                        <p:tgtEl>
                                          <p:spTgt spid="243714"/>
                                        </p:tgtEl>
                                        <p:attrNameLst>
                                          <p:attrName>style.visibility</p:attrName>
                                        </p:attrNameLst>
                                      </p:cBhvr>
                                      <p:to>
                                        <p:strVal val="visible"/>
                                      </p:to>
                                    </p:set>
                                    <p:animEffect transition="in" filter="blinds(horizontal)">
                                      <p:cBhvr>
                                        <p:cTn id="80" dur="500"/>
                                        <p:tgtEl>
                                          <p:spTgt spid="243714"/>
                                        </p:tgtEl>
                                      </p:cBhvr>
                                    </p:animEffect>
                                  </p:childTnLst>
                                </p:cTn>
                              </p:par>
                            </p:childTnLst>
                          </p:cTn>
                        </p:par>
                      </p:childTnLst>
                    </p:cTn>
                  </p:par>
                  <p:par>
                    <p:cTn id="81" fill="hold">
                      <p:stCondLst>
                        <p:cond delay="indefinite"/>
                      </p:stCondLst>
                      <p:childTnLst>
                        <p:par>
                          <p:cTn id="82" fill="hold">
                            <p:stCondLst>
                              <p:cond delay="0"/>
                            </p:stCondLst>
                            <p:childTnLst>
                              <p:par>
                                <p:cTn id="83" presetID="49" presetClass="entr" presetSubtype="0" decel="100000" fill="hold" nodeType="clickEffect">
                                  <p:stCondLst>
                                    <p:cond delay="0"/>
                                  </p:stCondLst>
                                  <p:childTnLst>
                                    <p:set>
                                      <p:cBhvr>
                                        <p:cTn id="84" dur="1" fill="hold">
                                          <p:stCondLst>
                                            <p:cond delay="0"/>
                                          </p:stCondLst>
                                        </p:cTn>
                                        <p:tgtEl>
                                          <p:spTgt spid="3">
                                            <p:txEl>
                                              <p:pRg st="2" end="2"/>
                                            </p:txEl>
                                          </p:spTgt>
                                        </p:tgtEl>
                                        <p:attrNameLst>
                                          <p:attrName>style.visibility</p:attrName>
                                        </p:attrNameLst>
                                      </p:cBhvr>
                                      <p:to>
                                        <p:strVal val="visible"/>
                                      </p:to>
                                    </p:set>
                                    <p:anim calcmode="lin" valueType="num">
                                      <p:cBhvr>
                                        <p:cTn id="85" dur="500" fill="hold"/>
                                        <p:tgtEl>
                                          <p:spTgt spid="3">
                                            <p:txEl>
                                              <p:pRg st="2" end="2"/>
                                            </p:txEl>
                                          </p:spTgt>
                                        </p:tgtEl>
                                        <p:attrNameLst>
                                          <p:attrName>ppt_w</p:attrName>
                                        </p:attrNameLst>
                                      </p:cBhvr>
                                      <p:tavLst>
                                        <p:tav tm="0">
                                          <p:val>
                                            <p:fltVal val="0"/>
                                          </p:val>
                                        </p:tav>
                                        <p:tav tm="100000">
                                          <p:val>
                                            <p:strVal val="#ppt_w"/>
                                          </p:val>
                                        </p:tav>
                                      </p:tavLst>
                                    </p:anim>
                                    <p:anim calcmode="lin" valueType="num">
                                      <p:cBhvr>
                                        <p:cTn id="86" dur="500" fill="hold"/>
                                        <p:tgtEl>
                                          <p:spTgt spid="3">
                                            <p:txEl>
                                              <p:pRg st="2" end="2"/>
                                            </p:txEl>
                                          </p:spTgt>
                                        </p:tgtEl>
                                        <p:attrNameLst>
                                          <p:attrName>ppt_h</p:attrName>
                                        </p:attrNameLst>
                                      </p:cBhvr>
                                      <p:tavLst>
                                        <p:tav tm="0">
                                          <p:val>
                                            <p:fltVal val="0"/>
                                          </p:val>
                                        </p:tav>
                                        <p:tav tm="100000">
                                          <p:val>
                                            <p:strVal val="#ppt_h"/>
                                          </p:val>
                                        </p:tav>
                                      </p:tavLst>
                                    </p:anim>
                                    <p:anim calcmode="lin" valueType="num">
                                      <p:cBhvr>
                                        <p:cTn id="87" dur="500" fill="hold"/>
                                        <p:tgtEl>
                                          <p:spTgt spid="3">
                                            <p:txEl>
                                              <p:pRg st="2" end="2"/>
                                            </p:txEl>
                                          </p:spTgt>
                                        </p:tgtEl>
                                        <p:attrNameLst>
                                          <p:attrName>style.rotation</p:attrName>
                                        </p:attrNameLst>
                                      </p:cBhvr>
                                      <p:tavLst>
                                        <p:tav tm="0">
                                          <p:val>
                                            <p:fltVal val="360"/>
                                          </p:val>
                                        </p:tav>
                                        <p:tav tm="100000">
                                          <p:val>
                                            <p:fltVal val="0"/>
                                          </p:val>
                                        </p:tav>
                                      </p:tavLst>
                                    </p:anim>
                                    <p:animEffect transition="in" filter="fade">
                                      <p:cBhvr>
                                        <p:cTn id="88" dur="500"/>
                                        <p:tgtEl>
                                          <p:spTgt spid="3">
                                            <p:txEl>
                                              <p:pRg st="2" end="2"/>
                                            </p:txEl>
                                          </p:spTgt>
                                        </p:tgtEl>
                                      </p:cBhvr>
                                    </p:animEffect>
                                  </p:childTnLst>
                                </p:cTn>
                              </p:par>
                              <p:par>
                                <p:cTn id="89" presetID="49" presetClass="entr" presetSubtype="0" decel="100000" fill="hold" nodeType="withEffect">
                                  <p:stCondLst>
                                    <p:cond delay="0"/>
                                  </p:stCondLst>
                                  <p:childTnLst>
                                    <p:set>
                                      <p:cBhvr>
                                        <p:cTn id="90" dur="1" fill="hold">
                                          <p:stCondLst>
                                            <p:cond delay="0"/>
                                          </p:stCondLst>
                                        </p:cTn>
                                        <p:tgtEl>
                                          <p:spTgt spid="3">
                                            <p:txEl>
                                              <p:pRg st="3" end="3"/>
                                            </p:txEl>
                                          </p:spTgt>
                                        </p:tgtEl>
                                        <p:attrNameLst>
                                          <p:attrName>style.visibility</p:attrName>
                                        </p:attrNameLst>
                                      </p:cBhvr>
                                      <p:to>
                                        <p:strVal val="visible"/>
                                      </p:to>
                                    </p:set>
                                    <p:anim calcmode="lin" valueType="num">
                                      <p:cBhvr>
                                        <p:cTn id="91" dur="500" fill="hold"/>
                                        <p:tgtEl>
                                          <p:spTgt spid="3">
                                            <p:txEl>
                                              <p:pRg st="3" end="3"/>
                                            </p:txEl>
                                          </p:spTgt>
                                        </p:tgtEl>
                                        <p:attrNameLst>
                                          <p:attrName>ppt_w</p:attrName>
                                        </p:attrNameLst>
                                      </p:cBhvr>
                                      <p:tavLst>
                                        <p:tav tm="0">
                                          <p:val>
                                            <p:fltVal val="0"/>
                                          </p:val>
                                        </p:tav>
                                        <p:tav tm="100000">
                                          <p:val>
                                            <p:strVal val="#ppt_w"/>
                                          </p:val>
                                        </p:tav>
                                      </p:tavLst>
                                    </p:anim>
                                    <p:anim calcmode="lin" valueType="num">
                                      <p:cBhvr>
                                        <p:cTn id="92" dur="500" fill="hold"/>
                                        <p:tgtEl>
                                          <p:spTgt spid="3">
                                            <p:txEl>
                                              <p:pRg st="3" end="3"/>
                                            </p:txEl>
                                          </p:spTgt>
                                        </p:tgtEl>
                                        <p:attrNameLst>
                                          <p:attrName>ppt_h</p:attrName>
                                        </p:attrNameLst>
                                      </p:cBhvr>
                                      <p:tavLst>
                                        <p:tav tm="0">
                                          <p:val>
                                            <p:fltVal val="0"/>
                                          </p:val>
                                        </p:tav>
                                        <p:tav tm="100000">
                                          <p:val>
                                            <p:strVal val="#ppt_h"/>
                                          </p:val>
                                        </p:tav>
                                      </p:tavLst>
                                    </p:anim>
                                    <p:anim calcmode="lin" valueType="num">
                                      <p:cBhvr>
                                        <p:cTn id="93" dur="500" fill="hold"/>
                                        <p:tgtEl>
                                          <p:spTgt spid="3">
                                            <p:txEl>
                                              <p:pRg st="3" end="3"/>
                                            </p:txEl>
                                          </p:spTgt>
                                        </p:tgtEl>
                                        <p:attrNameLst>
                                          <p:attrName>style.rotation</p:attrName>
                                        </p:attrNameLst>
                                      </p:cBhvr>
                                      <p:tavLst>
                                        <p:tav tm="0">
                                          <p:val>
                                            <p:fltVal val="360"/>
                                          </p:val>
                                        </p:tav>
                                        <p:tav tm="100000">
                                          <p:val>
                                            <p:fltVal val="0"/>
                                          </p:val>
                                        </p:tav>
                                      </p:tavLst>
                                    </p:anim>
                                    <p:animEffect transition="in" filter="fade">
                                      <p:cBhvr>
                                        <p:cTn id="94" dur="500"/>
                                        <p:tgtEl>
                                          <p:spTgt spid="3">
                                            <p:txEl>
                                              <p:pRg st="3" end="3"/>
                                            </p:txEl>
                                          </p:spTgt>
                                        </p:tgtEl>
                                      </p:cBhvr>
                                    </p:animEffect>
                                  </p:childTnLst>
                                </p:cTn>
                              </p:par>
                              <p:par>
                                <p:cTn id="95" presetID="49" presetClass="entr" presetSubtype="0" decel="100000" fill="hold" nodeType="withEffect">
                                  <p:stCondLst>
                                    <p:cond delay="0"/>
                                  </p:stCondLst>
                                  <p:childTnLst>
                                    <p:set>
                                      <p:cBhvr>
                                        <p:cTn id="96" dur="1" fill="hold">
                                          <p:stCondLst>
                                            <p:cond delay="0"/>
                                          </p:stCondLst>
                                        </p:cTn>
                                        <p:tgtEl>
                                          <p:spTgt spid="3">
                                            <p:txEl>
                                              <p:pRg st="4" end="4"/>
                                            </p:txEl>
                                          </p:spTgt>
                                        </p:tgtEl>
                                        <p:attrNameLst>
                                          <p:attrName>style.visibility</p:attrName>
                                        </p:attrNameLst>
                                      </p:cBhvr>
                                      <p:to>
                                        <p:strVal val="visible"/>
                                      </p:to>
                                    </p:set>
                                    <p:anim calcmode="lin" valueType="num">
                                      <p:cBhvr>
                                        <p:cTn id="97" dur="500" fill="hold"/>
                                        <p:tgtEl>
                                          <p:spTgt spid="3">
                                            <p:txEl>
                                              <p:pRg st="4" end="4"/>
                                            </p:txEl>
                                          </p:spTgt>
                                        </p:tgtEl>
                                        <p:attrNameLst>
                                          <p:attrName>ppt_w</p:attrName>
                                        </p:attrNameLst>
                                      </p:cBhvr>
                                      <p:tavLst>
                                        <p:tav tm="0">
                                          <p:val>
                                            <p:fltVal val="0"/>
                                          </p:val>
                                        </p:tav>
                                        <p:tav tm="100000">
                                          <p:val>
                                            <p:strVal val="#ppt_w"/>
                                          </p:val>
                                        </p:tav>
                                      </p:tavLst>
                                    </p:anim>
                                    <p:anim calcmode="lin" valueType="num">
                                      <p:cBhvr>
                                        <p:cTn id="98" dur="500" fill="hold"/>
                                        <p:tgtEl>
                                          <p:spTgt spid="3">
                                            <p:txEl>
                                              <p:pRg st="4" end="4"/>
                                            </p:txEl>
                                          </p:spTgt>
                                        </p:tgtEl>
                                        <p:attrNameLst>
                                          <p:attrName>ppt_h</p:attrName>
                                        </p:attrNameLst>
                                      </p:cBhvr>
                                      <p:tavLst>
                                        <p:tav tm="0">
                                          <p:val>
                                            <p:fltVal val="0"/>
                                          </p:val>
                                        </p:tav>
                                        <p:tav tm="100000">
                                          <p:val>
                                            <p:strVal val="#ppt_h"/>
                                          </p:val>
                                        </p:tav>
                                      </p:tavLst>
                                    </p:anim>
                                    <p:anim calcmode="lin" valueType="num">
                                      <p:cBhvr>
                                        <p:cTn id="99" dur="500" fill="hold"/>
                                        <p:tgtEl>
                                          <p:spTgt spid="3">
                                            <p:txEl>
                                              <p:pRg st="4" end="4"/>
                                            </p:txEl>
                                          </p:spTgt>
                                        </p:tgtEl>
                                        <p:attrNameLst>
                                          <p:attrName>style.rotation</p:attrName>
                                        </p:attrNameLst>
                                      </p:cBhvr>
                                      <p:tavLst>
                                        <p:tav tm="0">
                                          <p:val>
                                            <p:fltVal val="360"/>
                                          </p:val>
                                        </p:tav>
                                        <p:tav tm="100000">
                                          <p:val>
                                            <p:fltVal val="0"/>
                                          </p:val>
                                        </p:tav>
                                      </p:tavLst>
                                    </p:anim>
                                    <p:animEffect transition="in" filter="fade">
                                      <p:cBhvr>
                                        <p:cTn id="100" dur="500"/>
                                        <p:tgtEl>
                                          <p:spTgt spid="3">
                                            <p:txEl>
                                              <p:pRg st="4" end="4"/>
                                            </p:txEl>
                                          </p:spTgt>
                                        </p:tgtEl>
                                      </p:cBhvr>
                                    </p:animEffect>
                                  </p:childTnLst>
                                </p:cTn>
                              </p:par>
                              <p:par>
                                <p:cTn id="101" presetID="49" presetClass="entr" presetSubtype="0" decel="100000" fill="hold" nodeType="withEffect">
                                  <p:stCondLst>
                                    <p:cond delay="0"/>
                                  </p:stCondLst>
                                  <p:childTnLst>
                                    <p:set>
                                      <p:cBhvr>
                                        <p:cTn id="102" dur="1" fill="hold">
                                          <p:stCondLst>
                                            <p:cond delay="0"/>
                                          </p:stCondLst>
                                        </p:cTn>
                                        <p:tgtEl>
                                          <p:spTgt spid="3">
                                            <p:txEl>
                                              <p:pRg st="5" end="5"/>
                                            </p:txEl>
                                          </p:spTgt>
                                        </p:tgtEl>
                                        <p:attrNameLst>
                                          <p:attrName>style.visibility</p:attrName>
                                        </p:attrNameLst>
                                      </p:cBhvr>
                                      <p:to>
                                        <p:strVal val="visible"/>
                                      </p:to>
                                    </p:set>
                                    <p:anim calcmode="lin" valueType="num">
                                      <p:cBhvr>
                                        <p:cTn id="103" dur="500" fill="hold"/>
                                        <p:tgtEl>
                                          <p:spTgt spid="3">
                                            <p:txEl>
                                              <p:pRg st="5" end="5"/>
                                            </p:txEl>
                                          </p:spTgt>
                                        </p:tgtEl>
                                        <p:attrNameLst>
                                          <p:attrName>ppt_w</p:attrName>
                                        </p:attrNameLst>
                                      </p:cBhvr>
                                      <p:tavLst>
                                        <p:tav tm="0">
                                          <p:val>
                                            <p:fltVal val="0"/>
                                          </p:val>
                                        </p:tav>
                                        <p:tav tm="100000">
                                          <p:val>
                                            <p:strVal val="#ppt_w"/>
                                          </p:val>
                                        </p:tav>
                                      </p:tavLst>
                                    </p:anim>
                                    <p:anim calcmode="lin" valueType="num">
                                      <p:cBhvr>
                                        <p:cTn id="104" dur="500" fill="hold"/>
                                        <p:tgtEl>
                                          <p:spTgt spid="3">
                                            <p:txEl>
                                              <p:pRg st="5" end="5"/>
                                            </p:txEl>
                                          </p:spTgt>
                                        </p:tgtEl>
                                        <p:attrNameLst>
                                          <p:attrName>ppt_h</p:attrName>
                                        </p:attrNameLst>
                                      </p:cBhvr>
                                      <p:tavLst>
                                        <p:tav tm="0">
                                          <p:val>
                                            <p:fltVal val="0"/>
                                          </p:val>
                                        </p:tav>
                                        <p:tav tm="100000">
                                          <p:val>
                                            <p:strVal val="#ppt_h"/>
                                          </p:val>
                                        </p:tav>
                                      </p:tavLst>
                                    </p:anim>
                                    <p:anim calcmode="lin" valueType="num">
                                      <p:cBhvr>
                                        <p:cTn id="105" dur="500" fill="hold"/>
                                        <p:tgtEl>
                                          <p:spTgt spid="3">
                                            <p:txEl>
                                              <p:pRg st="5" end="5"/>
                                            </p:txEl>
                                          </p:spTgt>
                                        </p:tgtEl>
                                        <p:attrNameLst>
                                          <p:attrName>style.rotation</p:attrName>
                                        </p:attrNameLst>
                                      </p:cBhvr>
                                      <p:tavLst>
                                        <p:tav tm="0">
                                          <p:val>
                                            <p:fltVal val="360"/>
                                          </p:val>
                                        </p:tav>
                                        <p:tav tm="100000">
                                          <p:val>
                                            <p:fltVal val="0"/>
                                          </p:val>
                                        </p:tav>
                                      </p:tavLst>
                                    </p:anim>
                                    <p:animEffect transition="in" filter="fade">
                                      <p:cBhvr>
                                        <p:cTn id="106" dur="500"/>
                                        <p:tgtEl>
                                          <p:spTgt spid="3">
                                            <p:txEl>
                                              <p:pRg st="5" end="5"/>
                                            </p:txEl>
                                          </p:spTgt>
                                        </p:tgtEl>
                                      </p:cBhvr>
                                    </p:animEffect>
                                  </p:childTnLst>
                                </p:cTn>
                              </p:par>
                              <p:par>
                                <p:cTn id="107" presetID="49" presetClass="entr" presetSubtype="0" decel="100000" fill="hold" nodeType="withEffect">
                                  <p:stCondLst>
                                    <p:cond delay="0"/>
                                  </p:stCondLst>
                                  <p:childTnLst>
                                    <p:set>
                                      <p:cBhvr>
                                        <p:cTn id="108" dur="1" fill="hold">
                                          <p:stCondLst>
                                            <p:cond delay="0"/>
                                          </p:stCondLst>
                                        </p:cTn>
                                        <p:tgtEl>
                                          <p:spTgt spid="3">
                                            <p:txEl>
                                              <p:pRg st="6" end="6"/>
                                            </p:txEl>
                                          </p:spTgt>
                                        </p:tgtEl>
                                        <p:attrNameLst>
                                          <p:attrName>style.visibility</p:attrName>
                                        </p:attrNameLst>
                                      </p:cBhvr>
                                      <p:to>
                                        <p:strVal val="visible"/>
                                      </p:to>
                                    </p:set>
                                    <p:anim calcmode="lin" valueType="num">
                                      <p:cBhvr>
                                        <p:cTn id="109" dur="500" fill="hold"/>
                                        <p:tgtEl>
                                          <p:spTgt spid="3">
                                            <p:txEl>
                                              <p:pRg st="6" end="6"/>
                                            </p:txEl>
                                          </p:spTgt>
                                        </p:tgtEl>
                                        <p:attrNameLst>
                                          <p:attrName>ppt_w</p:attrName>
                                        </p:attrNameLst>
                                      </p:cBhvr>
                                      <p:tavLst>
                                        <p:tav tm="0">
                                          <p:val>
                                            <p:fltVal val="0"/>
                                          </p:val>
                                        </p:tav>
                                        <p:tav tm="100000">
                                          <p:val>
                                            <p:strVal val="#ppt_w"/>
                                          </p:val>
                                        </p:tav>
                                      </p:tavLst>
                                    </p:anim>
                                    <p:anim calcmode="lin" valueType="num">
                                      <p:cBhvr>
                                        <p:cTn id="110" dur="500" fill="hold"/>
                                        <p:tgtEl>
                                          <p:spTgt spid="3">
                                            <p:txEl>
                                              <p:pRg st="6" end="6"/>
                                            </p:txEl>
                                          </p:spTgt>
                                        </p:tgtEl>
                                        <p:attrNameLst>
                                          <p:attrName>ppt_h</p:attrName>
                                        </p:attrNameLst>
                                      </p:cBhvr>
                                      <p:tavLst>
                                        <p:tav tm="0">
                                          <p:val>
                                            <p:fltVal val="0"/>
                                          </p:val>
                                        </p:tav>
                                        <p:tav tm="100000">
                                          <p:val>
                                            <p:strVal val="#ppt_h"/>
                                          </p:val>
                                        </p:tav>
                                      </p:tavLst>
                                    </p:anim>
                                    <p:anim calcmode="lin" valueType="num">
                                      <p:cBhvr>
                                        <p:cTn id="111" dur="500" fill="hold"/>
                                        <p:tgtEl>
                                          <p:spTgt spid="3">
                                            <p:txEl>
                                              <p:pRg st="6" end="6"/>
                                            </p:txEl>
                                          </p:spTgt>
                                        </p:tgtEl>
                                        <p:attrNameLst>
                                          <p:attrName>style.rotation</p:attrName>
                                        </p:attrNameLst>
                                      </p:cBhvr>
                                      <p:tavLst>
                                        <p:tav tm="0">
                                          <p:val>
                                            <p:fltVal val="360"/>
                                          </p:val>
                                        </p:tav>
                                        <p:tav tm="100000">
                                          <p:val>
                                            <p:fltVal val="0"/>
                                          </p:val>
                                        </p:tav>
                                      </p:tavLst>
                                    </p:anim>
                                    <p:animEffect transition="in" filter="fade">
                                      <p:cBhvr>
                                        <p:cTn id="112" dur="500"/>
                                        <p:tgtEl>
                                          <p:spTgt spid="3">
                                            <p:txEl>
                                              <p:pRg st="6" end="6"/>
                                            </p:txEl>
                                          </p:spTgt>
                                        </p:tgtEl>
                                      </p:cBhvr>
                                    </p:animEffect>
                                  </p:childTnLst>
                                </p:cTn>
                              </p:par>
                            </p:childTnLst>
                          </p:cTn>
                        </p:par>
                      </p:childTnLst>
                    </p:cTn>
                  </p:par>
                  <p:par>
                    <p:cTn id="113" fill="hold">
                      <p:stCondLst>
                        <p:cond delay="indefinite"/>
                      </p:stCondLst>
                      <p:childTnLst>
                        <p:par>
                          <p:cTn id="114" fill="hold">
                            <p:stCondLst>
                              <p:cond delay="0"/>
                            </p:stCondLst>
                            <p:childTnLst>
                              <p:par>
                                <p:cTn id="115" presetID="3" presetClass="entr" presetSubtype="10" fill="hold" nodeType="clickEffect">
                                  <p:stCondLst>
                                    <p:cond delay="0"/>
                                  </p:stCondLst>
                                  <p:childTnLst>
                                    <p:set>
                                      <p:cBhvr>
                                        <p:cTn id="116" dur="1" fill="hold">
                                          <p:stCondLst>
                                            <p:cond delay="0"/>
                                          </p:stCondLst>
                                        </p:cTn>
                                        <p:tgtEl>
                                          <p:spTgt spid="243715"/>
                                        </p:tgtEl>
                                        <p:attrNameLst>
                                          <p:attrName>style.visibility</p:attrName>
                                        </p:attrNameLst>
                                      </p:cBhvr>
                                      <p:to>
                                        <p:strVal val="visible"/>
                                      </p:to>
                                    </p:set>
                                    <p:animEffect transition="in" filter="blinds(horizontal)">
                                      <p:cBhvr>
                                        <p:cTn id="117" dur="500"/>
                                        <p:tgtEl>
                                          <p:spTgt spid="2437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5" grpId="0"/>
      <p:bldP spid="20" grpId="0" bldLvl="0" animBg="1"/>
      <p:bldP spid="24" grpId="0"/>
      <p:bldP spid="25" grpId="0"/>
      <p:bldP spid="26" grpId="0"/>
      <p:bldP spid="27" grpId="0" bldLvl="0" animBg="1"/>
      <p:bldP spid="28" grpId="0"/>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内容占位符 2"/>
          <p:cNvSpPr>
            <a:spLocks noGrp="1"/>
          </p:cNvSpPr>
          <p:nvPr>
            <p:ph idx="1"/>
          </p:nvPr>
        </p:nvSpPr>
        <p:spPr>
          <a:xfrm>
            <a:off x="2063750" y="571500"/>
            <a:ext cx="8153400" cy="5553075"/>
          </a:xfrm>
        </p:spPr>
        <p:txBody>
          <a:bodyPr/>
          <a:lstStyle/>
          <a:p>
            <a:r>
              <a:rPr lang="zh-CN" altLang="zh-CN" smtClean="0"/>
              <a:t>以上</a:t>
            </a:r>
            <a:r>
              <a:rPr lang="en-US" altLang="zh-CN" smtClean="0"/>
              <a:t>3</a:t>
            </a:r>
            <a:r>
              <a:rPr lang="zh-CN" altLang="zh-CN" smtClean="0"/>
              <a:t>个函数的调用，情况各不相同：</a:t>
            </a:r>
            <a:endParaRPr lang="zh-CN" altLang="zh-CN" smtClean="0"/>
          </a:p>
          <a:p>
            <a:pPr lvl="1"/>
            <a:r>
              <a:rPr lang="zh-CN" altLang="zh-CN" smtClean="0"/>
              <a:t>调用</a:t>
            </a:r>
            <a:r>
              <a:rPr lang="en-US" altLang="zh-CN" smtClean="0"/>
              <a:t>input</a:t>
            </a:r>
            <a:r>
              <a:rPr lang="zh-CN" altLang="zh-CN" smtClean="0"/>
              <a:t>函数时，实参是指针变量，形参是结构体数组，传递的是结构体元素的地址，函数无返回值。</a:t>
            </a:r>
            <a:endParaRPr lang="zh-CN" altLang="zh-CN" smtClean="0"/>
          </a:p>
          <a:p>
            <a:pPr lvl="1"/>
            <a:r>
              <a:rPr lang="zh-CN" altLang="zh-CN" smtClean="0"/>
              <a:t>调用</a:t>
            </a:r>
            <a:r>
              <a:rPr lang="en-US" altLang="zh-CN" smtClean="0"/>
              <a:t>max</a:t>
            </a:r>
            <a:r>
              <a:rPr lang="zh-CN" altLang="zh-CN" smtClean="0"/>
              <a:t>函数时，实参是指针变量，形参是结构体数组，传递的是结构体元素的地址，函数的返回值是结构体类型数据。</a:t>
            </a:r>
            <a:endParaRPr lang="zh-CN" altLang="zh-CN" smtClean="0"/>
          </a:p>
          <a:p>
            <a:pPr lvl="1"/>
            <a:r>
              <a:rPr lang="zh-CN" altLang="zh-CN" smtClean="0"/>
              <a:t>调用</a:t>
            </a:r>
            <a:r>
              <a:rPr lang="en-US" altLang="zh-CN" smtClean="0"/>
              <a:t>print</a:t>
            </a:r>
            <a:r>
              <a:rPr lang="zh-CN" altLang="zh-CN" smtClean="0"/>
              <a:t>函数时，实参是结构体变量，形参是结构体变量，传递的是结构体变量中各成员的值，函数无返回值。</a:t>
            </a:r>
            <a:endParaRPr lang="zh-CN" altLang="en-US" smtClean="0"/>
          </a:p>
        </p:txBody>
      </p:sp>
      <p:pic>
        <p:nvPicPr>
          <p:cNvPr id="68611" name="图片 2" descr="Untitled2.png">
            <a:hlinkClick r:id="rId1" action="ppaction://hlinksldjump"/>
          </p:cNvPr>
          <p:cNvPicPr>
            <a:picLocks noChangeAspect="1"/>
          </p:cNvPicPr>
          <p:nvPr/>
        </p:nvPicPr>
        <p:blipFill>
          <a:blip r:embed="rId2"/>
          <a:srcRect/>
          <a:stretch>
            <a:fillRect/>
          </a:stretch>
        </p:blipFill>
        <p:spPr bwMode="auto">
          <a:xfrm>
            <a:off x="9953625" y="6072188"/>
            <a:ext cx="469900" cy="469900"/>
          </a:xfrm>
          <a:prstGeom prst="rect">
            <a:avLst/>
          </a:prstGeom>
          <a:noFill/>
          <a:ln w="9525">
            <a:noFill/>
            <a:miter lim="800000"/>
            <a:headEnd/>
            <a:tailEnd/>
          </a:ln>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68610">
                                            <p:txEl>
                                              <p:pRg st="1" end="1"/>
                                            </p:txEl>
                                          </p:spTgt>
                                        </p:tgtEl>
                                        <p:attrNameLst>
                                          <p:attrName>style.visibility</p:attrName>
                                        </p:attrNameLst>
                                      </p:cBhvr>
                                      <p:to>
                                        <p:strVal val="visible"/>
                                      </p:to>
                                    </p:set>
                                    <p:animEffect transition="in" filter="blinds(horizontal)">
                                      <p:cBhvr>
                                        <p:cTn id="7" dur="500"/>
                                        <p:tgtEl>
                                          <p:spTgt spid="68610">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68610">
                                            <p:txEl>
                                              <p:pRg st="2" end="2"/>
                                            </p:txEl>
                                          </p:spTgt>
                                        </p:tgtEl>
                                        <p:attrNameLst>
                                          <p:attrName>style.visibility</p:attrName>
                                        </p:attrNameLst>
                                      </p:cBhvr>
                                      <p:to>
                                        <p:strVal val="visible"/>
                                      </p:to>
                                    </p:set>
                                    <p:animEffect transition="in" filter="blinds(horizontal)">
                                      <p:cBhvr>
                                        <p:cTn id="12" dur="500"/>
                                        <p:tgtEl>
                                          <p:spTgt spid="68610">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68610">
                                            <p:txEl>
                                              <p:pRg st="3" end="3"/>
                                            </p:txEl>
                                          </p:spTgt>
                                        </p:tgtEl>
                                        <p:attrNameLst>
                                          <p:attrName>style.visibility</p:attrName>
                                        </p:attrNameLst>
                                      </p:cBhvr>
                                      <p:to>
                                        <p:strVal val="visible"/>
                                      </p:to>
                                    </p:set>
                                    <p:animEffect transition="in" filter="blinds(horizontal)">
                                      <p:cBhvr>
                                        <p:cTn id="17" dur="500"/>
                                        <p:tgtEl>
                                          <p:spTgt spid="68610">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15042" name="Rectangle 2"/>
          <p:cNvSpPr>
            <a:spLocks noGrp="1" noChangeArrowheads="1"/>
          </p:cNvSpPr>
          <p:nvPr>
            <p:ph type="title"/>
          </p:nvPr>
        </p:nvSpPr>
        <p:spPr>
          <a:xfrm>
            <a:off x="1809750" y="909638"/>
            <a:ext cx="8358188" cy="769937"/>
          </a:xfrm>
          <a:effectLst/>
        </p:spPr>
        <p:txBody>
          <a:bodyPr anchor="ctr"/>
          <a:lstStyle/>
          <a:p>
            <a:pPr eaLnBrk="1" hangingPunct="1">
              <a:defRPr/>
            </a:pPr>
            <a:r>
              <a:rPr lang="en-US" altLang="zh-CN" dirty="0" smtClean="0">
                <a:solidFill>
                  <a:srgbClr val="800000"/>
                </a:solidFill>
                <a:effectLst>
                  <a:outerShdw blurRad="38100" dist="38100" dir="2700000" algn="tl">
                    <a:srgbClr val="000000"/>
                  </a:outerShdw>
                </a:effectLst>
                <a:latin typeface="Arial" panose="020B0604020202020204" pitchFamily="34" charset="0"/>
                <a:ea typeface="黑体" panose="02010609060101010101" pitchFamily="2" charset="-122"/>
              </a:rPr>
              <a:t>8.4 </a:t>
            </a:r>
            <a:r>
              <a:rPr lang="zh-CN" altLang="zh-CN" dirty="0" smtClean="0">
                <a:solidFill>
                  <a:srgbClr val="800000"/>
                </a:solidFill>
                <a:effectLst>
                  <a:outerShdw blurRad="38100" dist="38100" dir="2700000" algn="tl">
                    <a:srgbClr val="000000"/>
                  </a:outerShdw>
                </a:effectLst>
                <a:latin typeface="Arial" panose="020B0604020202020204" pitchFamily="34" charset="0"/>
                <a:ea typeface="黑体" panose="02010609060101010101" pitchFamily="2" charset="-122"/>
              </a:rPr>
              <a:t>用指针处理链表</a:t>
            </a:r>
            <a:endParaRPr lang="zh-CN" altLang="en-US" dirty="0" smtClean="0">
              <a:solidFill>
                <a:srgbClr val="800000"/>
              </a:solidFill>
              <a:effectLst>
                <a:outerShdw blurRad="38100" dist="38100" dir="2700000" algn="tl">
                  <a:srgbClr val="000000"/>
                </a:outerShdw>
              </a:effectLst>
              <a:latin typeface="Arial" panose="020B0604020202020204" pitchFamily="34" charset="0"/>
              <a:ea typeface="黑体" panose="02010609060101010101" pitchFamily="2" charset="-122"/>
            </a:endParaRPr>
          </a:p>
        </p:txBody>
      </p:sp>
      <p:sp>
        <p:nvSpPr>
          <p:cNvPr id="69635" name="Rectangle 3"/>
          <p:cNvSpPr>
            <a:spLocks noGrp="1" noChangeArrowheads="1"/>
          </p:cNvSpPr>
          <p:nvPr>
            <p:ph type="body" idx="1"/>
          </p:nvPr>
        </p:nvSpPr>
        <p:spPr>
          <a:xfrm>
            <a:off x="3095625" y="2214563"/>
            <a:ext cx="6357938" cy="3000375"/>
          </a:xfrm>
        </p:spPr>
        <p:txBody>
          <a:bodyPr/>
          <a:lstStyle/>
          <a:p>
            <a:pPr>
              <a:buFont typeface="Wingdings" panose="05000000000000000000" pitchFamily="2" charset="2"/>
              <a:buNone/>
            </a:pPr>
            <a:r>
              <a:rPr lang="en-US" altLang="zh-CN" sz="3600" smtClean="0">
                <a:hlinkClick r:id="rId1" action="ppaction://hlinksldjump"/>
              </a:rPr>
              <a:t>8.4.1</a:t>
            </a:r>
            <a:r>
              <a:rPr lang="zh-CN" altLang="zh-CN" sz="3600" smtClean="0">
                <a:hlinkClick r:id="rId1" action="ppaction://hlinksldjump"/>
              </a:rPr>
              <a:t> 什么是链表</a:t>
            </a:r>
            <a:endParaRPr lang="en-US" altLang="zh-CN" sz="3600" smtClean="0"/>
          </a:p>
          <a:p>
            <a:pPr>
              <a:buFont typeface="Wingdings" panose="05000000000000000000" pitchFamily="2" charset="2"/>
              <a:buNone/>
            </a:pPr>
            <a:r>
              <a:rPr lang="en-US" altLang="zh-CN" sz="3600" smtClean="0">
                <a:hlinkClick r:id="rId2" action="ppaction://hlinksldjump"/>
              </a:rPr>
              <a:t>8.4.2 </a:t>
            </a:r>
            <a:r>
              <a:rPr lang="zh-CN" altLang="zh-CN" sz="3600" smtClean="0">
                <a:hlinkClick r:id="rId2" action="ppaction://hlinksldjump"/>
              </a:rPr>
              <a:t>建立简单的静态链表</a:t>
            </a:r>
            <a:endParaRPr lang="en-US" altLang="zh-CN" sz="3600" smtClean="0"/>
          </a:p>
          <a:p>
            <a:pPr>
              <a:buFont typeface="Wingdings" panose="05000000000000000000" pitchFamily="2" charset="2"/>
              <a:buNone/>
            </a:pPr>
            <a:r>
              <a:rPr lang="en-US" altLang="zh-CN" sz="3600" smtClean="0">
                <a:hlinkClick r:id="rId3" action="ppaction://hlinksldjump"/>
              </a:rPr>
              <a:t>8.4.3 </a:t>
            </a:r>
            <a:r>
              <a:rPr lang="zh-CN" altLang="zh-CN" sz="3600" smtClean="0">
                <a:hlinkClick r:id="rId3" action="ppaction://hlinksldjump"/>
              </a:rPr>
              <a:t>建立动态链表</a:t>
            </a:r>
            <a:endParaRPr lang="en-US" altLang="zh-CN" sz="3600" smtClean="0"/>
          </a:p>
          <a:p>
            <a:pPr>
              <a:buFont typeface="Wingdings" panose="05000000000000000000" pitchFamily="2" charset="2"/>
              <a:buNone/>
            </a:pPr>
            <a:r>
              <a:rPr lang="en-US" altLang="zh-CN" sz="3600" smtClean="0">
                <a:hlinkClick r:id="rId4" action="ppaction://hlinksldjump"/>
              </a:rPr>
              <a:t>8.4.4 </a:t>
            </a:r>
            <a:r>
              <a:rPr lang="zh-CN" altLang="zh-CN" sz="3600" smtClean="0">
                <a:hlinkClick r:id="rId4" action="ppaction://hlinksldjump"/>
              </a:rPr>
              <a:t>输出链表</a:t>
            </a:r>
            <a:endParaRPr lang="zh-CN" altLang="zh-CN" sz="3600" smtClean="0"/>
          </a:p>
        </p:txBody>
      </p:sp>
      <p:pic>
        <p:nvPicPr>
          <p:cNvPr id="69636" name="图片 3" descr="Untitled.png">
            <a:hlinkClick r:id="rId5" action="ppaction://hlinksldjump"/>
          </p:cNvPr>
          <p:cNvPicPr>
            <a:picLocks noChangeAspect="1"/>
          </p:cNvPicPr>
          <p:nvPr/>
        </p:nvPicPr>
        <p:blipFill>
          <a:blip r:embed="rId6"/>
          <a:srcRect/>
          <a:stretch>
            <a:fillRect/>
          </a:stretch>
        </p:blipFill>
        <p:spPr bwMode="auto">
          <a:xfrm>
            <a:off x="9740900" y="5937250"/>
            <a:ext cx="927100" cy="920750"/>
          </a:xfrm>
          <a:prstGeom prst="rect">
            <a:avLst/>
          </a:prstGeom>
          <a:noFill/>
          <a:ln w="9525">
            <a:noFill/>
            <a:miter lim="800000"/>
            <a:headEnd/>
            <a:tailEnd/>
          </a:ln>
        </p:spPr>
      </p:pic>
    </p:spTree>
  </p:cSld>
  <p:clrMapOvr>
    <a:masterClrMapping/>
  </p:clrMapOvr>
  <p:transition spd="med">
    <p:blinds/>
  </p:transition>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15042" name="Rectangle 2"/>
          <p:cNvSpPr>
            <a:spLocks noGrp="1" noChangeArrowheads="1"/>
          </p:cNvSpPr>
          <p:nvPr>
            <p:ph type="title"/>
          </p:nvPr>
        </p:nvSpPr>
        <p:spPr>
          <a:xfrm>
            <a:off x="1809750" y="909638"/>
            <a:ext cx="8358188" cy="769937"/>
          </a:xfrm>
          <a:effectLst/>
        </p:spPr>
        <p:txBody>
          <a:bodyPr anchor="ctr"/>
          <a:lstStyle/>
          <a:p>
            <a:pPr eaLnBrk="1" hangingPunct="1">
              <a:defRPr/>
            </a:pPr>
            <a:r>
              <a:rPr lang="en-US" altLang="zh-CN" dirty="0" smtClean="0">
                <a:solidFill>
                  <a:srgbClr val="800000"/>
                </a:solidFill>
                <a:effectLst>
                  <a:outerShdw blurRad="38100" dist="38100" dir="2700000" algn="tl">
                    <a:srgbClr val="000000"/>
                  </a:outerShdw>
                </a:effectLst>
                <a:latin typeface="Arial" panose="020B0604020202020204" pitchFamily="34" charset="0"/>
                <a:ea typeface="黑体" panose="02010609060101010101" pitchFamily="2" charset="-122"/>
              </a:rPr>
              <a:t>8.4.1</a:t>
            </a:r>
            <a:r>
              <a:rPr lang="zh-CN" altLang="zh-CN" dirty="0" smtClean="0">
                <a:solidFill>
                  <a:srgbClr val="800000"/>
                </a:solidFill>
                <a:effectLst>
                  <a:outerShdw blurRad="38100" dist="38100" dir="2700000" algn="tl">
                    <a:srgbClr val="000000"/>
                  </a:outerShdw>
                </a:effectLst>
                <a:latin typeface="Arial" panose="020B0604020202020204" pitchFamily="34" charset="0"/>
                <a:ea typeface="黑体" panose="02010609060101010101" pitchFamily="2" charset="-122"/>
              </a:rPr>
              <a:t> 什么是链表</a:t>
            </a:r>
            <a:endParaRPr lang="zh-CN" altLang="en-US" dirty="0" smtClean="0">
              <a:solidFill>
                <a:srgbClr val="800000"/>
              </a:solidFill>
              <a:effectLst>
                <a:outerShdw blurRad="38100" dist="38100" dir="2700000" algn="tl">
                  <a:srgbClr val="000000"/>
                </a:outerShdw>
              </a:effectLst>
              <a:latin typeface="Arial" panose="020B0604020202020204" pitchFamily="34" charset="0"/>
              <a:ea typeface="黑体" panose="02010609060101010101" pitchFamily="2" charset="-122"/>
            </a:endParaRPr>
          </a:p>
        </p:txBody>
      </p:sp>
      <p:sp>
        <p:nvSpPr>
          <p:cNvPr id="70659" name="Rectangle 3"/>
          <p:cNvSpPr>
            <a:spLocks noGrp="1" noChangeArrowheads="1"/>
          </p:cNvSpPr>
          <p:nvPr>
            <p:ph type="body" idx="1"/>
          </p:nvPr>
        </p:nvSpPr>
        <p:spPr>
          <a:xfrm>
            <a:off x="2524125" y="1928813"/>
            <a:ext cx="7358063" cy="2000250"/>
          </a:xfrm>
        </p:spPr>
        <p:txBody>
          <a:bodyPr/>
          <a:lstStyle/>
          <a:p>
            <a:r>
              <a:rPr lang="zh-CN" altLang="zh-CN" smtClean="0"/>
              <a:t>链表是一种常见的重要的数据结构</a:t>
            </a:r>
            <a:endParaRPr lang="en-US" altLang="zh-CN" smtClean="0"/>
          </a:p>
          <a:p>
            <a:r>
              <a:rPr lang="zh-CN" altLang="zh-CN" smtClean="0"/>
              <a:t>它是动态地进行存储分配的一种结构</a:t>
            </a:r>
            <a:endParaRPr lang="zh-CN" altLang="zh-CN" smtClean="0"/>
          </a:p>
        </p:txBody>
      </p:sp>
      <p:sp>
        <p:nvSpPr>
          <p:cNvPr id="4" name="矩形 3"/>
          <p:cNvSpPr>
            <a:spLocks noChangeArrowheads="1"/>
          </p:cNvSpPr>
          <p:nvPr/>
        </p:nvSpPr>
        <p:spPr bwMode="auto">
          <a:xfrm>
            <a:off x="1666875" y="4286250"/>
            <a:ext cx="1214438" cy="1071563"/>
          </a:xfrm>
          <a:prstGeom prst="rect">
            <a:avLst/>
          </a:prstGeom>
          <a:solidFill>
            <a:schemeClr val="accent1"/>
          </a:solidFill>
          <a:ln w="38100" algn="ctr">
            <a:solidFill>
              <a:srgbClr val="0000CC"/>
            </a:solidFill>
            <a:miter lim="800000"/>
          </a:ln>
        </p:spPr>
        <p:txBody>
          <a:bodyPr wrap="none"/>
          <a:lstStyle/>
          <a:p>
            <a:endParaRPr lang="zh-CN" altLang="en-US"/>
          </a:p>
        </p:txBody>
      </p:sp>
      <p:graphicFrame>
        <p:nvGraphicFramePr>
          <p:cNvPr id="5" name="表格 4"/>
          <p:cNvGraphicFramePr>
            <a:graphicFrameLocks noGrp="1"/>
          </p:cNvGraphicFramePr>
          <p:nvPr/>
        </p:nvGraphicFramePr>
        <p:xfrm>
          <a:off x="3524250" y="4286250"/>
          <a:ext cx="1214120" cy="1036320"/>
        </p:xfrm>
        <a:graphic>
          <a:graphicData uri="http://schemas.openxmlformats.org/drawingml/2006/table">
            <a:tbl>
              <a:tblPr firstRow="1" bandRow="1">
                <a:tableStyleId>{5C22544A-7EE6-4342-B048-85BDC9FD1C3A}</a:tableStyleId>
              </a:tblPr>
              <a:tblGrid>
                <a:gridCol w="1214120"/>
              </a:tblGrid>
              <a:tr h="370840">
                <a:tc>
                  <a:txBody>
                    <a:bodyPr/>
                    <a:lstStyle/>
                    <a:p>
                      <a:endParaRPr lang="zh-CN" altLang="en-US" sz="2800" b="1" dirty="0"/>
                    </a:p>
                  </a:txBody>
                  <a:tcPr>
                    <a:lnL w="38100" cap="flat" cmpd="sng" algn="ctr">
                      <a:solidFill>
                        <a:srgbClr val="0000CC"/>
                      </a:solidFill>
                      <a:prstDash val="solid"/>
                      <a:round/>
                      <a:headEnd type="none" w="med" len="med"/>
                      <a:tailEnd type="none" w="med" len="med"/>
                    </a:lnL>
                    <a:lnR w="38100" cap="flat" cmpd="sng" algn="ctr">
                      <a:solidFill>
                        <a:srgbClr val="0000CC"/>
                      </a:solidFill>
                      <a:prstDash val="solid"/>
                      <a:round/>
                      <a:headEnd type="none" w="med" len="med"/>
                      <a:tailEnd type="none" w="med" len="med"/>
                    </a:lnR>
                    <a:lnT w="38100" cap="flat" cmpd="sng" algn="ctr">
                      <a:solidFill>
                        <a:srgbClr val="0000CC"/>
                      </a:solidFill>
                      <a:prstDash val="solid"/>
                      <a:round/>
                      <a:headEnd type="none" w="med" len="med"/>
                      <a:tailEnd type="none" w="med" len="med"/>
                    </a:lnT>
                    <a:lnB w="38100" cap="flat" cmpd="sng" algn="ctr">
                      <a:solidFill>
                        <a:srgbClr val="0000CC"/>
                      </a:solidFill>
                      <a:prstDash val="solid"/>
                      <a:round/>
                      <a:headEnd type="none" w="med" len="med"/>
                      <a:tailEnd type="none" w="med" len="med"/>
                    </a:lnB>
                  </a:tcPr>
                </a:tc>
              </a:tr>
              <a:tr h="370840">
                <a:tc>
                  <a:txBody>
                    <a:bodyPr/>
                    <a:lstStyle/>
                    <a:p>
                      <a:endParaRPr lang="zh-CN" altLang="en-US" sz="2800" b="1" dirty="0"/>
                    </a:p>
                  </a:txBody>
                  <a:tcPr>
                    <a:lnL w="38100" cap="flat" cmpd="sng" algn="ctr">
                      <a:solidFill>
                        <a:srgbClr val="0000CC"/>
                      </a:solidFill>
                      <a:prstDash val="solid"/>
                      <a:round/>
                      <a:headEnd type="none" w="med" len="med"/>
                      <a:tailEnd type="none" w="med" len="med"/>
                    </a:lnL>
                    <a:lnR w="38100" cap="flat" cmpd="sng" algn="ctr">
                      <a:solidFill>
                        <a:srgbClr val="0000CC"/>
                      </a:solidFill>
                      <a:prstDash val="solid"/>
                      <a:round/>
                      <a:headEnd type="none" w="med" len="med"/>
                      <a:tailEnd type="none" w="med" len="med"/>
                    </a:lnR>
                    <a:lnT w="38100" cap="flat" cmpd="sng" algn="ctr">
                      <a:solidFill>
                        <a:srgbClr val="0000CC"/>
                      </a:solidFill>
                      <a:prstDash val="solid"/>
                      <a:round/>
                      <a:headEnd type="none" w="med" len="med"/>
                      <a:tailEnd type="none" w="med" len="med"/>
                    </a:lnT>
                    <a:lnB w="38100" cap="flat" cmpd="sng" algn="ctr">
                      <a:solidFill>
                        <a:srgbClr val="0000CC"/>
                      </a:solidFill>
                      <a:prstDash val="solid"/>
                      <a:round/>
                      <a:headEnd type="none" w="med" len="med"/>
                      <a:tailEnd type="none" w="med" len="med"/>
                    </a:lnB>
                  </a:tcPr>
                </a:tc>
              </a:tr>
            </a:tbl>
          </a:graphicData>
        </a:graphic>
      </p:graphicFrame>
      <p:graphicFrame>
        <p:nvGraphicFramePr>
          <p:cNvPr id="6" name="表格 5"/>
          <p:cNvGraphicFramePr>
            <a:graphicFrameLocks noGrp="1"/>
          </p:cNvGraphicFramePr>
          <p:nvPr/>
        </p:nvGraphicFramePr>
        <p:xfrm>
          <a:off x="5381625" y="4286250"/>
          <a:ext cx="1214120" cy="1036320"/>
        </p:xfrm>
        <a:graphic>
          <a:graphicData uri="http://schemas.openxmlformats.org/drawingml/2006/table">
            <a:tbl>
              <a:tblPr firstRow="1" bandRow="1">
                <a:tableStyleId>{5C22544A-7EE6-4342-B048-85BDC9FD1C3A}</a:tableStyleId>
              </a:tblPr>
              <a:tblGrid>
                <a:gridCol w="1214120"/>
              </a:tblGrid>
              <a:tr h="370840">
                <a:tc>
                  <a:txBody>
                    <a:bodyPr/>
                    <a:lstStyle/>
                    <a:p>
                      <a:endParaRPr lang="zh-CN" altLang="en-US" sz="2800" b="1" dirty="0"/>
                    </a:p>
                  </a:txBody>
                  <a:tcPr>
                    <a:lnL w="38100" cap="flat" cmpd="sng" algn="ctr">
                      <a:solidFill>
                        <a:srgbClr val="0000CC"/>
                      </a:solidFill>
                      <a:prstDash val="solid"/>
                      <a:round/>
                      <a:headEnd type="none" w="med" len="med"/>
                      <a:tailEnd type="none" w="med" len="med"/>
                    </a:lnL>
                    <a:lnR w="38100" cap="flat" cmpd="sng" algn="ctr">
                      <a:solidFill>
                        <a:srgbClr val="0000CC"/>
                      </a:solidFill>
                      <a:prstDash val="solid"/>
                      <a:round/>
                      <a:headEnd type="none" w="med" len="med"/>
                      <a:tailEnd type="none" w="med" len="med"/>
                    </a:lnR>
                    <a:lnT w="38100" cap="flat" cmpd="sng" algn="ctr">
                      <a:solidFill>
                        <a:srgbClr val="0000CC"/>
                      </a:solidFill>
                      <a:prstDash val="solid"/>
                      <a:round/>
                      <a:headEnd type="none" w="med" len="med"/>
                      <a:tailEnd type="none" w="med" len="med"/>
                    </a:lnT>
                    <a:lnB w="38100" cap="flat" cmpd="sng" algn="ctr">
                      <a:solidFill>
                        <a:srgbClr val="0000CC"/>
                      </a:solidFill>
                      <a:prstDash val="solid"/>
                      <a:round/>
                      <a:headEnd type="none" w="med" len="med"/>
                      <a:tailEnd type="none" w="med" len="med"/>
                    </a:lnB>
                  </a:tcPr>
                </a:tc>
              </a:tr>
              <a:tr h="370840">
                <a:tc>
                  <a:txBody>
                    <a:bodyPr/>
                    <a:lstStyle/>
                    <a:p>
                      <a:endParaRPr lang="zh-CN" altLang="en-US" sz="2800" b="1" dirty="0"/>
                    </a:p>
                  </a:txBody>
                  <a:tcPr>
                    <a:lnL w="38100" cap="flat" cmpd="sng" algn="ctr">
                      <a:solidFill>
                        <a:srgbClr val="0000CC"/>
                      </a:solidFill>
                      <a:prstDash val="solid"/>
                      <a:round/>
                      <a:headEnd type="none" w="med" len="med"/>
                      <a:tailEnd type="none" w="med" len="med"/>
                    </a:lnL>
                    <a:lnR w="38100" cap="flat" cmpd="sng" algn="ctr">
                      <a:solidFill>
                        <a:srgbClr val="0000CC"/>
                      </a:solidFill>
                      <a:prstDash val="solid"/>
                      <a:round/>
                      <a:headEnd type="none" w="med" len="med"/>
                      <a:tailEnd type="none" w="med" len="med"/>
                    </a:lnR>
                    <a:lnT w="38100" cap="flat" cmpd="sng" algn="ctr">
                      <a:solidFill>
                        <a:srgbClr val="0000CC"/>
                      </a:solidFill>
                      <a:prstDash val="solid"/>
                      <a:round/>
                      <a:headEnd type="none" w="med" len="med"/>
                      <a:tailEnd type="none" w="med" len="med"/>
                    </a:lnT>
                    <a:lnB w="38100" cap="flat" cmpd="sng" algn="ctr">
                      <a:solidFill>
                        <a:srgbClr val="0000CC"/>
                      </a:solidFill>
                      <a:prstDash val="solid"/>
                      <a:round/>
                      <a:headEnd type="none" w="med" len="med"/>
                      <a:tailEnd type="none" w="med" len="med"/>
                    </a:lnB>
                  </a:tcPr>
                </a:tc>
              </a:tr>
            </a:tbl>
          </a:graphicData>
        </a:graphic>
      </p:graphicFrame>
      <p:graphicFrame>
        <p:nvGraphicFramePr>
          <p:cNvPr id="7" name="表格 6"/>
          <p:cNvGraphicFramePr>
            <a:graphicFrameLocks noGrp="1"/>
          </p:cNvGraphicFramePr>
          <p:nvPr/>
        </p:nvGraphicFramePr>
        <p:xfrm>
          <a:off x="7239000" y="4286250"/>
          <a:ext cx="1214120" cy="1036320"/>
        </p:xfrm>
        <a:graphic>
          <a:graphicData uri="http://schemas.openxmlformats.org/drawingml/2006/table">
            <a:tbl>
              <a:tblPr firstRow="1" bandRow="1">
                <a:tableStyleId>{5C22544A-7EE6-4342-B048-85BDC9FD1C3A}</a:tableStyleId>
              </a:tblPr>
              <a:tblGrid>
                <a:gridCol w="1214120"/>
              </a:tblGrid>
              <a:tr h="370840">
                <a:tc>
                  <a:txBody>
                    <a:bodyPr/>
                    <a:lstStyle/>
                    <a:p>
                      <a:endParaRPr lang="zh-CN" altLang="en-US" sz="2800" b="1" dirty="0"/>
                    </a:p>
                  </a:txBody>
                  <a:tcPr>
                    <a:lnL w="38100" cap="flat" cmpd="sng" algn="ctr">
                      <a:solidFill>
                        <a:srgbClr val="0000CC"/>
                      </a:solidFill>
                      <a:prstDash val="solid"/>
                      <a:round/>
                      <a:headEnd type="none" w="med" len="med"/>
                      <a:tailEnd type="none" w="med" len="med"/>
                    </a:lnL>
                    <a:lnR w="38100" cap="flat" cmpd="sng" algn="ctr">
                      <a:solidFill>
                        <a:srgbClr val="0000CC"/>
                      </a:solidFill>
                      <a:prstDash val="solid"/>
                      <a:round/>
                      <a:headEnd type="none" w="med" len="med"/>
                      <a:tailEnd type="none" w="med" len="med"/>
                    </a:lnR>
                    <a:lnT w="38100" cap="flat" cmpd="sng" algn="ctr">
                      <a:solidFill>
                        <a:srgbClr val="0000CC"/>
                      </a:solidFill>
                      <a:prstDash val="solid"/>
                      <a:round/>
                      <a:headEnd type="none" w="med" len="med"/>
                      <a:tailEnd type="none" w="med" len="med"/>
                    </a:lnT>
                    <a:lnB w="38100" cap="flat" cmpd="sng" algn="ctr">
                      <a:solidFill>
                        <a:srgbClr val="0000CC"/>
                      </a:solidFill>
                      <a:prstDash val="solid"/>
                      <a:round/>
                      <a:headEnd type="none" w="med" len="med"/>
                      <a:tailEnd type="none" w="med" len="med"/>
                    </a:lnB>
                  </a:tcPr>
                </a:tc>
              </a:tr>
              <a:tr h="370840">
                <a:tc>
                  <a:txBody>
                    <a:bodyPr/>
                    <a:lstStyle/>
                    <a:p>
                      <a:endParaRPr lang="zh-CN" altLang="en-US" sz="2800" b="1" dirty="0"/>
                    </a:p>
                  </a:txBody>
                  <a:tcPr>
                    <a:lnL w="38100" cap="flat" cmpd="sng" algn="ctr">
                      <a:solidFill>
                        <a:srgbClr val="0000CC"/>
                      </a:solidFill>
                      <a:prstDash val="solid"/>
                      <a:round/>
                      <a:headEnd type="none" w="med" len="med"/>
                      <a:tailEnd type="none" w="med" len="med"/>
                    </a:lnL>
                    <a:lnR w="38100" cap="flat" cmpd="sng" algn="ctr">
                      <a:solidFill>
                        <a:srgbClr val="0000CC"/>
                      </a:solidFill>
                      <a:prstDash val="solid"/>
                      <a:round/>
                      <a:headEnd type="none" w="med" len="med"/>
                      <a:tailEnd type="none" w="med" len="med"/>
                    </a:lnR>
                    <a:lnT w="38100" cap="flat" cmpd="sng" algn="ctr">
                      <a:solidFill>
                        <a:srgbClr val="0000CC"/>
                      </a:solidFill>
                      <a:prstDash val="solid"/>
                      <a:round/>
                      <a:headEnd type="none" w="med" len="med"/>
                      <a:tailEnd type="none" w="med" len="med"/>
                    </a:lnT>
                    <a:lnB w="38100" cap="flat" cmpd="sng" algn="ctr">
                      <a:solidFill>
                        <a:srgbClr val="0000CC"/>
                      </a:solidFill>
                      <a:prstDash val="solid"/>
                      <a:round/>
                      <a:headEnd type="none" w="med" len="med"/>
                      <a:tailEnd type="none" w="med" len="med"/>
                    </a:lnB>
                  </a:tcPr>
                </a:tc>
              </a:tr>
            </a:tbl>
          </a:graphicData>
        </a:graphic>
      </p:graphicFrame>
      <p:graphicFrame>
        <p:nvGraphicFramePr>
          <p:cNvPr id="8" name="表格 7"/>
          <p:cNvGraphicFramePr>
            <a:graphicFrameLocks noGrp="1"/>
          </p:cNvGraphicFramePr>
          <p:nvPr/>
        </p:nvGraphicFramePr>
        <p:xfrm>
          <a:off x="9096375" y="4286250"/>
          <a:ext cx="1214120" cy="1036320"/>
        </p:xfrm>
        <a:graphic>
          <a:graphicData uri="http://schemas.openxmlformats.org/drawingml/2006/table">
            <a:tbl>
              <a:tblPr firstRow="1" bandRow="1">
                <a:tableStyleId>{5C22544A-7EE6-4342-B048-85BDC9FD1C3A}</a:tableStyleId>
              </a:tblPr>
              <a:tblGrid>
                <a:gridCol w="1214120"/>
              </a:tblGrid>
              <a:tr h="370840">
                <a:tc>
                  <a:txBody>
                    <a:bodyPr/>
                    <a:lstStyle/>
                    <a:p>
                      <a:endParaRPr lang="zh-CN" altLang="en-US" sz="2800" b="1" dirty="0"/>
                    </a:p>
                  </a:txBody>
                  <a:tcPr>
                    <a:lnL w="38100" cap="flat" cmpd="sng" algn="ctr">
                      <a:solidFill>
                        <a:srgbClr val="0000CC"/>
                      </a:solidFill>
                      <a:prstDash val="solid"/>
                      <a:round/>
                      <a:headEnd type="none" w="med" len="med"/>
                      <a:tailEnd type="none" w="med" len="med"/>
                    </a:lnL>
                    <a:lnR w="38100" cap="flat" cmpd="sng" algn="ctr">
                      <a:solidFill>
                        <a:srgbClr val="0000CC"/>
                      </a:solidFill>
                      <a:prstDash val="solid"/>
                      <a:round/>
                      <a:headEnd type="none" w="med" len="med"/>
                      <a:tailEnd type="none" w="med" len="med"/>
                    </a:lnR>
                    <a:lnT w="38100" cap="flat" cmpd="sng" algn="ctr">
                      <a:solidFill>
                        <a:srgbClr val="0000CC"/>
                      </a:solidFill>
                      <a:prstDash val="solid"/>
                      <a:round/>
                      <a:headEnd type="none" w="med" len="med"/>
                      <a:tailEnd type="none" w="med" len="med"/>
                    </a:lnT>
                    <a:lnB w="38100" cap="flat" cmpd="sng" algn="ctr">
                      <a:solidFill>
                        <a:srgbClr val="0000CC"/>
                      </a:solidFill>
                      <a:prstDash val="solid"/>
                      <a:round/>
                      <a:headEnd type="none" w="med" len="med"/>
                      <a:tailEnd type="none" w="med" len="med"/>
                    </a:lnB>
                  </a:tcPr>
                </a:tc>
              </a:tr>
              <a:tr h="370840">
                <a:tc>
                  <a:txBody>
                    <a:bodyPr/>
                    <a:lstStyle/>
                    <a:p>
                      <a:endParaRPr lang="zh-CN" altLang="en-US" sz="2800" b="1" dirty="0"/>
                    </a:p>
                  </a:txBody>
                  <a:tcPr>
                    <a:lnL w="38100" cap="flat" cmpd="sng" algn="ctr">
                      <a:solidFill>
                        <a:srgbClr val="0000CC"/>
                      </a:solidFill>
                      <a:prstDash val="solid"/>
                      <a:round/>
                      <a:headEnd type="none" w="med" len="med"/>
                      <a:tailEnd type="none" w="med" len="med"/>
                    </a:lnL>
                    <a:lnR w="38100" cap="flat" cmpd="sng" algn="ctr">
                      <a:solidFill>
                        <a:srgbClr val="0000CC"/>
                      </a:solidFill>
                      <a:prstDash val="solid"/>
                      <a:round/>
                      <a:headEnd type="none" w="med" len="med"/>
                      <a:tailEnd type="none" w="med" len="med"/>
                    </a:lnR>
                    <a:lnT w="38100" cap="flat" cmpd="sng" algn="ctr">
                      <a:solidFill>
                        <a:srgbClr val="0000CC"/>
                      </a:solidFill>
                      <a:prstDash val="solid"/>
                      <a:round/>
                      <a:headEnd type="none" w="med" len="med"/>
                      <a:tailEnd type="none" w="med" len="med"/>
                    </a:lnT>
                    <a:lnB w="38100" cap="flat" cmpd="sng" algn="ctr">
                      <a:solidFill>
                        <a:srgbClr val="0000CC"/>
                      </a:solidFill>
                      <a:prstDash val="solid"/>
                      <a:round/>
                      <a:headEnd type="none" w="med" len="med"/>
                      <a:tailEnd type="none" w="med" len="med"/>
                    </a:lnB>
                  </a:tcPr>
                </a:tc>
              </a:tr>
            </a:tbl>
          </a:graphicData>
        </a:graphic>
      </p:graphicFrame>
      <p:sp>
        <p:nvSpPr>
          <p:cNvPr id="9" name="TextBox 8"/>
          <p:cNvSpPr txBox="1"/>
          <p:nvPr/>
        </p:nvSpPr>
        <p:spPr>
          <a:xfrm>
            <a:off x="1666875" y="3762375"/>
            <a:ext cx="1214438" cy="521970"/>
          </a:xfrm>
          <a:prstGeom prst="rect">
            <a:avLst/>
          </a:prstGeom>
          <a:noFill/>
        </p:spPr>
        <p:txBody>
          <a:bodyPr>
            <a:spAutoFit/>
          </a:bodyPr>
          <a:lstStyle/>
          <a:p>
            <a:pPr>
              <a:defRPr/>
            </a:pPr>
            <a:r>
              <a:rPr lang="en-US" altLang="zh-CN" sz="2800" b="1" dirty="0">
                <a:solidFill>
                  <a:srgbClr val="C00000"/>
                </a:solidFill>
                <a:latin typeface="+mn-lt"/>
                <a:ea typeface="+mn-ea"/>
              </a:rPr>
              <a:t>head</a:t>
            </a:r>
            <a:endParaRPr lang="zh-CN" altLang="en-US" sz="2800" b="1" dirty="0">
              <a:solidFill>
                <a:srgbClr val="C00000"/>
              </a:solidFill>
              <a:latin typeface="+mn-lt"/>
              <a:ea typeface="+mn-ea"/>
            </a:endParaRPr>
          </a:p>
        </p:txBody>
      </p:sp>
      <p:cxnSp>
        <p:nvCxnSpPr>
          <p:cNvPr id="11" name="直接箭头连接符 10"/>
          <p:cNvCxnSpPr>
            <a:cxnSpLocks noChangeShapeType="1"/>
          </p:cNvCxnSpPr>
          <p:nvPr/>
        </p:nvCxnSpPr>
        <p:spPr bwMode="auto">
          <a:xfrm>
            <a:off x="2881313" y="4572000"/>
            <a:ext cx="642937" cy="1588"/>
          </a:xfrm>
          <a:prstGeom prst="straightConnector1">
            <a:avLst/>
          </a:prstGeom>
          <a:noFill/>
          <a:ln w="38100" algn="ctr">
            <a:solidFill>
              <a:srgbClr val="00B050"/>
            </a:solidFill>
            <a:miter lim="800000"/>
            <a:tailEnd type="arrow" w="med" len="med"/>
          </a:ln>
        </p:spPr>
      </p:cxnSp>
      <p:sp>
        <p:nvSpPr>
          <p:cNvPr id="12" name="TextBox 11"/>
          <p:cNvSpPr txBox="1"/>
          <p:nvPr/>
        </p:nvSpPr>
        <p:spPr>
          <a:xfrm>
            <a:off x="3524250" y="3762375"/>
            <a:ext cx="1214438" cy="521970"/>
          </a:xfrm>
          <a:prstGeom prst="rect">
            <a:avLst/>
          </a:prstGeom>
          <a:noFill/>
        </p:spPr>
        <p:txBody>
          <a:bodyPr>
            <a:spAutoFit/>
          </a:bodyPr>
          <a:lstStyle/>
          <a:p>
            <a:pPr>
              <a:defRPr/>
            </a:pPr>
            <a:r>
              <a:rPr lang="en-US" altLang="zh-CN" sz="2800" b="1" dirty="0">
                <a:solidFill>
                  <a:srgbClr val="00B0F0"/>
                </a:solidFill>
                <a:latin typeface="+mn-lt"/>
                <a:ea typeface="+mn-ea"/>
              </a:rPr>
              <a:t>1249</a:t>
            </a:r>
            <a:endParaRPr lang="zh-CN" altLang="en-US" sz="2800" b="1" dirty="0">
              <a:solidFill>
                <a:srgbClr val="00B0F0"/>
              </a:solidFill>
              <a:latin typeface="+mn-lt"/>
              <a:ea typeface="+mn-ea"/>
            </a:endParaRPr>
          </a:p>
        </p:txBody>
      </p:sp>
      <p:sp>
        <p:nvSpPr>
          <p:cNvPr id="13" name="TextBox 12"/>
          <p:cNvSpPr txBox="1"/>
          <p:nvPr/>
        </p:nvSpPr>
        <p:spPr>
          <a:xfrm>
            <a:off x="1666875" y="4500563"/>
            <a:ext cx="1214438" cy="521970"/>
          </a:xfrm>
          <a:prstGeom prst="rect">
            <a:avLst/>
          </a:prstGeom>
          <a:noFill/>
        </p:spPr>
        <p:txBody>
          <a:bodyPr>
            <a:spAutoFit/>
          </a:bodyPr>
          <a:lstStyle/>
          <a:p>
            <a:pPr>
              <a:defRPr/>
            </a:pPr>
            <a:r>
              <a:rPr lang="en-US" altLang="zh-CN" sz="2800" b="1" dirty="0">
                <a:solidFill>
                  <a:srgbClr val="00B0F0"/>
                </a:solidFill>
                <a:latin typeface="+mn-lt"/>
                <a:ea typeface="+mn-ea"/>
              </a:rPr>
              <a:t>1249</a:t>
            </a:r>
            <a:endParaRPr lang="zh-CN" altLang="en-US" sz="2800" b="1" dirty="0">
              <a:solidFill>
                <a:srgbClr val="00B0F0"/>
              </a:solidFill>
              <a:latin typeface="+mn-lt"/>
              <a:ea typeface="+mn-ea"/>
            </a:endParaRPr>
          </a:p>
        </p:txBody>
      </p:sp>
      <p:sp>
        <p:nvSpPr>
          <p:cNvPr id="14" name="TextBox 13"/>
          <p:cNvSpPr txBox="1"/>
          <p:nvPr/>
        </p:nvSpPr>
        <p:spPr>
          <a:xfrm>
            <a:off x="3524250" y="4286250"/>
            <a:ext cx="1214438" cy="521970"/>
          </a:xfrm>
          <a:prstGeom prst="rect">
            <a:avLst/>
          </a:prstGeom>
          <a:noFill/>
        </p:spPr>
        <p:txBody>
          <a:bodyPr>
            <a:spAutoFit/>
          </a:bodyPr>
          <a:lstStyle/>
          <a:p>
            <a:pPr algn="ctr">
              <a:defRPr/>
            </a:pPr>
            <a:r>
              <a:rPr lang="en-US" altLang="zh-CN" sz="2800" b="1" dirty="0">
                <a:solidFill>
                  <a:srgbClr val="9D138D"/>
                </a:solidFill>
                <a:latin typeface="+mn-lt"/>
                <a:ea typeface="+mn-ea"/>
              </a:rPr>
              <a:t>A</a:t>
            </a:r>
            <a:endParaRPr lang="zh-CN" altLang="en-US" sz="2800" b="1" dirty="0">
              <a:solidFill>
                <a:srgbClr val="9D138D"/>
              </a:solidFill>
              <a:latin typeface="+mn-lt"/>
              <a:ea typeface="+mn-ea"/>
            </a:endParaRPr>
          </a:p>
        </p:txBody>
      </p:sp>
      <p:sp>
        <p:nvSpPr>
          <p:cNvPr id="15" name="TextBox 14"/>
          <p:cNvSpPr txBox="1"/>
          <p:nvPr/>
        </p:nvSpPr>
        <p:spPr>
          <a:xfrm>
            <a:off x="5381625" y="3786188"/>
            <a:ext cx="1214438" cy="521970"/>
          </a:xfrm>
          <a:prstGeom prst="rect">
            <a:avLst/>
          </a:prstGeom>
          <a:noFill/>
        </p:spPr>
        <p:txBody>
          <a:bodyPr>
            <a:spAutoFit/>
          </a:bodyPr>
          <a:lstStyle/>
          <a:p>
            <a:pPr>
              <a:defRPr/>
            </a:pPr>
            <a:r>
              <a:rPr lang="en-US" altLang="zh-CN" sz="2800" b="1" dirty="0">
                <a:solidFill>
                  <a:srgbClr val="00B0F0"/>
                </a:solidFill>
                <a:latin typeface="+mn-lt"/>
                <a:ea typeface="+mn-ea"/>
              </a:rPr>
              <a:t>1356</a:t>
            </a:r>
            <a:endParaRPr lang="zh-CN" altLang="en-US" sz="2800" b="1" dirty="0">
              <a:solidFill>
                <a:srgbClr val="00B0F0"/>
              </a:solidFill>
              <a:latin typeface="+mn-lt"/>
              <a:ea typeface="+mn-ea"/>
            </a:endParaRPr>
          </a:p>
        </p:txBody>
      </p:sp>
      <p:sp>
        <p:nvSpPr>
          <p:cNvPr id="16" name="TextBox 15"/>
          <p:cNvSpPr txBox="1"/>
          <p:nvPr/>
        </p:nvSpPr>
        <p:spPr>
          <a:xfrm>
            <a:off x="3524250" y="4786313"/>
            <a:ext cx="1214438" cy="521970"/>
          </a:xfrm>
          <a:prstGeom prst="rect">
            <a:avLst/>
          </a:prstGeom>
          <a:noFill/>
        </p:spPr>
        <p:txBody>
          <a:bodyPr>
            <a:spAutoFit/>
          </a:bodyPr>
          <a:lstStyle/>
          <a:p>
            <a:pPr>
              <a:defRPr/>
            </a:pPr>
            <a:r>
              <a:rPr lang="en-US" altLang="zh-CN" sz="2800" b="1" dirty="0">
                <a:solidFill>
                  <a:srgbClr val="00B0F0"/>
                </a:solidFill>
                <a:latin typeface="+mn-lt"/>
                <a:ea typeface="+mn-ea"/>
              </a:rPr>
              <a:t>1356</a:t>
            </a:r>
            <a:endParaRPr lang="zh-CN" altLang="en-US" sz="2800" b="1" dirty="0">
              <a:solidFill>
                <a:srgbClr val="00B0F0"/>
              </a:solidFill>
              <a:latin typeface="+mn-lt"/>
              <a:ea typeface="+mn-ea"/>
            </a:endParaRPr>
          </a:p>
        </p:txBody>
      </p:sp>
      <p:cxnSp>
        <p:nvCxnSpPr>
          <p:cNvPr id="17" name="直接箭头连接符 16"/>
          <p:cNvCxnSpPr>
            <a:cxnSpLocks noChangeShapeType="1"/>
          </p:cNvCxnSpPr>
          <p:nvPr/>
        </p:nvCxnSpPr>
        <p:spPr bwMode="auto">
          <a:xfrm>
            <a:off x="5095875" y="4572000"/>
            <a:ext cx="285750" cy="1588"/>
          </a:xfrm>
          <a:prstGeom prst="straightConnector1">
            <a:avLst/>
          </a:prstGeom>
          <a:noFill/>
          <a:ln w="38100" algn="ctr">
            <a:solidFill>
              <a:srgbClr val="00B050"/>
            </a:solidFill>
            <a:miter lim="800000"/>
            <a:tailEnd type="arrow" w="med" len="med"/>
          </a:ln>
        </p:spPr>
      </p:cxnSp>
      <p:cxnSp>
        <p:nvCxnSpPr>
          <p:cNvPr id="24" name="直接连接符 23"/>
          <p:cNvCxnSpPr>
            <a:cxnSpLocks noChangeShapeType="1"/>
          </p:cNvCxnSpPr>
          <p:nvPr/>
        </p:nvCxnSpPr>
        <p:spPr bwMode="auto">
          <a:xfrm>
            <a:off x="4738688" y="5072063"/>
            <a:ext cx="357187" cy="0"/>
          </a:xfrm>
          <a:prstGeom prst="line">
            <a:avLst/>
          </a:prstGeom>
          <a:noFill/>
          <a:ln w="38100" algn="ctr">
            <a:solidFill>
              <a:srgbClr val="00B050"/>
            </a:solidFill>
            <a:miter lim="800000"/>
          </a:ln>
        </p:spPr>
      </p:cxnSp>
      <p:cxnSp>
        <p:nvCxnSpPr>
          <p:cNvPr id="25" name="直接连接符 24"/>
          <p:cNvCxnSpPr>
            <a:cxnSpLocks noChangeShapeType="1"/>
          </p:cNvCxnSpPr>
          <p:nvPr/>
        </p:nvCxnSpPr>
        <p:spPr bwMode="auto">
          <a:xfrm rot="5400000" flipH="1" flipV="1">
            <a:off x="4845843" y="4822032"/>
            <a:ext cx="500063" cy="0"/>
          </a:xfrm>
          <a:prstGeom prst="line">
            <a:avLst/>
          </a:prstGeom>
          <a:noFill/>
          <a:ln w="38100" algn="ctr">
            <a:solidFill>
              <a:srgbClr val="00B050"/>
            </a:solidFill>
            <a:miter lim="800000"/>
          </a:ln>
        </p:spPr>
      </p:cxnSp>
      <p:sp>
        <p:nvSpPr>
          <p:cNvPr id="28" name="TextBox 27"/>
          <p:cNvSpPr txBox="1"/>
          <p:nvPr/>
        </p:nvSpPr>
        <p:spPr>
          <a:xfrm>
            <a:off x="7239000" y="3786188"/>
            <a:ext cx="1214438" cy="521970"/>
          </a:xfrm>
          <a:prstGeom prst="rect">
            <a:avLst/>
          </a:prstGeom>
          <a:noFill/>
        </p:spPr>
        <p:txBody>
          <a:bodyPr>
            <a:spAutoFit/>
          </a:bodyPr>
          <a:lstStyle/>
          <a:p>
            <a:pPr>
              <a:defRPr/>
            </a:pPr>
            <a:r>
              <a:rPr lang="en-US" altLang="zh-CN" sz="2800" b="1" dirty="0">
                <a:solidFill>
                  <a:srgbClr val="00B0F0"/>
                </a:solidFill>
                <a:latin typeface="+mn-lt"/>
                <a:ea typeface="+mn-ea"/>
              </a:rPr>
              <a:t>1475</a:t>
            </a:r>
            <a:endParaRPr lang="zh-CN" altLang="en-US" sz="2800" b="1" dirty="0">
              <a:solidFill>
                <a:srgbClr val="00B0F0"/>
              </a:solidFill>
              <a:latin typeface="+mn-lt"/>
              <a:ea typeface="+mn-ea"/>
            </a:endParaRPr>
          </a:p>
        </p:txBody>
      </p:sp>
      <p:sp>
        <p:nvSpPr>
          <p:cNvPr id="29" name="TextBox 28"/>
          <p:cNvSpPr txBox="1"/>
          <p:nvPr/>
        </p:nvSpPr>
        <p:spPr>
          <a:xfrm>
            <a:off x="5381625" y="4286250"/>
            <a:ext cx="1214438" cy="521970"/>
          </a:xfrm>
          <a:prstGeom prst="rect">
            <a:avLst/>
          </a:prstGeom>
          <a:noFill/>
        </p:spPr>
        <p:txBody>
          <a:bodyPr>
            <a:spAutoFit/>
          </a:bodyPr>
          <a:lstStyle/>
          <a:p>
            <a:pPr algn="ctr">
              <a:defRPr/>
            </a:pPr>
            <a:r>
              <a:rPr lang="en-US" altLang="zh-CN" sz="2800" b="1" dirty="0">
                <a:solidFill>
                  <a:srgbClr val="9D138D"/>
                </a:solidFill>
                <a:latin typeface="+mn-lt"/>
                <a:ea typeface="+mn-ea"/>
              </a:rPr>
              <a:t>B</a:t>
            </a:r>
            <a:endParaRPr lang="zh-CN" altLang="en-US" sz="2800" b="1" dirty="0">
              <a:solidFill>
                <a:srgbClr val="9D138D"/>
              </a:solidFill>
              <a:latin typeface="+mn-lt"/>
              <a:ea typeface="+mn-ea"/>
            </a:endParaRPr>
          </a:p>
        </p:txBody>
      </p:sp>
      <p:sp>
        <p:nvSpPr>
          <p:cNvPr id="30" name="TextBox 29"/>
          <p:cNvSpPr txBox="1"/>
          <p:nvPr/>
        </p:nvSpPr>
        <p:spPr>
          <a:xfrm>
            <a:off x="5381625" y="4786313"/>
            <a:ext cx="1214438" cy="521970"/>
          </a:xfrm>
          <a:prstGeom prst="rect">
            <a:avLst/>
          </a:prstGeom>
          <a:noFill/>
        </p:spPr>
        <p:txBody>
          <a:bodyPr>
            <a:spAutoFit/>
          </a:bodyPr>
          <a:lstStyle/>
          <a:p>
            <a:pPr>
              <a:defRPr/>
            </a:pPr>
            <a:r>
              <a:rPr lang="en-US" altLang="zh-CN" sz="2800" b="1" dirty="0">
                <a:solidFill>
                  <a:srgbClr val="00B0F0"/>
                </a:solidFill>
                <a:latin typeface="+mn-lt"/>
                <a:ea typeface="+mn-ea"/>
              </a:rPr>
              <a:t>1475</a:t>
            </a:r>
            <a:endParaRPr lang="zh-CN" altLang="en-US" sz="2800" b="1" dirty="0">
              <a:solidFill>
                <a:srgbClr val="00B0F0"/>
              </a:solidFill>
              <a:latin typeface="+mn-lt"/>
              <a:ea typeface="+mn-ea"/>
            </a:endParaRPr>
          </a:p>
        </p:txBody>
      </p:sp>
      <p:cxnSp>
        <p:nvCxnSpPr>
          <p:cNvPr id="31" name="直接箭头连接符 30"/>
          <p:cNvCxnSpPr>
            <a:cxnSpLocks noChangeShapeType="1"/>
          </p:cNvCxnSpPr>
          <p:nvPr/>
        </p:nvCxnSpPr>
        <p:spPr bwMode="auto">
          <a:xfrm>
            <a:off x="6953250" y="4572000"/>
            <a:ext cx="285750" cy="1588"/>
          </a:xfrm>
          <a:prstGeom prst="straightConnector1">
            <a:avLst/>
          </a:prstGeom>
          <a:noFill/>
          <a:ln w="38100" algn="ctr">
            <a:solidFill>
              <a:srgbClr val="00B050"/>
            </a:solidFill>
            <a:miter lim="800000"/>
            <a:tailEnd type="arrow" w="med" len="med"/>
          </a:ln>
        </p:spPr>
      </p:cxnSp>
      <p:cxnSp>
        <p:nvCxnSpPr>
          <p:cNvPr id="32" name="直接连接符 31"/>
          <p:cNvCxnSpPr>
            <a:cxnSpLocks noChangeShapeType="1"/>
          </p:cNvCxnSpPr>
          <p:nvPr/>
        </p:nvCxnSpPr>
        <p:spPr bwMode="auto">
          <a:xfrm>
            <a:off x="6596063" y="5072063"/>
            <a:ext cx="357187" cy="0"/>
          </a:xfrm>
          <a:prstGeom prst="line">
            <a:avLst/>
          </a:prstGeom>
          <a:noFill/>
          <a:ln w="38100" algn="ctr">
            <a:solidFill>
              <a:srgbClr val="00B050"/>
            </a:solidFill>
            <a:miter lim="800000"/>
          </a:ln>
        </p:spPr>
      </p:cxnSp>
      <p:cxnSp>
        <p:nvCxnSpPr>
          <p:cNvPr id="33" name="直接连接符 32"/>
          <p:cNvCxnSpPr>
            <a:cxnSpLocks noChangeShapeType="1"/>
          </p:cNvCxnSpPr>
          <p:nvPr/>
        </p:nvCxnSpPr>
        <p:spPr bwMode="auto">
          <a:xfrm rot="5400000" flipH="1" flipV="1">
            <a:off x="6703218" y="4822032"/>
            <a:ext cx="500063" cy="0"/>
          </a:xfrm>
          <a:prstGeom prst="line">
            <a:avLst/>
          </a:prstGeom>
          <a:noFill/>
          <a:ln w="38100" algn="ctr">
            <a:solidFill>
              <a:srgbClr val="00B050"/>
            </a:solidFill>
            <a:miter lim="800000"/>
          </a:ln>
        </p:spPr>
      </p:cxnSp>
      <p:sp>
        <p:nvSpPr>
          <p:cNvPr id="34" name="TextBox 33"/>
          <p:cNvSpPr txBox="1"/>
          <p:nvPr/>
        </p:nvSpPr>
        <p:spPr>
          <a:xfrm>
            <a:off x="7239000" y="4286250"/>
            <a:ext cx="1214438" cy="521970"/>
          </a:xfrm>
          <a:prstGeom prst="rect">
            <a:avLst/>
          </a:prstGeom>
          <a:noFill/>
        </p:spPr>
        <p:txBody>
          <a:bodyPr>
            <a:spAutoFit/>
          </a:bodyPr>
          <a:lstStyle/>
          <a:p>
            <a:pPr algn="ctr">
              <a:defRPr/>
            </a:pPr>
            <a:r>
              <a:rPr lang="en-US" altLang="zh-CN" sz="2800" b="1" dirty="0">
                <a:solidFill>
                  <a:srgbClr val="9D138D"/>
                </a:solidFill>
                <a:latin typeface="+mn-lt"/>
                <a:ea typeface="+mn-ea"/>
              </a:rPr>
              <a:t>C</a:t>
            </a:r>
            <a:endParaRPr lang="zh-CN" altLang="en-US" sz="2800" b="1" dirty="0">
              <a:solidFill>
                <a:srgbClr val="9D138D"/>
              </a:solidFill>
              <a:latin typeface="+mn-lt"/>
              <a:ea typeface="+mn-ea"/>
            </a:endParaRPr>
          </a:p>
        </p:txBody>
      </p:sp>
      <p:sp>
        <p:nvSpPr>
          <p:cNvPr id="35" name="TextBox 34"/>
          <p:cNvSpPr txBox="1"/>
          <p:nvPr/>
        </p:nvSpPr>
        <p:spPr>
          <a:xfrm>
            <a:off x="9096375" y="3786188"/>
            <a:ext cx="1214438" cy="521970"/>
          </a:xfrm>
          <a:prstGeom prst="rect">
            <a:avLst/>
          </a:prstGeom>
          <a:noFill/>
        </p:spPr>
        <p:txBody>
          <a:bodyPr>
            <a:spAutoFit/>
          </a:bodyPr>
          <a:lstStyle/>
          <a:p>
            <a:pPr>
              <a:defRPr/>
            </a:pPr>
            <a:r>
              <a:rPr lang="en-US" altLang="zh-CN" sz="2800" b="1" dirty="0">
                <a:solidFill>
                  <a:srgbClr val="00B0F0"/>
                </a:solidFill>
                <a:latin typeface="+mn-lt"/>
                <a:ea typeface="+mn-ea"/>
              </a:rPr>
              <a:t>1021</a:t>
            </a:r>
            <a:endParaRPr lang="zh-CN" altLang="en-US" sz="2800" b="1" dirty="0">
              <a:solidFill>
                <a:srgbClr val="00B0F0"/>
              </a:solidFill>
              <a:latin typeface="+mn-lt"/>
              <a:ea typeface="+mn-ea"/>
            </a:endParaRPr>
          </a:p>
        </p:txBody>
      </p:sp>
      <p:sp>
        <p:nvSpPr>
          <p:cNvPr id="36" name="TextBox 35"/>
          <p:cNvSpPr txBox="1"/>
          <p:nvPr/>
        </p:nvSpPr>
        <p:spPr>
          <a:xfrm>
            <a:off x="7239000" y="4786313"/>
            <a:ext cx="1214438" cy="521970"/>
          </a:xfrm>
          <a:prstGeom prst="rect">
            <a:avLst/>
          </a:prstGeom>
          <a:noFill/>
        </p:spPr>
        <p:txBody>
          <a:bodyPr>
            <a:spAutoFit/>
          </a:bodyPr>
          <a:lstStyle/>
          <a:p>
            <a:pPr>
              <a:defRPr/>
            </a:pPr>
            <a:r>
              <a:rPr lang="en-US" altLang="zh-CN" sz="2800" b="1" dirty="0">
                <a:solidFill>
                  <a:srgbClr val="00B0F0"/>
                </a:solidFill>
                <a:latin typeface="+mn-lt"/>
                <a:ea typeface="+mn-ea"/>
              </a:rPr>
              <a:t>1021</a:t>
            </a:r>
            <a:endParaRPr lang="zh-CN" altLang="en-US" sz="2800" b="1" dirty="0">
              <a:solidFill>
                <a:srgbClr val="00B0F0"/>
              </a:solidFill>
              <a:latin typeface="+mn-lt"/>
              <a:ea typeface="+mn-ea"/>
            </a:endParaRPr>
          </a:p>
        </p:txBody>
      </p:sp>
      <p:cxnSp>
        <p:nvCxnSpPr>
          <p:cNvPr id="37" name="直接箭头连接符 36"/>
          <p:cNvCxnSpPr>
            <a:cxnSpLocks noChangeShapeType="1"/>
          </p:cNvCxnSpPr>
          <p:nvPr/>
        </p:nvCxnSpPr>
        <p:spPr bwMode="auto">
          <a:xfrm>
            <a:off x="8810625" y="4572000"/>
            <a:ext cx="285750" cy="1588"/>
          </a:xfrm>
          <a:prstGeom prst="straightConnector1">
            <a:avLst/>
          </a:prstGeom>
          <a:noFill/>
          <a:ln w="38100" algn="ctr">
            <a:solidFill>
              <a:srgbClr val="00B050"/>
            </a:solidFill>
            <a:miter lim="800000"/>
            <a:tailEnd type="arrow" w="med" len="med"/>
          </a:ln>
        </p:spPr>
      </p:cxnSp>
      <p:cxnSp>
        <p:nvCxnSpPr>
          <p:cNvPr id="38" name="直接连接符 37"/>
          <p:cNvCxnSpPr>
            <a:cxnSpLocks noChangeShapeType="1"/>
          </p:cNvCxnSpPr>
          <p:nvPr/>
        </p:nvCxnSpPr>
        <p:spPr bwMode="auto">
          <a:xfrm>
            <a:off x="8453438" y="5072063"/>
            <a:ext cx="357187" cy="0"/>
          </a:xfrm>
          <a:prstGeom prst="line">
            <a:avLst/>
          </a:prstGeom>
          <a:noFill/>
          <a:ln w="38100" algn="ctr">
            <a:solidFill>
              <a:srgbClr val="00B050"/>
            </a:solidFill>
            <a:miter lim="800000"/>
          </a:ln>
        </p:spPr>
      </p:cxnSp>
      <p:cxnSp>
        <p:nvCxnSpPr>
          <p:cNvPr id="39" name="直接连接符 38"/>
          <p:cNvCxnSpPr>
            <a:cxnSpLocks noChangeShapeType="1"/>
          </p:cNvCxnSpPr>
          <p:nvPr/>
        </p:nvCxnSpPr>
        <p:spPr bwMode="auto">
          <a:xfrm rot="5400000" flipH="1" flipV="1">
            <a:off x="8560593" y="4822032"/>
            <a:ext cx="500063" cy="0"/>
          </a:xfrm>
          <a:prstGeom prst="line">
            <a:avLst/>
          </a:prstGeom>
          <a:noFill/>
          <a:ln w="38100" algn="ctr">
            <a:solidFill>
              <a:srgbClr val="00B050"/>
            </a:solidFill>
            <a:miter lim="800000"/>
          </a:ln>
        </p:spPr>
      </p:cxnSp>
      <p:sp>
        <p:nvSpPr>
          <p:cNvPr id="40" name="TextBox 39"/>
          <p:cNvSpPr txBox="1"/>
          <p:nvPr/>
        </p:nvSpPr>
        <p:spPr>
          <a:xfrm>
            <a:off x="9096375" y="4286250"/>
            <a:ext cx="1214438" cy="521970"/>
          </a:xfrm>
          <a:prstGeom prst="rect">
            <a:avLst/>
          </a:prstGeom>
          <a:noFill/>
        </p:spPr>
        <p:txBody>
          <a:bodyPr>
            <a:spAutoFit/>
          </a:bodyPr>
          <a:lstStyle/>
          <a:p>
            <a:pPr algn="ctr">
              <a:defRPr/>
            </a:pPr>
            <a:r>
              <a:rPr lang="en-US" altLang="zh-CN" sz="2800" b="1" dirty="0">
                <a:solidFill>
                  <a:srgbClr val="9D138D"/>
                </a:solidFill>
                <a:latin typeface="+mn-lt"/>
                <a:ea typeface="+mn-ea"/>
              </a:rPr>
              <a:t>D</a:t>
            </a:r>
            <a:endParaRPr lang="zh-CN" altLang="en-US" sz="2800" b="1" dirty="0">
              <a:solidFill>
                <a:srgbClr val="9D138D"/>
              </a:solidFill>
              <a:latin typeface="+mn-lt"/>
              <a:ea typeface="+mn-ea"/>
            </a:endParaRPr>
          </a:p>
        </p:txBody>
      </p:sp>
      <p:sp>
        <p:nvSpPr>
          <p:cNvPr id="41" name="TextBox 40"/>
          <p:cNvSpPr txBox="1"/>
          <p:nvPr/>
        </p:nvSpPr>
        <p:spPr>
          <a:xfrm>
            <a:off x="9096375" y="4786313"/>
            <a:ext cx="1214438" cy="521970"/>
          </a:xfrm>
          <a:prstGeom prst="rect">
            <a:avLst/>
          </a:prstGeom>
          <a:noFill/>
        </p:spPr>
        <p:txBody>
          <a:bodyPr>
            <a:spAutoFit/>
          </a:bodyPr>
          <a:lstStyle/>
          <a:p>
            <a:pPr algn="ctr">
              <a:defRPr/>
            </a:pPr>
            <a:r>
              <a:rPr lang="en-US" altLang="zh-CN" sz="2800" b="1" dirty="0">
                <a:solidFill>
                  <a:srgbClr val="FF0000"/>
                </a:solidFill>
                <a:latin typeface="+mn-lt"/>
                <a:ea typeface="+mn-ea"/>
              </a:rPr>
              <a:t>\0</a:t>
            </a:r>
            <a:endParaRPr lang="zh-CN" altLang="en-US" sz="2800" b="1" dirty="0">
              <a:solidFill>
                <a:srgbClr val="FF0000"/>
              </a:solidFill>
              <a:latin typeface="+mn-lt"/>
              <a:ea typeface="+mn-ea"/>
            </a:endParaRPr>
          </a:p>
        </p:txBody>
      </p:sp>
      <p:sp>
        <p:nvSpPr>
          <p:cNvPr id="42" name="圆角矩形标注 41"/>
          <p:cNvSpPr/>
          <p:nvPr/>
        </p:nvSpPr>
        <p:spPr bwMode="auto">
          <a:xfrm>
            <a:off x="1952625" y="5715000"/>
            <a:ext cx="1357313" cy="571500"/>
          </a:xfrm>
          <a:prstGeom prst="wedgeRoundRectCallout">
            <a:avLst>
              <a:gd name="adj1" fmla="val -31831"/>
              <a:gd name="adj2" fmla="val -108800"/>
              <a:gd name="adj3" fmla="val 16667"/>
            </a:avLst>
          </a:prstGeom>
          <a:solidFill>
            <a:srgbClr val="FFFFCC"/>
          </a:solidFill>
          <a:ln w="9525" cap="flat" cmpd="sng" algn="ctr">
            <a:solidFill>
              <a:schemeClr val="tx1"/>
            </a:solidFill>
            <a:prstDash val="solid"/>
            <a:miter lim="800000"/>
            <a:headEnd type="none" w="med" len="med"/>
            <a:tailEnd type="none" w="med" len="med"/>
          </a:ln>
          <a:effectLst/>
        </p:spPr>
        <p:txBody>
          <a:bodyPr wrap="none"/>
          <a:lstStyle/>
          <a:p>
            <a:pPr algn="ctr">
              <a:defRPr/>
            </a:pPr>
            <a:r>
              <a:rPr lang="zh-CN" altLang="en-US" sz="2800" b="1" dirty="0">
                <a:solidFill>
                  <a:srgbClr val="C00000"/>
                </a:solidFill>
                <a:latin typeface="+mn-lt"/>
                <a:ea typeface="+mn-ea"/>
              </a:rPr>
              <a:t>头指针</a:t>
            </a:r>
            <a:endParaRPr lang="zh-CN" altLang="en-US" sz="2800" b="1" dirty="0">
              <a:solidFill>
                <a:srgbClr val="C00000"/>
              </a:solidFill>
              <a:latin typeface="+mn-lt"/>
              <a:ea typeface="+mn-ea"/>
            </a:endParaRPr>
          </a:p>
        </p:txBody>
      </p:sp>
      <p:sp>
        <p:nvSpPr>
          <p:cNvPr id="43" name="圆角矩形标注 42"/>
          <p:cNvSpPr/>
          <p:nvPr/>
        </p:nvSpPr>
        <p:spPr bwMode="auto">
          <a:xfrm>
            <a:off x="6310313" y="3214688"/>
            <a:ext cx="3214687" cy="571500"/>
          </a:xfrm>
          <a:prstGeom prst="wedgeRoundRectCallout">
            <a:avLst>
              <a:gd name="adj1" fmla="val -43656"/>
              <a:gd name="adj2" fmla="val 105993"/>
              <a:gd name="adj3" fmla="val 16667"/>
            </a:avLst>
          </a:prstGeom>
          <a:solidFill>
            <a:srgbClr val="FFFFCC"/>
          </a:solidFill>
          <a:ln w="9525" cap="flat" cmpd="sng" algn="ctr">
            <a:solidFill>
              <a:schemeClr val="tx1"/>
            </a:solidFill>
            <a:prstDash val="solid"/>
            <a:miter lim="800000"/>
            <a:headEnd type="none" w="med" len="med"/>
            <a:tailEnd type="none" w="med" len="med"/>
          </a:ln>
          <a:effectLst/>
        </p:spPr>
        <p:txBody>
          <a:bodyPr wrap="none"/>
          <a:lstStyle/>
          <a:p>
            <a:pPr algn="ctr">
              <a:defRPr/>
            </a:pPr>
            <a:r>
              <a:rPr lang="zh-CN" altLang="en-US" sz="2800" b="1" dirty="0">
                <a:solidFill>
                  <a:srgbClr val="C00000"/>
                </a:solidFill>
                <a:latin typeface="+mn-lt"/>
                <a:ea typeface="+mn-ea"/>
              </a:rPr>
              <a:t>各结点地址不连续</a:t>
            </a:r>
            <a:endParaRPr lang="zh-CN" altLang="en-US" sz="2800" b="1" dirty="0">
              <a:solidFill>
                <a:srgbClr val="C00000"/>
              </a:solidFill>
              <a:latin typeface="+mn-lt"/>
              <a:ea typeface="+mn-ea"/>
            </a:endParaRPr>
          </a:p>
        </p:txBody>
      </p:sp>
      <p:sp>
        <p:nvSpPr>
          <p:cNvPr id="44" name="圆角矩形标注 43"/>
          <p:cNvSpPr/>
          <p:nvPr/>
        </p:nvSpPr>
        <p:spPr bwMode="auto">
          <a:xfrm>
            <a:off x="3738563" y="5715000"/>
            <a:ext cx="3571875" cy="571500"/>
          </a:xfrm>
          <a:prstGeom prst="wedgeRoundRectCallout">
            <a:avLst>
              <a:gd name="adj1" fmla="val -31831"/>
              <a:gd name="adj2" fmla="val -108800"/>
              <a:gd name="adj3" fmla="val 16667"/>
            </a:avLst>
          </a:prstGeom>
          <a:solidFill>
            <a:srgbClr val="FFFFCC"/>
          </a:solidFill>
          <a:ln w="9525" cap="flat" cmpd="sng" algn="ctr">
            <a:solidFill>
              <a:schemeClr val="tx1"/>
            </a:solidFill>
            <a:prstDash val="solid"/>
            <a:miter lim="800000"/>
            <a:headEnd type="none" w="med" len="med"/>
            <a:tailEnd type="none" w="med" len="med"/>
          </a:ln>
          <a:effectLst/>
        </p:spPr>
        <p:txBody>
          <a:bodyPr wrap="none"/>
          <a:lstStyle/>
          <a:p>
            <a:pPr algn="ctr">
              <a:defRPr/>
            </a:pPr>
            <a:r>
              <a:rPr lang="zh-CN" altLang="en-US" sz="2800" b="1" dirty="0">
                <a:solidFill>
                  <a:srgbClr val="C00000"/>
                </a:solidFill>
                <a:latin typeface="+mn-lt"/>
                <a:ea typeface="+mn-ea"/>
              </a:rPr>
              <a:t>各结点含有两个部分</a:t>
            </a:r>
            <a:endParaRPr lang="zh-CN" altLang="en-US" sz="2800" b="1" dirty="0">
              <a:solidFill>
                <a:srgbClr val="C00000"/>
              </a:solidFill>
              <a:latin typeface="+mn-lt"/>
              <a:ea typeface="+mn-ea"/>
            </a:endParaRPr>
          </a:p>
        </p:txBody>
      </p:sp>
      <p:sp>
        <p:nvSpPr>
          <p:cNvPr id="45" name="圆角矩形标注 44"/>
          <p:cNvSpPr/>
          <p:nvPr/>
        </p:nvSpPr>
        <p:spPr bwMode="auto">
          <a:xfrm>
            <a:off x="9239250" y="5643563"/>
            <a:ext cx="1285875" cy="571500"/>
          </a:xfrm>
          <a:prstGeom prst="wedgeRoundRectCallout">
            <a:avLst>
              <a:gd name="adj1" fmla="val -31831"/>
              <a:gd name="adj2" fmla="val -108800"/>
              <a:gd name="adj3" fmla="val 16667"/>
            </a:avLst>
          </a:prstGeom>
          <a:solidFill>
            <a:srgbClr val="FFFFCC"/>
          </a:solidFill>
          <a:ln w="9525" cap="flat" cmpd="sng" algn="ctr">
            <a:solidFill>
              <a:schemeClr val="tx1"/>
            </a:solidFill>
            <a:prstDash val="solid"/>
            <a:miter lim="800000"/>
            <a:headEnd type="none" w="med" len="med"/>
            <a:tailEnd type="none" w="med" len="med"/>
          </a:ln>
          <a:effectLst/>
        </p:spPr>
        <p:txBody>
          <a:bodyPr wrap="none"/>
          <a:lstStyle/>
          <a:p>
            <a:pPr algn="ctr">
              <a:defRPr/>
            </a:pPr>
            <a:r>
              <a:rPr lang="zh-CN" altLang="en-US" sz="2800" b="1" dirty="0">
                <a:solidFill>
                  <a:srgbClr val="C00000"/>
                </a:solidFill>
                <a:latin typeface="+mn-lt"/>
                <a:ea typeface="+mn-ea"/>
              </a:rPr>
              <a:t>表尾</a:t>
            </a:r>
            <a:endParaRPr lang="zh-CN" altLang="en-US" sz="2800" b="1" dirty="0">
              <a:solidFill>
                <a:srgbClr val="C00000"/>
              </a:solidFill>
              <a:latin typeface="+mn-lt"/>
              <a:ea typeface="+mn-ea"/>
            </a:endParaRPr>
          </a:p>
        </p:txBody>
      </p:sp>
      <p:pic>
        <p:nvPicPr>
          <p:cNvPr id="70721" name="图片 45" descr="Untitled2.png">
            <a:hlinkClick r:id="rId1" action="ppaction://hlinksldjump"/>
          </p:cNvPr>
          <p:cNvPicPr>
            <a:picLocks noChangeAspect="1"/>
          </p:cNvPicPr>
          <p:nvPr/>
        </p:nvPicPr>
        <p:blipFill>
          <a:blip r:embed="rId2"/>
          <a:srcRect/>
          <a:stretch>
            <a:fillRect/>
          </a:stretch>
        </p:blipFill>
        <p:spPr bwMode="auto">
          <a:xfrm>
            <a:off x="9953625" y="6316663"/>
            <a:ext cx="469900" cy="469900"/>
          </a:xfrm>
          <a:prstGeom prst="rect">
            <a:avLst/>
          </a:prstGeom>
          <a:noFill/>
          <a:ln w="9525">
            <a:noFill/>
            <a:miter lim="800000"/>
            <a:headEnd/>
            <a:tailEnd/>
          </a:ln>
        </p:spPr>
      </p:pic>
    </p:spTree>
  </p:cSld>
  <p:clrMapOvr>
    <a:masterClrMapping/>
  </p:clrMapOvr>
  <p:transition spd="med">
    <p:blind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par>
                          <p:cTn id="8" fill="hold">
                            <p:stCondLst>
                              <p:cond delay="500"/>
                            </p:stCondLst>
                            <p:childTnLst>
                              <p:par>
                                <p:cTn id="9" presetID="3" presetClass="entr" presetSubtype="10"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blinds(horizontal)">
                                      <p:cBhvr>
                                        <p:cTn id="11" dur="500"/>
                                        <p:tgtEl>
                                          <p:spTgt spid="9"/>
                                        </p:tgtEl>
                                      </p:cBhvr>
                                    </p:animEffect>
                                  </p:childTnLst>
                                </p:cTn>
                              </p:par>
                            </p:childTnLst>
                          </p:cTn>
                        </p:par>
                      </p:childTnLst>
                    </p:cTn>
                  </p:par>
                  <p:par>
                    <p:cTn id="12" fill="hold">
                      <p:stCondLst>
                        <p:cond delay="indefinite"/>
                      </p:stCondLst>
                      <p:childTnLst>
                        <p:par>
                          <p:cTn id="13" fill="hold">
                            <p:stCondLst>
                              <p:cond delay="0"/>
                            </p:stCondLst>
                            <p:childTnLst>
                              <p:par>
                                <p:cTn id="14" presetID="3" presetClass="entr" presetSubtype="10" fill="hold" nodeType="click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blinds(horizontal)">
                                      <p:cBhvr>
                                        <p:cTn id="16" dur="500"/>
                                        <p:tgtEl>
                                          <p:spTgt spid="5"/>
                                        </p:tgtEl>
                                      </p:cBhvr>
                                    </p:animEffect>
                                  </p:childTnLst>
                                </p:cTn>
                              </p:par>
                            </p:childTnLst>
                          </p:cTn>
                        </p:par>
                        <p:par>
                          <p:cTn id="17" fill="hold">
                            <p:stCondLst>
                              <p:cond delay="500"/>
                            </p:stCondLst>
                            <p:childTnLst>
                              <p:par>
                                <p:cTn id="18" presetID="3" presetClass="entr" presetSubtype="10" fill="hold" grpId="0" nodeType="afterEffect">
                                  <p:stCondLst>
                                    <p:cond delay="0"/>
                                  </p:stCondLst>
                                  <p:childTnLst>
                                    <p:set>
                                      <p:cBhvr>
                                        <p:cTn id="19" dur="1" fill="hold">
                                          <p:stCondLst>
                                            <p:cond delay="0"/>
                                          </p:stCondLst>
                                        </p:cTn>
                                        <p:tgtEl>
                                          <p:spTgt spid="12"/>
                                        </p:tgtEl>
                                        <p:attrNameLst>
                                          <p:attrName>style.visibility</p:attrName>
                                        </p:attrNameLst>
                                      </p:cBhvr>
                                      <p:to>
                                        <p:strVal val="visible"/>
                                      </p:to>
                                    </p:set>
                                    <p:animEffect transition="in" filter="blinds(horizontal)">
                                      <p:cBhvr>
                                        <p:cTn id="20" dur="500"/>
                                        <p:tgtEl>
                                          <p:spTgt spid="12"/>
                                        </p:tgtEl>
                                      </p:cBhvr>
                                    </p:animEffect>
                                  </p:childTnLst>
                                </p:cTn>
                              </p:par>
                            </p:childTnLst>
                          </p:cTn>
                        </p:par>
                      </p:childTnLst>
                    </p:cTn>
                  </p:par>
                  <p:par>
                    <p:cTn id="21" fill="hold">
                      <p:stCondLst>
                        <p:cond delay="indefinite"/>
                      </p:stCondLst>
                      <p:childTnLst>
                        <p:par>
                          <p:cTn id="22" fill="hold">
                            <p:stCondLst>
                              <p:cond delay="0"/>
                            </p:stCondLst>
                            <p:childTnLst>
                              <p:par>
                                <p:cTn id="23" presetID="3" presetClass="entr" presetSubtype="10" fill="hold" grpId="0" nodeType="click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blinds(horizontal)">
                                      <p:cBhvr>
                                        <p:cTn id="25" dur="500"/>
                                        <p:tgtEl>
                                          <p:spTgt spid="13"/>
                                        </p:tgtEl>
                                      </p:cBhvr>
                                    </p:animEffect>
                                  </p:childTnLst>
                                </p:cTn>
                              </p:par>
                            </p:childTnLst>
                          </p:cTn>
                        </p:par>
                        <p:par>
                          <p:cTn id="26" fill="hold">
                            <p:stCondLst>
                              <p:cond delay="500"/>
                            </p:stCondLst>
                            <p:childTnLst>
                              <p:par>
                                <p:cTn id="27" presetID="12" presetClass="entr" presetSubtype="8" fill="hold" nodeType="afterEffect">
                                  <p:stCondLst>
                                    <p:cond delay="0"/>
                                  </p:stCondLst>
                                  <p:childTnLst>
                                    <p:set>
                                      <p:cBhvr>
                                        <p:cTn id="28" dur="1" fill="hold">
                                          <p:stCondLst>
                                            <p:cond delay="0"/>
                                          </p:stCondLst>
                                        </p:cTn>
                                        <p:tgtEl>
                                          <p:spTgt spid="11"/>
                                        </p:tgtEl>
                                        <p:attrNameLst>
                                          <p:attrName>style.visibility</p:attrName>
                                        </p:attrNameLst>
                                      </p:cBhvr>
                                      <p:to>
                                        <p:strVal val="visible"/>
                                      </p:to>
                                    </p:set>
                                    <p:animEffect transition="in" filter="slide(fromLeft)">
                                      <p:cBhvr>
                                        <p:cTn id="29" dur="500"/>
                                        <p:tgtEl>
                                          <p:spTgt spid="11"/>
                                        </p:tgtEl>
                                      </p:cBhvr>
                                    </p:animEffect>
                                  </p:childTnLst>
                                </p:cTn>
                              </p:par>
                            </p:childTnLst>
                          </p:cTn>
                        </p:par>
                      </p:childTnLst>
                    </p:cTn>
                  </p:par>
                  <p:par>
                    <p:cTn id="30" fill="hold">
                      <p:stCondLst>
                        <p:cond delay="indefinite"/>
                      </p:stCondLst>
                      <p:childTnLst>
                        <p:par>
                          <p:cTn id="31" fill="hold">
                            <p:stCondLst>
                              <p:cond delay="0"/>
                            </p:stCondLst>
                            <p:childTnLst>
                              <p:par>
                                <p:cTn id="32" presetID="3" presetClass="entr" presetSubtype="10" fill="hold" grpId="0" nodeType="clickEffect">
                                  <p:stCondLst>
                                    <p:cond delay="0"/>
                                  </p:stCondLst>
                                  <p:childTnLst>
                                    <p:set>
                                      <p:cBhvr>
                                        <p:cTn id="33" dur="1" fill="hold">
                                          <p:stCondLst>
                                            <p:cond delay="0"/>
                                          </p:stCondLst>
                                        </p:cTn>
                                        <p:tgtEl>
                                          <p:spTgt spid="14"/>
                                        </p:tgtEl>
                                        <p:attrNameLst>
                                          <p:attrName>style.visibility</p:attrName>
                                        </p:attrNameLst>
                                      </p:cBhvr>
                                      <p:to>
                                        <p:strVal val="visible"/>
                                      </p:to>
                                    </p:set>
                                    <p:animEffect transition="in" filter="blinds(horizontal)">
                                      <p:cBhvr>
                                        <p:cTn id="34" dur="500"/>
                                        <p:tgtEl>
                                          <p:spTgt spid="14"/>
                                        </p:tgtEl>
                                      </p:cBhvr>
                                    </p:animEffect>
                                  </p:childTnLst>
                                </p:cTn>
                              </p:par>
                            </p:childTnLst>
                          </p:cTn>
                        </p:par>
                      </p:childTnLst>
                    </p:cTn>
                  </p:par>
                  <p:par>
                    <p:cTn id="35" fill="hold">
                      <p:stCondLst>
                        <p:cond delay="indefinite"/>
                      </p:stCondLst>
                      <p:childTnLst>
                        <p:par>
                          <p:cTn id="36" fill="hold">
                            <p:stCondLst>
                              <p:cond delay="0"/>
                            </p:stCondLst>
                            <p:childTnLst>
                              <p:par>
                                <p:cTn id="37" presetID="3" presetClass="entr" presetSubtype="10" fill="hold" nodeType="clickEffect">
                                  <p:stCondLst>
                                    <p:cond delay="0"/>
                                  </p:stCondLst>
                                  <p:childTnLst>
                                    <p:set>
                                      <p:cBhvr>
                                        <p:cTn id="38" dur="1" fill="hold">
                                          <p:stCondLst>
                                            <p:cond delay="0"/>
                                          </p:stCondLst>
                                        </p:cTn>
                                        <p:tgtEl>
                                          <p:spTgt spid="6"/>
                                        </p:tgtEl>
                                        <p:attrNameLst>
                                          <p:attrName>style.visibility</p:attrName>
                                        </p:attrNameLst>
                                      </p:cBhvr>
                                      <p:to>
                                        <p:strVal val="visible"/>
                                      </p:to>
                                    </p:set>
                                    <p:animEffect transition="in" filter="blinds(horizontal)">
                                      <p:cBhvr>
                                        <p:cTn id="39" dur="500"/>
                                        <p:tgtEl>
                                          <p:spTgt spid="6"/>
                                        </p:tgtEl>
                                      </p:cBhvr>
                                    </p:animEffect>
                                  </p:childTnLst>
                                </p:cTn>
                              </p:par>
                            </p:childTnLst>
                          </p:cTn>
                        </p:par>
                        <p:par>
                          <p:cTn id="40" fill="hold">
                            <p:stCondLst>
                              <p:cond delay="500"/>
                            </p:stCondLst>
                            <p:childTnLst>
                              <p:par>
                                <p:cTn id="41" presetID="3" presetClass="entr" presetSubtype="10" fill="hold" grpId="0" nodeType="afterEffect">
                                  <p:stCondLst>
                                    <p:cond delay="0"/>
                                  </p:stCondLst>
                                  <p:childTnLst>
                                    <p:set>
                                      <p:cBhvr>
                                        <p:cTn id="42" dur="1" fill="hold">
                                          <p:stCondLst>
                                            <p:cond delay="0"/>
                                          </p:stCondLst>
                                        </p:cTn>
                                        <p:tgtEl>
                                          <p:spTgt spid="15"/>
                                        </p:tgtEl>
                                        <p:attrNameLst>
                                          <p:attrName>style.visibility</p:attrName>
                                        </p:attrNameLst>
                                      </p:cBhvr>
                                      <p:to>
                                        <p:strVal val="visible"/>
                                      </p:to>
                                    </p:set>
                                    <p:animEffect transition="in" filter="blinds(horizontal)">
                                      <p:cBhvr>
                                        <p:cTn id="43" dur="500"/>
                                        <p:tgtEl>
                                          <p:spTgt spid="15"/>
                                        </p:tgtEl>
                                      </p:cBhvr>
                                    </p:animEffect>
                                  </p:childTnLst>
                                </p:cTn>
                              </p:par>
                            </p:childTnLst>
                          </p:cTn>
                        </p:par>
                      </p:childTnLst>
                    </p:cTn>
                  </p:par>
                  <p:par>
                    <p:cTn id="44" fill="hold">
                      <p:stCondLst>
                        <p:cond delay="indefinite"/>
                      </p:stCondLst>
                      <p:childTnLst>
                        <p:par>
                          <p:cTn id="45" fill="hold">
                            <p:stCondLst>
                              <p:cond delay="0"/>
                            </p:stCondLst>
                            <p:childTnLst>
                              <p:par>
                                <p:cTn id="46" presetID="3" presetClass="entr" presetSubtype="10" fill="hold" grpId="0" nodeType="clickEffect">
                                  <p:stCondLst>
                                    <p:cond delay="0"/>
                                  </p:stCondLst>
                                  <p:childTnLst>
                                    <p:set>
                                      <p:cBhvr>
                                        <p:cTn id="47" dur="1" fill="hold">
                                          <p:stCondLst>
                                            <p:cond delay="0"/>
                                          </p:stCondLst>
                                        </p:cTn>
                                        <p:tgtEl>
                                          <p:spTgt spid="16"/>
                                        </p:tgtEl>
                                        <p:attrNameLst>
                                          <p:attrName>style.visibility</p:attrName>
                                        </p:attrNameLst>
                                      </p:cBhvr>
                                      <p:to>
                                        <p:strVal val="visible"/>
                                      </p:to>
                                    </p:set>
                                    <p:animEffect transition="in" filter="blinds(horizontal)">
                                      <p:cBhvr>
                                        <p:cTn id="48" dur="500"/>
                                        <p:tgtEl>
                                          <p:spTgt spid="16"/>
                                        </p:tgtEl>
                                      </p:cBhvr>
                                    </p:animEffect>
                                  </p:childTnLst>
                                </p:cTn>
                              </p:par>
                            </p:childTnLst>
                          </p:cTn>
                        </p:par>
                        <p:par>
                          <p:cTn id="49" fill="hold">
                            <p:stCondLst>
                              <p:cond delay="500"/>
                            </p:stCondLst>
                            <p:childTnLst>
                              <p:par>
                                <p:cTn id="50" presetID="12" presetClass="entr" presetSubtype="8" fill="hold" nodeType="afterEffect">
                                  <p:stCondLst>
                                    <p:cond delay="0"/>
                                  </p:stCondLst>
                                  <p:childTnLst>
                                    <p:set>
                                      <p:cBhvr>
                                        <p:cTn id="51" dur="1" fill="hold">
                                          <p:stCondLst>
                                            <p:cond delay="0"/>
                                          </p:stCondLst>
                                        </p:cTn>
                                        <p:tgtEl>
                                          <p:spTgt spid="24"/>
                                        </p:tgtEl>
                                        <p:attrNameLst>
                                          <p:attrName>style.visibility</p:attrName>
                                        </p:attrNameLst>
                                      </p:cBhvr>
                                      <p:to>
                                        <p:strVal val="visible"/>
                                      </p:to>
                                    </p:set>
                                    <p:animEffect transition="in" filter="slide(fromLeft)">
                                      <p:cBhvr>
                                        <p:cTn id="52" dur="500"/>
                                        <p:tgtEl>
                                          <p:spTgt spid="24"/>
                                        </p:tgtEl>
                                      </p:cBhvr>
                                    </p:animEffect>
                                  </p:childTnLst>
                                </p:cTn>
                              </p:par>
                            </p:childTnLst>
                          </p:cTn>
                        </p:par>
                        <p:par>
                          <p:cTn id="53" fill="hold">
                            <p:stCondLst>
                              <p:cond delay="1000"/>
                            </p:stCondLst>
                            <p:childTnLst>
                              <p:par>
                                <p:cTn id="54" presetID="12" presetClass="entr" presetSubtype="4" fill="hold" nodeType="afterEffect">
                                  <p:stCondLst>
                                    <p:cond delay="0"/>
                                  </p:stCondLst>
                                  <p:childTnLst>
                                    <p:set>
                                      <p:cBhvr>
                                        <p:cTn id="55" dur="1" fill="hold">
                                          <p:stCondLst>
                                            <p:cond delay="0"/>
                                          </p:stCondLst>
                                        </p:cTn>
                                        <p:tgtEl>
                                          <p:spTgt spid="25"/>
                                        </p:tgtEl>
                                        <p:attrNameLst>
                                          <p:attrName>style.visibility</p:attrName>
                                        </p:attrNameLst>
                                      </p:cBhvr>
                                      <p:to>
                                        <p:strVal val="visible"/>
                                      </p:to>
                                    </p:set>
                                    <p:animEffect transition="in" filter="slide(fromBottom)">
                                      <p:cBhvr>
                                        <p:cTn id="56" dur="500"/>
                                        <p:tgtEl>
                                          <p:spTgt spid="25"/>
                                        </p:tgtEl>
                                      </p:cBhvr>
                                    </p:animEffect>
                                  </p:childTnLst>
                                </p:cTn>
                              </p:par>
                            </p:childTnLst>
                          </p:cTn>
                        </p:par>
                        <p:par>
                          <p:cTn id="57" fill="hold">
                            <p:stCondLst>
                              <p:cond delay="1500"/>
                            </p:stCondLst>
                            <p:childTnLst>
                              <p:par>
                                <p:cTn id="58" presetID="12" presetClass="entr" presetSubtype="8" fill="hold" nodeType="afterEffect">
                                  <p:stCondLst>
                                    <p:cond delay="0"/>
                                  </p:stCondLst>
                                  <p:childTnLst>
                                    <p:set>
                                      <p:cBhvr>
                                        <p:cTn id="59" dur="1" fill="hold">
                                          <p:stCondLst>
                                            <p:cond delay="0"/>
                                          </p:stCondLst>
                                        </p:cTn>
                                        <p:tgtEl>
                                          <p:spTgt spid="17"/>
                                        </p:tgtEl>
                                        <p:attrNameLst>
                                          <p:attrName>style.visibility</p:attrName>
                                        </p:attrNameLst>
                                      </p:cBhvr>
                                      <p:to>
                                        <p:strVal val="visible"/>
                                      </p:to>
                                    </p:set>
                                    <p:animEffect transition="in" filter="slide(fromLeft)">
                                      <p:cBhvr>
                                        <p:cTn id="60" dur="500"/>
                                        <p:tgtEl>
                                          <p:spTgt spid="17"/>
                                        </p:tgtEl>
                                      </p:cBhvr>
                                    </p:animEffect>
                                  </p:childTnLst>
                                </p:cTn>
                              </p:par>
                            </p:childTnLst>
                          </p:cTn>
                        </p:par>
                      </p:childTnLst>
                    </p:cTn>
                  </p:par>
                  <p:par>
                    <p:cTn id="61" fill="hold">
                      <p:stCondLst>
                        <p:cond delay="indefinite"/>
                      </p:stCondLst>
                      <p:childTnLst>
                        <p:par>
                          <p:cTn id="62" fill="hold">
                            <p:stCondLst>
                              <p:cond delay="0"/>
                            </p:stCondLst>
                            <p:childTnLst>
                              <p:par>
                                <p:cTn id="63" presetID="3" presetClass="entr" presetSubtype="10" fill="hold" grpId="0" nodeType="clickEffect">
                                  <p:stCondLst>
                                    <p:cond delay="0"/>
                                  </p:stCondLst>
                                  <p:childTnLst>
                                    <p:set>
                                      <p:cBhvr>
                                        <p:cTn id="64" dur="1" fill="hold">
                                          <p:stCondLst>
                                            <p:cond delay="0"/>
                                          </p:stCondLst>
                                        </p:cTn>
                                        <p:tgtEl>
                                          <p:spTgt spid="29"/>
                                        </p:tgtEl>
                                        <p:attrNameLst>
                                          <p:attrName>style.visibility</p:attrName>
                                        </p:attrNameLst>
                                      </p:cBhvr>
                                      <p:to>
                                        <p:strVal val="visible"/>
                                      </p:to>
                                    </p:set>
                                    <p:animEffect transition="in" filter="blinds(horizontal)">
                                      <p:cBhvr>
                                        <p:cTn id="65" dur="500"/>
                                        <p:tgtEl>
                                          <p:spTgt spid="29"/>
                                        </p:tgtEl>
                                      </p:cBhvr>
                                    </p:animEffect>
                                  </p:childTnLst>
                                </p:cTn>
                              </p:par>
                            </p:childTnLst>
                          </p:cTn>
                        </p:par>
                      </p:childTnLst>
                    </p:cTn>
                  </p:par>
                  <p:par>
                    <p:cTn id="66" fill="hold">
                      <p:stCondLst>
                        <p:cond delay="indefinite"/>
                      </p:stCondLst>
                      <p:childTnLst>
                        <p:par>
                          <p:cTn id="67" fill="hold">
                            <p:stCondLst>
                              <p:cond delay="0"/>
                            </p:stCondLst>
                            <p:childTnLst>
                              <p:par>
                                <p:cTn id="68" presetID="3" presetClass="entr" presetSubtype="10" fill="hold" nodeType="clickEffect">
                                  <p:stCondLst>
                                    <p:cond delay="0"/>
                                  </p:stCondLst>
                                  <p:childTnLst>
                                    <p:set>
                                      <p:cBhvr>
                                        <p:cTn id="69" dur="1" fill="hold">
                                          <p:stCondLst>
                                            <p:cond delay="0"/>
                                          </p:stCondLst>
                                        </p:cTn>
                                        <p:tgtEl>
                                          <p:spTgt spid="7"/>
                                        </p:tgtEl>
                                        <p:attrNameLst>
                                          <p:attrName>style.visibility</p:attrName>
                                        </p:attrNameLst>
                                      </p:cBhvr>
                                      <p:to>
                                        <p:strVal val="visible"/>
                                      </p:to>
                                    </p:set>
                                    <p:animEffect transition="in" filter="blinds(horizontal)">
                                      <p:cBhvr>
                                        <p:cTn id="70" dur="500"/>
                                        <p:tgtEl>
                                          <p:spTgt spid="7"/>
                                        </p:tgtEl>
                                      </p:cBhvr>
                                    </p:animEffect>
                                  </p:childTnLst>
                                </p:cTn>
                              </p:par>
                            </p:childTnLst>
                          </p:cTn>
                        </p:par>
                        <p:par>
                          <p:cTn id="71" fill="hold">
                            <p:stCondLst>
                              <p:cond delay="500"/>
                            </p:stCondLst>
                            <p:childTnLst>
                              <p:par>
                                <p:cTn id="72" presetID="3" presetClass="entr" presetSubtype="10" fill="hold" grpId="0" nodeType="afterEffect">
                                  <p:stCondLst>
                                    <p:cond delay="0"/>
                                  </p:stCondLst>
                                  <p:childTnLst>
                                    <p:set>
                                      <p:cBhvr>
                                        <p:cTn id="73" dur="1" fill="hold">
                                          <p:stCondLst>
                                            <p:cond delay="0"/>
                                          </p:stCondLst>
                                        </p:cTn>
                                        <p:tgtEl>
                                          <p:spTgt spid="28"/>
                                        </p:tgtEl>
                                        <p:attrNameLst>
                                          <p:attrName>style.visibility</p:attrName>
                                        </p:attrNameLst>
                                      </p:cBhvr>
                                      <p:to>
                                        <p:strVal val="visible"/>
                                      </p:to>
                                    </p:set>
                                    <p:animEffect transition="in" filter="blinds(horizontal)">
                                      <p:cBhvr>
                                        <p:cTn id="74" dur="500"/>
                                        <p:tgtEl>
                                          <p:spTgt spid="28"/>
                                        </p:tgtEl>
                                      </p:cBhvr>
                                    </p:animEffect>
                                  </p:childTnLst>
                                </p:cTn>
                              </p:par>
                            </p:childTnLst>
                          </p:cTn>
                        </p:par>
                      </p:childTnLst>
                    </p:cTn>
                  </p:par>
                  <p:par>
                    <p:cTn id="75" fill="hold">
                      <p:stCondLst>
                        <p:cond delay="indefinite"/>
                      </p:stCondLst>
                      <p:childTnLst>
                        <p:par>
                          <p:cTn id="76" fill="hold">
                            <p:stCondLst>
                              <p:cond delay="0"/>
                            </p:stCondLst>
                            <p:childTnLst>
                              <p:par>
                                <p:cTn id="77" presetID="3" presetClass="entr" presetSubtype="10" fill="hold" grpId="0" nodeType="clickEffect">
                                  <p:stCondLst>
                                    <p:cond delay="0"/>
                                  </p:stCondLst>
                                  <p:childTnLst>
                                    <p:set>
                                      <p:cBhvr>
                                        <p:cTn id="78" dur="1" fill="hold">
                                          <p:stCondLst>
                                            <p:cond delay="0"/>
                                          </p:stCondLst>
                                        </p:cTn>
                                        <p:tgtEl>
                                          <p:spTgt spid="30"/>
                                        </p:tgtEl>
                                        <p:attrNameLst>
                                          <p:attrName>style.visibility</p:attrName>
                                        </p:attrNameLst>
                                      </p:cBhvr>
                                      <p:to>
                                        <p:strVal val="visible"/>
                                      </p:to>
                                    </p:set>
                                    <p:animEffect transition="in" filter="blinds(horizontal)">
                                      <p:cBhvr>
                                        <p:cTn id="79" dur="500"/>
                                        <p:tgtEl>
                                          <p:spTgt spid="30"/>
                                        </p:tgtEl>
                                      </p:cBhvr>
                                    </p:animEffect>
                                  </p:childTnLst>
                                </p:cTn>
                              </p:par>
                            </p:childTnLst>
                          </p:cTn>
                        </p:par>
                        <p:par>
                          <p:cTn id="80" fill="hold">
                            <p:stCondLst>
                              <p:cond delay="500"/>
                            </p:stCondLst>
                            <p:childTnLst>
                              <p:par>
                                <p:cTn id="81" presetID="12" presetClass="entr" presetSubtype="8" fill="hold" nodeType="afterEffect">
                                  <p:stCondLst>
                                    <p:cond delay="0"/>
                                  </p:stCondLst>
                                  <p:childTnLst>
                                    <p:set>
                                      <p:cBhvr>
                                        <p:cTn id="82" dur="1" fill="hold">
                                          <p:stCondLst>
                                            <p:cond delay="0"/>
                                          </p:stCondLst>
                                        </p:cTn>
                                        <p:tgtEl>
                                          <p:spTgt spid="32"/>
                                        </p:tgtEl>
                                        <p:attrNameLst>
                                          <p:attrName>style.visibility</p:attrName>
                                        </p:attrNameLst>
                                      </p:cBhvr>
                                      <p:to>
                                        <p:strVal val="visible"/>
                                      </p:to>
                                    </p:set>
                                    <p:animEffect transition="in" filter="slide(fromLeft)">
                                      <p:cBhvr>
                                        <p:cTn id="83" dur="500"/>
                                        <p:tgtEl>
                                          <p:spTgt spid="32"/>
                                        </p:tgtEl>
                                      </p:cBhvr>
                                    </p:animEffect>
                                  </p:childTnLst>
                                </p:cTn>
                              </p:par>
                            </p:childTnLst>
                          </p:cTn>
                        </p:par>
                        <p:par>
                          <p:cTn id="84" fill="hold">
                            <p:stCondLst>
                              <p:cond delay="1000"/>
                            </p:stCondLst>
                            <p:childTnLst>
                              <p:par>
                                <p:cTn id="85" presetID="12" presetClass="entr" presetSubtype="4" fill="hold" nodeType="afterEffect">
                                  <p:stCondLst>
                                    <p:cond delay="0"/>
                                  </p:stCondLst>
                                  <p:childTnLst>
                                    <p:set>
                                      <p:cBhvr>
                                        <p:cTn id="86" dur="1" fill="hold">
                                          <p:stCondLst>
                                            <p:cond delay="0"/>
                                          </p:stCondLst>
                                        </p:cTn>
                                        <p:tgtEl>
                                          <p:spTgt spid="33"/>
                                        </p:tgtEl>
                                        <p:attrNameLst>
                                          <p:attrName>style.visibility</p:attrName>
                                        </p:attrNameLst>
                                      </p:cBhvr>
                                      <p:to>
                                        <p:strVal val="visible"/>
                                      </p:to>
                                    </p:set>
                                    <p:animEffect transition="in" filter="slide(fromBottom)">
                                      <p:cBhvr>
                                        <p:cTn id="87" dur="500"/>
                                        <p:tgtEl>
                                          <p:spTgt spid="33"/>
                                        </p:tgtEl>
                                      </p:cBhvr>
                                    </p:animEffect>
                                  </p:childTnLst>
                                </p:cTn>
                              </p:par>
                            </p:childTnLst>
                          </p:cTn>
                        </p:par>
                        <p:par>
                          <p:cTn id="88" fill="hold">
                            <p:stCondLst>
                              <p:cond delay="1500"/>
                            </p:stCondLst>
                            <p:childTnLst>
                              <p:par>
                                <p:cTn id="89" presetID="12" presetClass="entr" presetSubtype="8" fill="hold" nodeType="afterEffect">
                                  <p:stCondLst>
                                    <p:cond delay="0"/>
                                  </p:stCondLst>
                                  <p:childTnLst>
                                    <p:set>
                                      <p:cBhvr>
                                        <p:cTn id="90" dur="1" fill="hold">
                                          <p:stCondLst>
                                            <p:cond delay="0"/>
                                          </p:stCondLst>
                                        </p:cTn>
                                        <p:tgtEl>
                                          <p:spTgt spid="31"/>
                                        </p:tgtEl>
                                        <p:attrNameLst>
                                          <p:attrName>style.visibility</p:attrName>
                                        </p:attrNameLst>
                                      </p:cBhvr>
                                      <p:to>
                                        <p:strVal val="visible"/>
                                      </p:to>
                                    </p:set>
                                    <p:animEffect transition="in" filter="slide(fromLeft)">
                                      <p:cBhvr>
                                        <p:cTn id="91" dur="500"/>
                                        <p:tgtEl>
                                          <p:spTgt spid="31"/>
                                        </p:tgtEl>
                                      </p:cBhvr>
                                    </p:animEffect>
                                  </p:childTnLst>
                                </p:cTn>
                              </p:par>
                            </p:childTnLst>
                          </p:cTn>
                        </p:par>
                      </p:childTnLst>
                    </p:cTn>
                  </p:par>
                  <p:par>
                    <p:cTn id="92" fill="hold">
                      <p:stCondLst>
                        <p:cond delay="indefinite"/>
                      </p:stCondLst>
                      <p:childTnLst>
                        <p:par>
                          <p:cTn id="93" fill="hold">
                            <p:stCondLst>
                              <p:cond delay="0"/>
                            </p:stCondLst>
                            <p:childTnLst>
                              <p:par>
                                <p:cTn id="94" presetID="3" presetClass="entr" presetSubtype="10" fill="hold" grpId="0" nodeType="clickEffect">
                                  <p:stCondLst>
                                    <p:cond delay="0"/>
                                  </p:stCondLst>
                                  <p:childTnLst>
                                    <p:set>
                                      <p:cBhvr>
                                        <p:cTn id="95" dur="1" fill="hold">
                                          <p:stCondLst>
                                            <p:cond delay="0"/>
                                          </p:stCondLst>
                                        </p:cTn>
                                        <p:tgtEl>
                                          <p:spTgt spid="34"/>
                                        </p:tgtEl>
                                        <p:attrNameLst>
                                          <p:attrName>style.visibility</p:attrName>
                                        </p:attrNameLst>
                                      </p:cBhvr>
                                      <p:to>
                                        <p:strVal val="visible"/>
                                      </p:to>
                                    </p:set>
                                    <p:animEffect transition="in" filter="blinds(horizontal)">
                                      <p:cBhvr>
                                        <p:cTn id="96" dur="500"/>
                                        <p:tgtEl>
                                          <p:spTgt spid="34"/>
                                        </p:tgtEl>
                                      </p:cBhvr>
                                    </p:animEffect>
                                  </p:childTnLst>
                                </p:cTn>
                              </p:par>
                            </p:childTnLst>
                          </p:cTn>
                        </p:par>
                      </p:childTnLst>
                    </p:cTn>
                  </p:par>
                  <p:par>
                    <p:cTn id="97" fill="hold">
                      <p:stCondLst>
                        <p:cond delay="indefinite"/>
                      </p:stCondLst>
                      <p:childTnLst>
                        <p:par>
                          <p:cTn id="98" fill="hold">
                            <p:stCondLst>
                              <p:cond delay="0"/>
                            </p:stCondLst>
                            <p:childTnLst>
                              <p:par>
                                <p:cTn id="99" presetID="3" presetClass="entr" presetSubtype="10" fill="hold" nodeType="clickEffect">
                                  <p:stCondLst>
                                    <p:cond delay="0"/>
                                  </p:stCondLst>
                                  <p:childTnLst>
                                    <p:set>
                                      <p:cBhvr>
                                        <p:cTn id="100" dur="1" fill="hold">
                                          <p:stCondLst>
                                            <p:cond delay="0"/>
                                          </p:stCondLst>
                                        </p:cTn>
                                        <p:tgtEl>
                                          <p:spTgt spid="8"/>
                                        </p:tgtEl>
                                        <p:attrNameLst>
                                          <p:attrName>style.visibility</p:attrName>
                                        </p:attrNameLst>
                                      </p:cBhvr>
                                      <p:to>
                                        <p:strVal val="visible"/>
                                      </p:to>
                                    </p:set>
                                    <p:animEffect transition="in" filter="blinds(horizontal)">
                                      <p:cBhvr>
                                        <p:cTn id="101" dur="500"/>
                                        <p:tgtEl>
                                          <p:spTgt spid="8"/>
                                        </p:tgtEl>
                                      </p:cBhvr>
                                    </p:animEffect>
                                  </p:childTnLst>
                                </p:cTn>
                              </p:par>
                            </p:childTnLst>
                          </p:cTn>
                        </p:par>
                        <p:par>
                          <p:cTn id="102" fill="hold">
                            <p:stCondLst>
                              <p:cond delay="500"/>
                            </p:stCondLst>
                            <p:childTnLst>
                              <p:par>
                                <p:cTn id="103" presetID="3" presetClass="entr" presetSubtype="10" fill="hold" grpId="0" nodeType="afterEffect">
                                  <p:stCondLst>
                                    <p:cond delay="0"/>
                                  </p:stCondLst>
                                  <p:childTnLst>
                                    <p:set>
                                      <p:cBhvr>
                                        <p:cTn id="104" dur="1" fill="hold">
                                          <p:stCondLst>
                                            <p:cond delay="0"/>
                                          </p:stCondLst>
                                        </p:cTn>
                                        <p:tgtEl>
                                          <p:spTgt spid="35"/>
                                        </p:tgtEl>
                                        <p:attrNameLst>
                                          <p:attrName>style.visibility</p:attrName>
                                        </p:attrNameLst>
                                      </p:cBhvr>
                                      <p:to>
                                        <p:strVal val="visible"/>
                                      </p:to>
                                    </p:set>
                                    <p:animEffect transition="in" filter="blinds(horizontal)">
                                      <p:cBhvr>
                                        <p:cTn id="105" dur="500"/>
                                        <p:tgtEl>
                                          <p:spTgt spid="35"/>
                                        </p:tgtEl>
                                      </p:cBhvr>
                                    </p:animEffect>
                                  </p:childTnLst>
                                </p:cTn>
                              </p:par>
                            </p:childTnLst>
                          </p:cTn>
                        </p:par>
                      </p:childTnLst>
                    </p:cTn>
                  </p:par>
                  <p:par>
                    <p:cTn id="106" fill="hold">
                      <p:stCondLst>
                        <p:cond delay="indefinite"/>
                      </p:stCondLst>
                      <p:childTnLst>
                        <p:par>
                          <p:cTn id="107" fill="hold">
                            <p:stCondLst>
                              <p:cond delay="0"/>
                            </p:stCondLst>
                            <p:childTnLst>
                              <p:par>
                                <p:cTn id="108" presetID="3" presetClass="entr" presetSubtype="10" fill="hold" grpId="0" nodeType="clickEffect">
                                  <p:stCondLst>
                                    <p:cond delay="0"/>
                                  </p:stCondLst>
                                  <p:childTnLst>
                                    <p:set>
                                      <p:cBhvr>
                                        <p:cTn id="109" dur="1" fill="hold">
                                          <p:stCondLst>
                                            <p:cond delay="0"/>
                                          </p:stCondLst>
                                        </p:cTn>
                                        <p:tgtEl>
                                          <p:spTgt spid="36"/>
                                        </p:tgtEl>
                                        <p:attrNameLst>
                                          <p:attrName>style.visibility</p:attrName>
                                        </p:attrNameLst>
                                      </p:cBhvr>
                                      <p:to>
                                        <p:strVal val="visible"/>
                                      </p:to>
                                    </p:set>
                                    <p:animEffect transition="in" filter="blinds(horizontal)">
                                      <p:cBhvr>
                                        <p:cTn id="110" dur="500"/>
                                        <p:tgtEl>
                                          <p:spTgt spid="36"/>
                                        </p:tgtEl>
                                      </p:cBhvr>
                                    </p:animEffect>
                                  </p:childTnLst>
                                </p:cTn>
                              </p:par>
                            </p:childTnLst>
                          </p:cTn>
                        </p:par>
                        <p:par>
                          <p:cTn id="111" fill="hold">
                            <p:stCondLst>
                              <p:cond delay="500"/>
                            </p:stCondLst>
                            <p:childTnLst>
                              <p:par>
                                <p:cTn id="112" presetID="12" presetClass="entr" presetSubtype="8" fill="hold" nodeType="afterEffect">
                                  <p:stCondLst>
                                    <p:cond delay="0"/>
                                  </p:stCondLst>
                                  <p:childTnLst>
                                    <p:set>
                                      <p:cBhvr>
                                        <p:cTn id="113" dur="1" fill="hold">
                                          <p:stCondLst>
                                            <p:cond delay="0"/>
                                          </p:stCondLst>
                                        </p:cTn>
                                        <p:tgtEl>
                                          <p:spTgt spid="38"/>
                                        </p:tgtEl>
                                        <p:attrNameLst>
                                          <p:attrName>style.visibility</p:attrName>
                                        </p:attrNameLst>
                                      </p:cBhvr>
                                      <p:to>
                                        <p:strVal val="visible"/>
                                      </p:to>
                                    </p:set>
                                    <p:animEffect transition="in" filter="slide(fromLeft)">
                                      <p:cBhvr>
                                        <p:cTn id="114" dur="500"/>
                                        <p:tgtEl>
                                          <p:spTgt spid="38"/>
                                        </p:tgtEl>
                                      </p:cBhvr>
                                    </p:animEffect>
                                  </p:childTnLst>
                                </p:cTn>
                              </p:par>
                            </p:childTnLst>
                          </p:cTn>
                        </p:par>
                        <p:par>
                          <p:cTn id="115" fill="hold">
                            <p:stCondLst>
                              <p:cond delay="1000"/>
                            </p:stCondLst>
                            <p:childTnLst>
                              <p:par>
                                <p:cTn id="116" presetID="12" presetClass="entr" presetSubtype="4" fill="hold" nodeType="afterEffect">
                                  <p:stCondLst>
                                    <p:cond delay="0"/>
                                  </p:stCondLst>
                                  <p:childTnLst>
                                    <p:set>
                                      <p:cBhvr>
                                        <p:cTn id="117" dur="1" fill="hold">
                                          <p:stCondLst>
                                            <p:cond delay="0"/>
                                          </p:stCondLst>
                                        </p:cTn>
                                        <p:tgtEl>
                                          <p:spTgt spid="39"/>
                                        </p:tgtEl>
                                        <p:attrNameLst>
                                          <p:attrName>style.visibility</p:attrName>
                                        </p:attrNameLst>
                                      </p:cBhvr>
                                      <p:to>
                                        <p:strVal val="visible"/>
                                      </p:to>
                                    </p:set>
                                    <p:animEffect transition="in" filter="slide(fromBottom)">
                                      <p:cBhvr>
                                        <p:cTn id="118" dur="500"/>
                                        <p:tgtEl>
                                          <p:spTgt spid="39"/>
                                        </p:tgtEl>
                                      </p:cBhvr>
                                    </p:animEffect>
                                  </p:childTnLst>
                                </p:cTn>
                              </p:par>
                            </p:childTnLst>
                          </p:cTn>
                        </p:par>
                        <p:par>
                          <p:cTn id="119" fill="hold">
                            <p:stCondLst>
                              <p:cond delay="1500"/>
                            </p:stCondLst>
                            <p:childTnLst>
                              <p:par>
                                <p:cTn id="120" presetID="12" presetClass="entr" presetSubtype="8" fill="hold" nodeType="afterEffect">
                                  <p:stCondLst>
                                    <p:cond delay="0"/>
                                  </p:stCondLst>
                                  <p:childTnLst>
                                    <p:set>
                                      <p:cBhvr>
                                        <p:cTn id="121" dur="1" fill="hold">
                                          <p:stCondLst>
                                            <p:cond delay="0"/>
                                          </p:stCondLst>
                                        </p:cTn>
                                        <p:tgtEl>
                                          <p:spTgt spid="37"/>
                                        </p:tgtEl>
                                        <p:attrNameLst>
                                          <p:attrName>style.visibility</p:attrName>
                                        </p:attrNameLst>
                                      </p:cBhvr>
                                      <p:to>
                                        <p:strVal val="visible"/>
                                      </p:to>
                                    </p:set>
                                    <p:animEffect transition="in" filter="slide(fromLeft)">
                                      <p:cBhvr>
                                        <p:cTn id="122" dur="500"/>
                                        <p:tgtEl>
                                          <p:spTgt spid="37"/>
                                        </p:tgtEl>
                                      </p:cBhvr>
                                    </p:animEffect>
                                  </p:childTnLst>
                                </p:cTn>
                              </p:par>
                            </p:childTnLst>
                          </p:cTn>
                        </p:par>
                      </p:childTnLst>
                    </p:cTn>
                  </p:par>
                  <p:par>
                    <p:cTn id="123" fill="hold">
                      <p:stCondLst>
                        <p:cond delay="indefinite"/>
                      </p:stCondLst>
                      <p:childTnLst>
                        <p:par>
                          <p:cTn id="124" fill="hold">
                            <p:stCondLst>
                              <p:cond delay="0"/>
                            </p:stCondLst>
                            <p:childTnLst>
                              <p:par>
                                <p:cTn id="125" presetID="3" presetClass="entr" presetSubtype="10" fill="hold" grpId="0" nodeType="clickEffect">
                                  <p:stCondLst>
                                    <p:cond delay="0"/>
                                  </p:stCondLst>
                                  <p:childTnLst>
                                    <p:set>
                                      <p:cBhvr>
                                        <p:cTn id="126" dur="1" fill="hold">
                                          <p:stCondLst>
                                            <p:cond delay="0"/>
                                          </p:stCondLst>
                                        </p:cTn>
                                        <p:tgtEl>
                                          <p:spTgt spid="40"/>
                                        </p:tgtEl>
                                        <p:attrNameLst>
                                          <p:attrName>style.visibility</p:attrName>
                                        </p:attrNameLst>
                                      </p:cBhvr>
                                      <p:to>
                                        <p:strVal val="visible"/>
                                      </p:to>
                                    </p:set>
                                    <p:animEffect transition="in" filter="blinds(horizontal)">
                                      <p:cBhvr>
                                        <p:cTn id="127" dur="500"/>
                                        <p:tgtEl>
                                          <p:spTgt spid="40"/>
                                        </p:tgtEl>
                                      </p:cBhvr>
                                    </p:animEffect>
                                  </p:childTnLst>
                                </p:cTn>
                              </p:par>
                            </p:childTnLst>
                          </p:cTn>
                        </p:par>
                      </p:childTnLst>
                    </p:cTn>
                  </p:par>
                  <p:par>
                    <p:cTn id="128" fill="hold">
                      <p:stCondLst>
                        <p:cond delay="indefinite"/>
                      </p:stCondLst>
                      <p:childTnLst>
                        <p:par>
                          <p:cTn id="129" fill="hold">
                            <p:stCondLst>
                              <p:cond delay="0"/>
                            </p:stCondLst>
                            <p:childTnLst>
                              <p:par>
                                <p:cTn id="130" presetID="3" presetClass="entr" presetSubtype="10" fill="hold" grpId="0" nodeType="clickEffect">
                                  <p:stCondLst>
                                    <p:cond delay="0"/>
                                  </p:stCondLst>
                                  <p:childTnLst>
                                    <p:set>
                                      <p:cBhvr>
                                        <p:cTn id="131" dur="1" fill="hold">
                                          <p:stCondLst>
                                            <p:cond delay="0"/>
                                          </p:stCondLst>
                                        </p:cTn>
                                        <p:tgtEl>
                                          <p:spTgt spid="41"/>
                                        </p:tgtEl>
                                        <p:attrNameLst>
                                          <p:attrName>style.visibility</p:attrName>
                                        </p:attrNameLst>
                                      </p:cBhvr>
                                      <p:to>
                                        <p:strVal val="visible"/>
                                      </p:to>
                                    </p:set>
                                    <p:animEffect transition="in" filter="blinds(horizontal)">
                                      <p:cBhvr>
                                        <p:cTn id="132" dur="500"/>
                                        <p:tgtEl>
                                          <p:spTgt spid="41"/>
                                        </p:tgtEl>
                                      </p:cBhvr>
                                    </p:animEffect>
                                  </p:childTnLst>
                                </p:cTn>
                              </p:par>
                            </p:childTnLst>
                          </p:cTn>
                        </p:par>
                      </p:childTnLst>
                    </p:cTn>
                  </p:par>
                  <p:par>
                    <p:cTn id="133" fill="hold">
                      <p:stCondLst>
                        <p:cond delay="indefinite"/>
                      </p:stCondLst>
                      <p:childTnLst>
                        <p:par>
                          <p:cTn id="134" fill="hold">
                            <p:stCondLst>
                              <p:cond delay="0"/>
                            </p:stCondLst>
                            <p:childTnLst>
                              <p:par>
                                <p:cTn id="135" presetID="3" presetClass="entr" presetSubtype="10" fill="hold" grpId="0" nodeType="clickEffect">
                                  <p:stCondLst>
                                    <p:cond delay="0"/>
                                  </p:stCondLst>
                                  <p:childTnLst>
                                    <p:set>
                                      <p:cBhvr>
                                        <p:cTn id="136" dur="1" fill="hold">
                                          <p:stCondLst>
                                            <p:cond delay="0"/>
                                          </p:stCondLst>
                                        </p:cTn>
                                        <p:tgtEl>
                                          <p:spTgt spid="42"/>
                                        </p:tgtEl>
                                        <p:attrNameLst>
                                          <p:attrName>style.visibility</p:attrName>
                                        </p:attrNameLst>
                                      </p:cBhvr>
                                      <p:to>
                                        <p:strVal val="visible"/>
                                      </p:to>
                                    </p:set>
                                    <p:animEffect transition="in" filter="blinds(horizontal)">
                                      <p:cBhvr>
                                        <p:cTn id="137" dur="500"/>
                                        <p:tgtEl>
                                          <p:spTgt spid="42"/>
                                        </p:tgtEl>
                                      </p:cBhvr>
                                    </p:animEffect>
                                  </p:childTnLst>
                                </p:cTn>
                              </p:par>
                            </p:childTnLst>
                          </p:cTn>
                        </p:par>
                      </p:childTnLst>
                    </p:cTn>
                  </p:par>
                  <p:par>
                    <p:cTn id="138" fill="hold">
                      <p:stCondLst>
                        <p:cond delay="indefinite"/>
                      </p:stCondLst>
                      <p:childTnLst>
                        <p:par>
                          <p:cTn id="139" fill="hold">
                            <p:stCondLst>
                              <p:cond delay="0"/>
                            </p:stCondLst>
                            <p:childTnLst>
                              <p:par>
                                <p:cTn id="140" presetID="3" presetClass="entr" presetSubtype="10" fill="hold" grpId="0" nodeType="clickEffect">
                                  <p:stCondLst>
                                    <p:cond delay="0"/>
                                  </p:stCondLst>
                                  <p:childTnLst>
                                    <p:set>
                                      <p:cBhvr>
                                        <p:cTn id="141" dur="1" fill="hold">
                                          <p:stCondLst>
                                            <p:cond delay="0"/>
                                          </p:stCondLst>
                                        </p:cTn>
                                        <p:tgtEl>
                                          <p:spTgt spid="43"/>
                                        </p:tgtEl>
                                        <p:attrNameLst>
                                          <p:attrName>style.visibility</p:attrName>
                                        </p:attrNameLst>
                                      </p:cBhvr>
                                      <p:to>
                                        <p:strVal val="visible"/>
                                      </p:to>
                                    </p:set>
                                    <p:animEffect transition="in" filter="blinds(horizontal)">
                                      <p:cBhvr>
                                        <p:cTn id="142" dur="500"/>
                                        <p:tgtEl>
                                          <p:spTgt spid="43"/>
                                        </p:tgtEl>
                                      </p:cBhvr>
                                    </p:animEffect>
                                  </p:childTnLst>
                                </p:cTn>
                              </p:par>
                            </p:childTnLst>
                          </p:cTn>
                        </p:par>
                      </p:childTnLst>
                    </p:cTn>
                  </p:par>
                  <p:par>
                    <p:cTn id="143" fill="hold">
                      <p:stCondLst>
                        <p:cond delay="indefinite"/>
                      </p:stCondLst>
                      <p:childTnLst>
                        <p:par>
                          <p:cTn id="144" fill="hold">
                            <p:stCondLst>
                              <p:cond delay="0"/>
                            </p:stCondLst>
                            <p:childTnLst>
                              <p:par>
                                <p:cTn id="145" presetID="3" presetClass="entr" presetSubtype="10" fill="hold" grpId="0" nodeType="clickEffect">
                                  <p:stCondLst>
                                    <p:cond delay="0"/>
                                  </p:stCondLst>
                                  <p:childTnLst>
                                    <p:set>
                                      <p:cBhvr>
                                        <p:cTn id="146" dur="1" fill="hold">
                                          <p:stCondLst>
                                            <p:cond delay="0"/>
                                          </p:stCondLst>
                                        </p:cTn>
                                        <p:tgtEl>
                                          <p:spTgt spid="44"/>
                                        </p:tgtEl>
                                        <p:attrNameLst>
                                          <p:attrName>style.visibility</p:attrName>
                                        </p:attrNameLst>
                                      </p:cBhvr>
                                      <p:to>
                                        <p:strVal val="visible"/>
                                      </p:to>
                                    </p:set>
                                    <p:animEffect transition="in" filter="blinds(horizontal)">
                                      <p:cBhvr>
                                        <p:cTn id="147" dur="500"/>
                                        <p:tgtEl>
                                          <p:spTgt spid="44"/>
                                        </p:tgtEl>
                                      </p:cBhvr>
                                    </p:animEffect>
                                  </p:childTnLst>
                                </p:cTn>
                              </p:par>
                            </p:childTnLst>
                          </p:cTn>
                        </p:par>
                      </p:childTnLst>
                    </p:cTn>
                  </p:par>
                  <p:par>
                    <p:cTn id="148" fill="hold">
                      <p:stCondLst>
                        <p:cond delay="indefinite"/>
                      </p:stCondLst>
                      <p:childTnLst>
                        <p:par>
                          <p:cTn id="149" fill="hold">
                            <p:stCondLst>
                              <p:cond delay="0"/>
                            </p:stCondLst>
                            <p:childTnLst>
                              <p:par>
                                <p:cTn id="150" presetID="3" presetClass="entr" presetSubtype="10" fill="hold" grpId="0" nodeType="clickEffect">
                                  <p:stCondLst>
                                    <p:cond delay="0"/>
                                  </p:stCondLst>
                                  <p:childTnLst>
                                    <p:set>
                                      <p:cBhvr>
                                        <p:cTn id="151" dur="1" fill="hold">
                                          <p:stCondLst>
                                            <p:cond delay="0"/>
                                          </p:stCondLst>
                                        </p:cTn>
                                        <p:tgtEl>
                                          <p:spTgt spid="45"/>
                                        </p:tgtEl>
                                        <p:attrNameLst>
                                          <p:attrName>style.visibility</p:attrName>
                                        </p:attrNameLst>
                                      </p:cBhvr>
                                      <p:to>
                                        <p:strVal val="visible"/>
                                      </p:to>
                                    </p:set>
                                    <p:animEffect transition="in" filter="blinds(horizontal)">
                                      <p:cBhvr>
                                        <p:cTn id="152"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9" grpId="0"/>
      <p:bldP spid="12" grpId="0"/>
      <p:bldP spid="13" grpId="0"/>
      <p:bldP spid="14" grpId="0"/>
      <p:bldP spid="15" grpId="0"/>
      <p:bldP spid="16" grpId="0"/>
      <p:bldP spid="28" grpId="0"/>
      <p:bldP spid="29" grpId="0"/>
      <p:bldP spid="30" grpId="0"/>
      <p:bldP spid="34" grpId="0"/>
      <p:bldP spid="35" grpId="0"/>
      <p:bldP spid="36" grpId="0"/>
      <p:bldP spid="40" grpId="0"/>
      <p:bldP spid="41" grpId="0"/>
      <p:bldP spid="42" grpId="0" bldLvl="0" animBg="1"/>
      <p:bldP spid="43" grpId="0" bldLvl="0" animBg="1"/>
      <p:bldP spid="44" grpId="0" bldLvl="0" animBg="1"/>
      <p:bldP spid="45" grpId="0" bldLvl="0" animBg="1"/>
    </p:bldLst>
  </p:timing>
</p:sld>
</file>

<file path=ppt/slides/slide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15042" name="Rectangle 2"/>
          <p:cNvSpPr>
            <a:spLocks noGrp="1" noChangeArrowheads="1"/>
          </p:cNvSpPr>
          <p:nvPr>
            <p:ph type="title"/>
          </p:nvPr>
        </p:nvSpPr>
        <p:spPr>
          <a:xfrm>
            <a:off x="1666875" y="652463"/>
            <a:ext cx="8858250" cy="769937"/>
          </a:xfrm>
          <a:effectLst/>
        </p:spPr>
        <p:txBody>
          <a:bodyPr anchor="ctr"/>
          <a:lstStyle/>
          <a:p>
            <a:pPr eaLnBrk="1" hangingPunct="1">
              <a:defRPr/>
            </a:pPr>
            <a:r>
              <a:rPr lang="en-US" altLang="zh-CN" dirty="0" smtClean="0">
                <a:solidFill>
                  <a:srgbClr val="800000"/>
                </a:solidFill>
                <a:effectLst>
                  <a:outerShdw blurRad="38100" dist="38100" dir="2700000" algn="tl">
                    <a:srgbClr val="000000"/>
                  </a:outerShdw>
                </a:effectLst>
                <a:latin typeface="Arial" panose="020B0604020202020204" pitchFamily="34" charset="0"/>
                <a:ea typeface="黑体" panose="02010609060101010101" pitchFamily="2" charset="-122"/>
              </a:rPr>
              <a:t>8.1.1 </a:t>
            </a:r>
            <a:r>
              <a:rPr lang="zh-CN" altLang="zh-CN" dirty="0" smtClean="0">
                <a:solidFill>
                  <a:srgbClr val="800000"/>
                </a:solidFill>
                <a:effectLst>
                  <a:outerShdw blurRad="38100" dist="38100" dir="2700000" algn="tl">
                    <a:srgbClr val="000000"/>
                  </a:outerShdw>
                </a:effectLst>
                <a:latin typeface="Arial" panose="020B0604020202020204" pitchFamily="34" charset="0"/>
                <a:ea typeface="黑体" panose="02010609060101010101" pitchFamily="2" charset="-122"/>
              </a:rPr>
              <a:t>自己建立结构体类型</a:t>
            </a:r>
            <a:endParaRPr lang="zh-CN" altLang="en-US" dirty="0" smtClean="0">
              <a:solidFill>
                <a:srgbClr val="800000"/>
              </a:solidFill>
              <a:effectLst>
                <a:outerShdw blurRad="38100" dist="38100" dir="2700000" algn="tl">
                  <a:srgbClr val="000000"/>
                </a:outerShdw>
              </a:effectLst>
              <a:latin typeface="Arial" panose="020B0604020202020204" pitchFamily="34" charset="0"/>
              <a:ea typeface="黑体" panose="02010609060101010101" pitchFamily="2" charset="-122"/>
            </a:endParaRPr>
          </a:p>
        </p:txBody>
      </p:sp>
      <p:sp>
        <p:nvSpPr>
          <p:cNvPr id="7171" name="Rectangle 3"/>
          <p:cNvSpPr>
            <a:spLocks noGrp="1" noChangeArrowheads="1"/>
          </p:cNvSpPr>
          <p:nvPr>
            <p:ph type="body" idx="1"/>
          </p:nvPr>
        </p:nvSpPr>
        <p:spPr>
          <a:xfrm>
            <a:off x="2381250" y="1643063"/>
            <a:ext cx="7358063" cy="2286000"/>
          </a:xfrm>
        </p:spPr>
        <p:txBody>
          <a:bodyPr/>
          <a:lstStyle/>
          <a:p>
            <a:r>
              <a:rPr lang="zh-CN" altLang="zh-CN" smtClean="0"/>
              <a:t>声明一个结构体类型的一般形式为：</a:t>
            </a:r>
            <a:endParaRPr lang="en-US" altLang="zh-CN" smtClean="0"/>
          </a:p>
          <a:p>
            <a:pPr>
              <a:buFont typeface="Wingdings" panose="05000000000000000000" pitchFamily="2" charset="2"/>
              <a:buNone/>
            </a:pPr>
            <a:r>
              <a:rPr lang="en-US" altLang="zh-CN" smtClean="0"/>
              <a:t>          struct  </a:t>
            </a:r>
            <a:r>
              <a:rPr lang="zh-CN" altLang="zh-CN" smtClean="0"/>
              <a:t>结构体名</a:t>
            </a:r>
            <a:endParaRPr lang="zh-CN" altLang="zh-CN" smtClean="0"/>
          </a:p>
          <a:p>
            <a:pPr>
              <a:buFont typeface="Wingdings" panose="05000000000000000000" pitchFamily="2" charset="2"/>
              <a:buNone/>
            </a:pPr>
            <a:r>
              <a:rPr lang="en-US" altLang="zh-CN" smtClean="0"/>
              <a:t>          {  </a:t>
            </a:r>
            <a:r>
              <a:rPr lang="zh-CN" altLang="zh-CN" smtClean="0"/>
              <a:t>成员表列</a:t>
            </a:r>
            <a:r>
              <a:rPr lang="en-US" altLang="zh-CN" smtClean="0"/>
              <a:t>  };</a:t>
            </a:r>
            <a:r>
              <a:rPr lang="zh-CN" altLang="zh-CN" smtClean="0"/>
              <a:t> </a:t>
            </a:r>
            <a:endParaRPr lang="en-US" altLang="zh-CN" smtClean="0">
              <a:solidFill>
                <a:srgbClr val="FF0000"/>
              </a:solidFill>
            </a:endParaRPr>
          </a:p>
        </p:txBody>
      </p:sp>
      <p:sp>
        <p:nvSpPr>
          <p:cNvPr id="5" name="圆角矩形标注 4"/>
          <p:cNvSpPr/>
          <p:nvPr/>
        </p:nvSpPr>
        <p:spPr bwMode="auto">
          <a:xfrm>
            <a:off x="4167188" y="4286250"/>
            <a:ext cx="3500437" cy="785813"/>
          </a:xfrm>
          <a:prstGeom prst="wedgeRoundRectCallout">
            <a:avLst>
              <a:gd name="adj1" fmla="val -18408"/>
              <a:gd name="adj2" fmla="val -136851"/>
              <a:gd name="adj3" fmla="val 16667"/>
            </a:avLst>
          </a:prstGeom>
          <a:solidFill>
            <a:srgbClr val="FFFFCC"/>
          </a:solidFill>
          <a:ln w="9525" cap="flat" cmpd="sng" algn="ctr">
            <a:solidFill>
              <a:schemeClr val="tx1"/>
            </a:solidFill>
            <a:prstDash val="solid"/>
            <a:miter lim="800000"/>
            <a:headEnd type="none" w="med" len="med"/>
            <a:tailEnd type="none" w="med" len="med"/>
          </a:ln>
          <a:effectLst/>
        </p:spPr>
        <p:txBody>
          <a:bodyPr wrap="none"/>
          <a:lstStyle/>
          <a:p>
            <a:pPr algn="ctr">
              <a:defRPr/>
            </a:pPr>
            <a:r>
              <a:rPr lang="zh-CN" altLang="zh-CN" sz="3200" b="1" dirty="0">
                <a:solidFill>
                  <a:srgbClr val="0000CC"/>
                </a:solidFill>
                <a:latin typeface="+mn-lt"/>
                <a:ea typeface="+mn-ea"/>
              </a:rPr>
              <a:t>类型名 </a:t>
            </a:r>
            <a:r>
              <a:rPr lang="en-US" altLang="zh-CN" sz="3200" b="1" dirty="0">
                <a:solidFill>
                  <a:srgbClr val="0000CC"/>
                </a:solidFill>
                <a:latin typeface="+mn-lt"/>
                <a:ea typeface="+mn-ea"/>
              </a:rPr>
              <a:t> </a:t>
            </a:r>
            <a:r>
              <a:rPr lang="zh-CN" altLang="zh-CN" sz="3200" b="1" dirty="0">
                <a:solidFill>
                  <a:srgbClr val="0000CC"/>
                </a:solidFill>
                <a:latin typeface="+mn-lt"/>
                <a:ea typeface="+mn-ea"/>
              </a:rPr>
              <a:t>成员名</a:t>
            </a:r>
            <a:r>
              <a:rPr lang="en-US" altLang="zh-CN" sz="3200" b="1" dirty="0">
                <a:solidFill>
                  <a:srgbClr val="0000CC"/>
                </a:solidFill>
                <a:latin typeface="+mn-lt"/>
                <a:ea typeface="+mn-ea"/>
              </a:rPr>
              <a:t>;</a:t>
            </a:r>
            <a:endParaRPr lang="zh-CN" altLang="en-US" sz="3200" b="1" dirty="0">
              <a:solidFill>
                <a:srgbClr val="0000CC"/>
              </a:solidFill>
              <a:latin typeface="+mn-lt"/>
              <a:ea typeface="+mn-ea"/>
            </a:endParaRPr>
          </a:p>
        </p:txBody>
      </p:sp>
      <p:pic>
        <p:nvPicPr>
          <p:cNvPr id="7173" name="图片 5" descr="Untitled2.png">
            <a:hlinkClick r:id="rId1" action="ppaction://hlinksldjump"/>
          </p:cNvPr>
          <p:cNvPicPr>
            <a:picLocks noChangeAspect="1"/>
          </p:cNvPicPr>
          <p:nvPr/>
        </p:nvPicPr>
        <p:blipFill>
          <a:blip r:embed="rId2"/>
          <a:srcRect/>
          <a:stretch>
            <a:fillRect/>
          </a:stretch>
        </p:blipFill>
        <p:spPr bwMode="auto">
          <a:xfrm>
            <a:off x="9953625" y="6143625"/>
            <a:ext cx="469900" cy="469900"/>
          </a:xfrm>
          <a:prstGeom prst="rect">
            <a:avLst/>
          </a:prstGeom>
          <a:noFill/>
          <a:ln w="9525">
            <a:noFill/>
            <a:miter lim="800000"/>
            <a:headEnd/>
            <a:tailEnd/>
          </a:ln>
        </p:spPr>
      </p:pic>
    </p:spTree>
  </p:cSld>
  <p:clrMapOvr>
    <a:masterClrMapping/>
  </p:clrMapOvr>
  <p:transition spd="med">
    <p:blind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Lst>
  </p:timing>
</p:sld>
</file>

<file path=ppt/slides/slide7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15042" name="Rectangle 2"/>
          <p:cNvSpPr>
            <a:spLocks noGrp="1" noChangeArrowheads="1"/>
          </p:cNvSpPr>
          <p:nvPr>
            <p:ph type="title"/>
          </p:nvPr>
        </p:nvSpPr>
        <p:spPr>
          <a:xfrm>
            <a:off x="1809750" y="909638"/>
            <a:ext cx="8358188" cy="769937"/>
          </a:xfrm>
          <a:effectLst/>
        </p:spPr>
        <p:txBody>
          <a:bodyPr anchor="ctr"/>
          <a:lstStyle/>
          <a:p>
            <a:pPr eaLnBrk="1" hangingPunct="1">
              <a:defRPr/>
            </a:pPr>
            <a:r>
              <a:rPr lang="en-US" altLang="zh-CN" dirty="0" smtClean="0">
                <a:solidFill>
                  <a:srgbClr val="800000"/>
                </a:solidFill>
                <a:effectLst>
                  <a:outerShdw blurRad="38100" dist="38100" dir="2700000" algn="tl">
                    <a:srgbClr val="000000"/>
                  </a:outerShdw>
                </a:effectLst>
                <a:latin typeface="Arial" panose="020B0604020202020204" pitchFamily="34" charset="0"/>
                <a:ea typeface="黑体" panose="02010609060101010101" pitchFamily="2" charset="-122"/>
              </a:rPr>
              <a:t>8.4.1</a:t>
            </a:r>
            <a:r>
              <a:rPr lang="zh-CN" altLang="zh-CN" dirty="0" smtClean="0">
                <a:solidFill>
                  <a:srgbClr val="800000"/>
                </a:solidFill>
                <a:effectLst>
                  <a:outerShdw blurRad="38100" dist="38100" dir="2700000" algn="tl">
                    <a:srgbClr val="000000"/>
                  </a:outerShdw>
                </a:effectLst>
                <a:latin typeface="Arial" panose="020B0604020202020204" pitchFamily="34" charset="0"/>
                <a:ea typeface="黑体" panose="02010609060101010101" pitchFamily="2" charset="-122"/>
              </a:rPr>
              <a:t> 什么是链表</a:t>
            </a:r>
            <a:endParaRPr lang="zh-CN" altLang="en-US" dirty="0" smtClean="0">
              <a:solidFill>
                <a:srgbClr val="800000"/>
              </a:solidFill>
              <a:effectLst>
                <a:outerShdw blurRad="38100" dist="38100" dir="2700000" algn="tl">
                  <a:srgbClr val="000000"/>
                </a:outerShdw>
              </a:effectLst>
              <a:latin typeface="Arial" panose="020B0604020202020204" pitchFamily="34" charset="0"/>
              <a:ea typeface="黑体" panose="02010609060101010101" pitchFamily="2" charset="-122"/>
            </a:endParaRPr>
          </a:p>
        </p:txBody>
      </p:sp>
      <p:sp>
        <p:nvSpPr>
          <p:cNvPr id="5123" name="Rectangle 3"/>
          <p:cNvSpPr>
            <a:spLocks noGrp="1" noChangeArrowheads="1"/>
          </p:cNvSpPr>
          <p:nvPr>
            <p:ph type="body" idx="1"/>
          </p:nvPr>
        </p:nvSpPr>
        <p:spPr>
          <a:xfrm>
            <a:off x="2524125" y="1928813"/>
            <a:ext cx="7358063" cy="4000500"/>
          </a:xfrm>
        </p:spPr>
        <p:txBody>
          <a:bodyPr/>
          <a:lstStyle/>
          <a:p>
            <a:r>
              <a:rPr lang="zh-CN" altLang="zh-CN" smtClean="0"/>
              <a:t>链表是一种常见的重要的数据结构</a:t>
            </a:r>
            <a:endParaRPr lang="en-US" altLang="zh-CN" smtClean="0"/>
          </a:p>
          <a:p>
            <a:r>
              <a:rPr lang="zh-CN" altLang="zh-CN" smtClean="0"/>
              <a:t>它是动态地进行存储分配的一种结构</a:t>
            </a:r>
            <a:endParaRPr lang="en-US" altLang="zh-CN" smtClean="0"/>
          </a:p>
          <a:p>
            <a:r>
              <a:rPr lang="zh-CN" altLang="zh-CN" smtClean="0"/>
              <a:t>链表必须利用指针变量才能实现</a:t>
            </a:r>
            <a:endParaRPr lang="zh-CN" altLang="zh-CN" smtClean="0"/>
          </a:p>
        </p:txBody>
      </p:sp>
      <p:pic>
        <p:nvPicPr>
          <p:cNvPr id="71684" name="图片 3" descr="Untitled2.png">
            <a:hlinkClick r:id="rId1" action="ppaction://hlinksldjump"/>
          </p:cNvPr>
          <p:cNvPicPr>
            <a:picLocks noChangeAspect="1"/>
          </p:cNvPicPr>
          <p:nvPr/>
        </p:nvPicPr>
        <p:blipFill>
          <a:blip r:embed="rId2"/>
          <a:srcRect/>
          <a:stretch>
            <a:fillRect/>
          </a:stretch>
        </p:blipFill>
        <p:spPr bwMode="auto">
          <a:xfrm>
            <a:off x="9953625" y="6316663"/>
            <a:ext cx="469900" cy="469900"/>
          </a:xfrm>
          <a:prstGeom prst="rect">
            <a:avLst/>
          </a:prstGeom>
          <a:noFill/>
          <a:ln w="9525">
            <a:noFill/>
            <a:miter lim="800000"/>
            <a:headEnd/>
            <a:tailEnd/>
          </a:ln>
        </p:spPr>
      </p:pic>
    </p:spTree>
  </p:cSld>
  <p:clrMapOvr>
    <a:masterClrMapping/>
  </p:clrMapOvr>
  <p:transition spd="med">
    <p:blind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afterEffect">
                                  <p:stCondLst>
                                    <p:cond delay="0"/>
                                  </p:stCondLst>
                                  <p:childTnLst>
                                    <p:set>
                                      <p:cBhvr>
                                        <p:cTn id="6" dur="1" fill="hold">
                                          <p:stCondLst>
                                            <p:cond delay="0"/>
                                          </p:stCondLst>
                                        </p:cTn>
                                        <p:tgtEl>
                                          <p:spTgt spid="5123">
                                            <p:txEl>
                                              <p:pRg st="2" end="2"/>
                                            </p:txEl>
                                          </p:spTgt>
                                        </p:tgtEl>
                                        <p:attrNameLst>
                                          <p:attrName>style.visibility</p:attrName>
                                        </p:attrNameLst>
                                      </p:cBhvr>
                                      <p:to>
                                        <p:strVal val="visible"/>
                                      </p:to>
                                    </p:set>
                                    <p:animEffect transition="in" filter="blinds(horizontal)">
                                      <p:cBhvr>
                                        <p:cTn id="7" dur="500"/>
                                        <p:tgtEl>
                                          <p:spTgt spid="512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内容占位符 2"/>
          <p:cNvSpPr>
            <a:spLocks noGrp="1"/>
          </p:cNvSpPr>
          <p:nvPr>
            <p:ph idx="1"/>
          </p:nvPr>
        </p:nvSpPr>
        <p:spPr>
          <a:xfrm>
            <a:off x="2095500" y="928688"/>
            <a:ext cx="6215063" cy="2857500"/>
          </a:xfrm>
        </p:spPr>
        <p:txBody>
          <a:bodyPr/>
          <a:lstStyle/>
          <a:p>
            <a:pPr>
              <a:lnSpc>
                <a:spcPct val="100000"/>
              </a:lnSpc>
              <a:buFont typeface="Wingdings" panose="05000000000000000000" pitchFamily="2" charset="2"/>
              <a:buNone/>
            </a:pPr>
            <a:r>
              <a:rPr lang="en-US" altLang="zh-CN" sz="2800" smtClean="0">
                <a:solidFill>
                  <a:srgbClr val="9D138D"/>
                </a:solidFill>
              </a:rPr>
              <a:t>struct Student</a:t>
            </a:r>
            <a:endParaRPr lang="zh-CN" altLang="zh-CN" sz="2800" smtClean="0"/>
          </a:p>
          <a:p>
            <a:pPr>
              <a:lnSpc>
                <a:spcPct val="100000"/>
              </a:lnSpc>
              <a:buFont typeface="Wingdings" panose="05000000000000000000" pitchFamily="2" charset="2"/>
              <a:buNone/>
            </a:pPr>
            <a:r>
              <a:rPr lang="en-US" altLang="zh-CN" sz="2800" smtClean="0"/>
              <a:t>{  int num;</a:t>
            </a:r>
            <a:endParaRPr lang="zh-CN" altLang="zh-CN" sz="2800" smtClean="0"/>
          </a:p>
          <a:p>
            <a:pPr>
              <a:lnSpc>
                <a:spcPct val="100000"/>
              </a:lnSpc>
              <a:buFont typeface="Wingdings" panose="05000000000000000000" pitchFamily="2" charset="2"/>
              <a:buNone/>
            </a:pPr>
            <a:r>
              <a:rPr lang="zh-CN" altLang="zh-CN" sz="2800" smtClean="0"/>
              <a:t>　 </a:t>
            </a:r>
            <a:r>
              <a:rPr lang="en-US" altLang="zh-CN" sz="2800" smtClean="0"/>
              <a:t>float score;</a:t>
            </a:r>
            <a:endParaRPr lang="zh-CN" altLang="zh-CN" sz="2800" smtClean="0"/>
          </a:p>
          <a:p>
            <a:pPr>
              <a:lnSpc>
                <a:spcPct val="100000"/>
              </a:lnSpc>
              <a:buFont typeface="Wingdings" panose="05000000000000000000" pitchFamily="2" charset="2"/>
              <a:buNone/>
            </a:pPr>
            <a:r>
              <a:rPr lang="zh-CN" altLang="zh-CN" sz="2800" smtClean="0"/>
              <a:t>　 </a:t>
            </a:r>
            <a:r>
              <a:rPr lang="en-US" altLang="zh-CN" sz="2800" smtClean="0">
                <a:solidFill>
                  <a:srgbClr val="9D138D"/>
                </a:solidFill>
              </a:rPr>
              <a:t>struct Student </a:t>
            </a:r>
            <a:r>
              <a:rPr lang="en-US" altLang="zh-CN" sz="2800" smtClean="0"/>
              <a:t>*next; </a:t>
            </a:r>
            <a:endParaRPr lang="zh-CN" altLang="zh-CN" sz="2800" smtClean="0"/>
          </a:p>
          <a:p>
            <a:pPr>
              <a:lnSpc>
                <a:spcPct val="100000"/>
              </a:lnSpc>
              <a:buFont typeface="Wingdings" panose="05000000000000000000" pitchFamily="2" charset="2"/>
              <a:buNone/>
            </a:pPr>
            <a:r>
              <a:rPr lang="en-US" altLang="zh-CN" sz="2800" smtClean="0"/>
              <a:t>}</a:t>
            </a:r>
            <a:r>
              <a:rPr lang="en-US" altLang="zh-CN" sz="2800" smtClean="0">
                <a:solidFill>
                  <a:srgbClr val="C00000"/>
                </a:solidFill>
              </a:rPr>
              <a:t>a,b,c</a:t>
            </a:r>
            <a:r>
              <a:rPr lang="en-US" altLang="zh-CN" sz="2800" smtClean="0"/>
              <a:t>;</a:t>
            </a:r>
            <a:endParaRPr lang="zh-CN" altLang="en-US" sz="2800" smtClean="0"/>
          </a:p>
        </p:txBody>
      </p:sp>
      <p:graphicFrame>
        <p:nvGraphicFramePr>
          <p:cNvPr id="4" name="表格 3"/>
          <p:cNvGraphicFramePr>
            <a:graphicFrameLocks noGrp="1"/>
          </p:cNvGraphicFramePr>
          <p:nvPr/>
        </p:nvGraphicFramePr>
        <p:xfrm>
          <a:off x="3524250" y="4048125"/>
          <a:ext cx="1642745" cy="1554480"/>
        </p:xfrm>
        <a:graphic>
          <a:graphicData uri="http://schemas.openxmlformats.org/drawingml/2006/table">
            <a:tbl>
              <a:tblPr firstRow="1" bandRow="1">
                <a:tableStyleId>{5C22544A-7EE6-4342-B048-85BDC9FD1C3A}</a:tableStyleId>
              </a:tblPr>
              <a:tblGrid>
                <a:gridCol w="1642745"/>
              </a:tblGrid>
              <a:tr h="518160">
                <a:tc>
                  <a:txBody>
                    <a:bodyPr/>
                    <a:lstStyle/>
                    <a:p>
                      <a:pPr algn="ctr"/>
                      <a:r>
                        <a:rPr lang="en-US" altLang="zh-CN" sz="2800" b="1" dirty="0" smtClean="0">
                          <a:solidFill>
                            <a:srgbClr val="0000CC"/>
                          </a:solidFill>
                        </a:rPr>
                        <a:t>10101</a:t>
                      </a:r>
                      <a:endParaRPr lang="zh-CN" altLang="en-US" sz="2800" b="1" dirty="0">
                        <a:solidFill>
                          <a:srgbClr val="0000CC"/>
                        </a:solidFill>
                      </a:endParaRPr>
                    </a:p>
                  </a:txBody>
                  <a:tcPr>
                    <a:lnL w="38100" cap="flat" cmpd="sng" algn="ctr">
                      <a:solidFill>
                        <a:srgbClr val="0000CC"/>
                      </a:solidFill>
                      <a:prstDash val="solid"/>
                      <a:round/>
                      <a:headEnd type="none" w="med" len="med"/>
                      <a:tailEnd type="none" w="med" len="med"/>
                    </a:lnL>
                    <a:lnR w="38100" cap="flat" cmpd="sng" algn="ctr">
                      <a:solidFill>
                        <a:srgbClr val="0000CC"/>
                      </a:solidFill>
                      <a:prstDash val="solid"/>
                      <a:round/>
                      <a:headEnd type="none" w="med" len="med"/>
                      <a:tailEnd type="none" w="med" len="med"/>
                    </a:lnR>
                    <a:lnT w="38100" cap="flat" cmpd="sng" algn="ctr">
                      <a:solidFill>
                        <a:srgbClr val="0000CC"/>
                      </a:solidFill>
                      <a:prstDash val="solid"/>
                      <a:round/>
                      <a:headEnd type="none" w="med" len="med"/>
                      <a:tailEnd type="none" w="med" len="med"/>
                    </a:lnT>
                    <a:lnB w="38100" cap="flat" cmpd="sng" algn="ctr">
                      <a:solidFill>
                        <a:srgbClr val="0000CC"/>
                      </a:solidFill>
                      <a:prstDash val="solid"/>
                      <a:round/>
                      <a:headEnd type="none" w="med" len="med"/>
                      <a:tailEnd type="none" w="med" len="med"/>
                    </a:lnB>
                  </a:tcPr>
                </a:tc>
              </a:tr>
              <a:tr h="518160">
                <a:tc>
                  <a:txBody>
                    <a:bodyPr/>
                    <a:lstStyle/>
                    <a:p>
                      <a:pPr algn="ctr"/>
                      <a:r>
                        <a:rPr lang="en-US" altLang="zh-CN" sz="2800" b="1" dirty="0" smtClean="0">
                          <a:solidFill>
                            <a:srgbClr val="0000CC"/>
                          </a:solidFill>
                        </a:rPr>
                        <a:t>88.5</a:t>
                      </a:r>
                      <a:endParaRPr lang="zh-CN" altLang="en-US" sz="2800" b="1" dirty="0">
                        <a:solidFill>
                          <a:srgbClr val="0000CC"/>
                        </a:solidFill>
                      </a:endParaRPr>
                    </a:p>
                  </a:txBody>
                  <a:tcPr>
                    <a:lnL w="38100" cap="flat" cmpd="sng" algn="ctr">
                      <a:solidFill>
                        <a:srgbClr val="0000CC"/>
                      </a:solidFill>
                      <a:prstDash val="solid"/>
                      <a:round/>
                      <a:headEnd type="none" w="med" len="med"/>
                      <a:tailEnd type="none" w="med" len="med"/>
                    </a:lnL>
                    <a:lnR w="38100" cap="flat" cmpd="sng" algn="ctr">
                      <a:solidFill>
                        <a:srgbClr val="0000CC"/>
                      </a:solidFill>
                      <a:prstDash val="solid"/>
                      <a:round/>
                      <a:headEnd type="none" w="med" len="med"/>
                      <a:tailEnd type="none" w="med" len="med"/>
                    </a:lnR>
                    <a:lnT w="38100" cap="flat" cmpd="sng" algn="ctr">
                      <a:solidFill>
                        <a:srgbClr val="0000CC"/>
                      </a:solidFill>
                      <a:prstDash val="solid"/>
                      <a:round/>
                      <a:headEnd type="none" w="med" len="med"/>
                      <a:tailEnd type="none" w="med" len="med"/>
                    </a:lnT>
                    <a:lnB w="38100" cap="flat" cmpd="sng" algn="ctr">
                      <a:solidFill>
                        <a:srgbClr val="0000CC"/>
                      </a:solidFill>
                      <a:prstDash val="solid"/>
                      <a:round/>
                      <a:headEnd type="none" w="med" len="med"/>
                      <a:tailEnd type="none" w="med" len="med"/>
                    </a:lnB>
                  </a:tcPr>
                </a:tc>
              </a:tr>
              <a:tr h="518160">
                <a:tc>
                  <a:txBody>
                    <a:bodyPr/>
                    <a:lstStyle/>
                    <a:p>
                      <a:pPr algn="ctr"/>
                      <a:endParaRPr lang="zh-CN" altLang="en-US" sz="2800" b="1" dirty="0">
                        <a:solidFill>
                          <a:schemeClr val="tx1"/>
                        </a:solidFill>
                      </a:endParaRPr>
                    </a:p>
                  </a:txBody>
                  <a:tcPr>
                    <a:lnL w="38100" cap="flat" cmpd="sng" algn="ctr">
                      <a:solidFill>
                        <a:srgbClr val="0000CC"/>
                      </a:solidFill>
                      <a:prstDash val="solid"/>
                      <a:round/>
                      <a:headEnd type="none" w="med" len="med"/>
                      <a:tailEnd type="none" w="med" len="med"/>
                    </a:lnL>
                    <a:lnR w="38100" cap="flat" cmpd="sng" algn="ctr">
                      <a:solidFill>
                        <a:srgbClr val="0000CC"/>
                      </a:solidFill>
                      <a:prstDash val="solid"/>
                      <a:round/>
                      <a:headEnd type="none" w="med" len="med"/>
                      <a:tailEnd type="none" w="med" len="med"/>
                    </a:lnR>
                    <a:lnT w="38100" cap="flat" cmpd="sng" algn="ctr">
                      <a:solidFill>
                        <a:srgbClr val="0000CC"/>
                      </a:solidFill>
                      <a:prstDash val="solid"/>
                      <a:round/>
                      <a:headEnd type="none" w="med" len="med"/>
                      <a:tailEnd type="none" w="med" len="med"/>
                    </a:lnT>
                    <a:lnB w="38100" cap="flat" cmpd="sng" algn="ctr">
                      <a:solidFill>
                        <a:srgbClr val="0000CC"/>
                      </a:solidFill>
                      <a:prstDash val="solid"/>
                      <a:round/>
                      <a:headEnd type="none" w="med" len="med"/>
                      <a:tailEnd type="none" w="med" len="med"/>
                    </a:lnB>
                  </a:tcPr>
                </a:tc>
              </a:tr>
            </a:tbl>
          </a:graphicData>
        </a:graphic>
      </p:graphicFrame>
      <p:graphicFrame>
        <p:nvGraphicFramePr>
          <p:cNvPr id="5" name="表格 4"/>
          <p:cNvGraphicFramePr>
            <a:graphicFrameLocks noGrp="1"/>
          </p:cNvGraphicFramePr>
          <p:nvPr/>
        </p:nvGraphicFramePr>
        <p:xfrm>
          <a:off x="5810250" y="4048125"/>
          <a:ext cx="1642745" cy="1554480"/>
        </p:xfrm>
        <a:graphic>
          <a:graphicData uri="http://schemas.openxmlformats.org/drawingml/2006/table">
            <a:tbl>
              <a:tblPr firstRow="1" bandRow="1">
                <a:tableStyleId>{5C22544A-7EE6-4342-B048-85BDC9FD1C3A}</a:tableStyleId>
              </a:tblPr>
              <a:tblGrid>
                <a:gridCol w="1642745"/>
              </a:tblGrid>
              <a:tr h="518160">
                <a:tc>
                  <a:txBody>
                    <a:bodyPr/>
                    <a:lstStyle/>
                    <a:p>
                      <a:pPr algn="ctr"/>
                      <a:r>
                        <a:rPr lang="en-US" altLang="zh-CN" sz="2800" b="1" dirty="0" smtClean="0">
                          <a:solidFill>
                            <a:srgbClr val="0000CC"/>
                          </a:solidFill>
                        </a:rPr>
                        <a:t>10103</a:t>
                      </a:r>
                      <a:endParaRPr lang="zh-CN" altLang="en-US" sz="2800" b="1" dirty="0">
                        <a:solidFill>
                          <a:srgbClr val="0000CC"/>
                        </a:solidFill>
                      </a:endParaRPr>
                    </a:p>
                  </a:txBody>
                  <a:tcPr>
                    <a:lnL w="38100" cap="flat" cmpd="sng" algn="ctr">
                      <a:solidFill>
                        <a:srgbClr val="0000CC"/>
                      </a:solidFill>
                      <a:prstDash val="solid"/>
                      <a:round/>
                      <a:headEnd type="none" w="med" len="med"/>
                      <a:tailEnd type="none" w="med" len="med"/>
                    </a:lnL>
                    <a:lnR w="38100" cap="flat" cmpd="sng" algn="ctr">
                      <a:solidFill>
                        <a:srgbClr val="0000CC"/>
                      </a:solidFill>
                      <a:prstDash val="solid"/>
                      <a:round/>
                      <a:headEnd type="none" w="med" len="med"/>
                      <a:tailEnd type="none" w="med" len="med"/>
                    </a:lnR>
                    <a:lnT w="38100" cap="flat" cmpd="sng" algn="ctr">
                      <a:solidFill>
                        <a:srgbClr val="0000CC"/>
                      </a:solidFill>
                      <a:prstDash val="solid"/>
                      <a:round/>
                      <a:headEnd type="none" w="med" len="med"/>
                      <a:tailEnd type="none" w="med" len="med"/>
                    </a:lnT>
                    <a:lnB w="38100" cap="flat" cmpd="sng" algn="ctr">
                      <a:solidFill>
                        <a:srgbClr val="0000CC"/>
                      </a:solidFill>
                      <a:prstDash val="solid"/>
                      <a:round/>
                      <a:headEnd type="none" w="med" len="med"/>
                      <a:tailEnd type="none" w="med" len="med"/>
                    </a:lnB>
                  </a:tcPr>
                </a:tc>
              </a:tr>
              <a:tr h="518160">
                <a:tc>
                  <a:txBody>
                    <a:bodyPr/>
                    <a:lstStyle/>
                    <a:p>
                      <a:pPr algn="ctr"/>
                      <a:r>
                        <a:rPr lang="en-US" altLang="zh-CN" sz="2800" b="1" dirty="0" smtClean="0">
                          <a:solidFill>
                            <a:srgbClr val="0000CC"/>
                          </a:solidFill>
                        </a:rPr>
                        <a:t>90</a:t>
                      </a:r>
                      <a:endParaRPr lang="zh-CN" altLang="en-US" sz="2800" b="1" dirty="0">
                        <a:solidFill>
                          <a:srgbClr val="0000CC"/>
                        </a:solidFill>
                      </a:endParaRPr>
                    </a:p>
                  </a:txBody>
                  <a:tcPr>
                    <a:lnL w="38100" cap="flat" cmpd="sng" algn="ctr">
                      <a:solidFill>
                        <a:srgbClr val="0000CC"/>
                      </a:solidFill>
                      <a:prstDash val="solid"/>
                      <a:round/>
                      <a:headEnd type="none" w="med" len="med"/>
                      <a:tailEnd type="none" w="med" len="med"/>
                    </a:lnL>
                    <a:lnR w="38100" cap="flat" cmpd="sng" algn="ctr">
                      <a:solidFill>
                        <a:srgbClr val="0000CC"/>
                      </a:solidFill>
                      <a:prstDash val="solid"/>
                      <a:round/>
                      <a:headEnd type="none" w="med" len="med"/>
                      <a:tailEnd type="none" w="med" len="med"/>
                    </a:lnR>
                    <a:lnT w="38100" cap="flat" cmpd="sng" algn="ctr">
                      <a:solidFill>
                        <a:srgbClr val="0000CC"/>
                      </a:solidFill>
                      <a:prstDash val="solid"/>
                      <a:round/>
                      <a:headEnd type="none" w="med" len="med"/>
                      <a:tailEnd type="none" w="med" len="med"/>
                    </a:lnT>
                    <a:lnB w="38100" cap="flat" cmpd="sng" algn="ctr">
                      <a:solidFill>
                        <a:srgbClr val="0000CC"/>
                      </a:solidFill>
                      <a:prstDash val="solid"/>
                      <a:round/>
                      <a:headEnd type="none" w="med" len="med"/>
                      <a:tailEnd type="none" w="med" len="med"/>
                    </a:lnB>
                  </a:tcPr>
                </a:tc>
              </a:tr>
              <a:tr h="518160">
                <a:tc>
                  <a:txBody>
                    <a:bodyPr/>
                    <a:lstStyle/>
                    <a:p>
                      <a:pPr algn="ctr"/>
                      <a:endParaRPr lang="zh-CN" altLang="en-US" sz="2800" b="1" dirty="0">
                        <a:solidFill>
                          <a:schemeClr val="tx1"/>
                        </a:solidFill>
                      </a:endParaRPr>
                    </a:p>
                  </a:txBody>
                  <a:tcPr>
                    <a:lnL w="38100" cap="flat" cmpd="sng" algn="ctr">
                      <a:solidFill>
                        <a:srgbClr val="0000CC"/>
                      </a:solidFill>
                      <a:prstDash val="solid"/>
                      <a:round/>
                      <a:headEnd type="none" w="med" len="med"/>
                      <a:tailEnd type="none" w="med" len="med"/>
                    </a:lnL>
                    <a:lnR w="38100" cap="flat" cmpd="sng" algn="ctr">
                      <a:solidFill>
                        <a:srgbClr val="0000CC"/>
                      </a:solidFill>
                      <a:prstDash val="solid"/>
                      <a:round/>
                      <a:headEnd type="none" w="med" len="med"/>
                      <a:tailEnd type="none" w="med" len="med"/>
                    </a:lnR>
                    <a:lnT w="38100" cap="flat" cmpd="sng" algn="ctr">
                      <a:solidFill>
                        <a:srgbClr val="0000CC"/>
                      </a:solidFill>
                      <a:prstDash val="solid"/>
                      <a:round/>
                      <a:headEnd type="none" w="med" len="med"/>
                      <a:tailEnd type="none" w="med" len="med"/>
                    </a:lnT>
                    <a:lnB w="38100" cap="flat" cmpd="sng" algn="ctr">
                      <a:solidFill>
                        <a:srgbClr val="0000CC"/>
                      </a:solidFill>
                      <a:prstDash val="solid"/>
                      <a:round/>
                      <a:headEnd type="none" w="med" len="med"/>
                      <a:tailEnd type="none" w="med" len="med"/>
                    </a:lnB>
                  </a:tcPr>
                </a:tc>
              </a:tr>
            </a:tbl>
          </a:graphicData>
        </a:graphic>
      </p:graphicFrame>
      <p:graphicFrame>
        <p:nvGraphicFramePr>
          <p:cNvPr id="6" name="表格 5"/>
          <p:cNvGraphicFramePr>
            <a:graphicFrameLocks noGrp="1"/>
          </p:cNvGraphicFramePr>
          <p:nvPr/>
        </p:nvGraphicFramePr>
        <p:xfrm>
          <a:off x="7953375" y="4048125"/>
          <a:ext cx="1571625" cy="1554480"/>
        </p:xfrm>
        <a:graphic>
          <a:graphicData uri="http://schemas.openxmlformats.org/drawingml/2006/table">
            <a:tbl>
              <a:tblPr firstRow="1" bandRow="1">
                <a:tableStyleId>{5C22544A-7EE6-4342-B048-85BDC9FD1C3A}</a:tableStyleId>
              </a:tblPr>
              <a:tblGrid>
                <a:gridCol w="1571625"/>
              </a:tblGrid>
              <a:tr h="518160">
                <a:tc>
                  <a:txBody>
                    <a:bodyPr/>
                    <a:lstStyle/>
                    <a:p>
                      <a:pPr algn="ctr"/>
                      <a:r>
                        <a:rPr lang="en-US" altLang="zh-CN" sz="2800" b="1" dirty="0" smtClean="0">
                          <a:solidFill>
                            <a:srgbClr val="0000CC"/>
                          </a:solidFill>
                        </a:rPr>
                        <a:t>10107</a:t>
                      </a:r>
                      <a:endParaRPr lang="zh-CN" altLang="en-US" sz="2800" b="1" dirty="0">
                        <a:solidFill>
                          <a:srgbClr val="0000CC"/>
                        </a:solidFill>
                      </a:endParaRPr>
                    </a:p>
                  </a:txBody>
                  <a:tcPr>
                    <a:lnL w="38100" cap="flat" cmpd="sng" algn="ctr">
                      <a:solidFill>
                        <a:srgbClr val="0000CC"/>
                      </a:solidFill>
                      <a:prstDash val="solid"/>
                      <a:round/>
                      <a:headEnd type="none" w="med" len="med"/>
                      <a:tailEnd type="none" w="med" len="med"/>
                    </a:lnL>
                    <a:lnR w="38100" cap="flat" cmpd="sng" algn="ctr">
                      <a:solidFill>
                        <a:srgbClr val="0000CC"/>
                      </a:solidFill>
                      <a:prstDash val="solid"/>
                      <a:round/>
                      <a:headEnd type="none" w="med" len="med"/>
                      <a:tailEnd type="none" w="med" len="med"/>
                    </a:lnR>
                    <a:lnT w="38100" cap="flat" cmpd="sng" algn="ctr">
                      <a:solidFill>
                        <a:srgbClr val="0000CC"/>
                      </a:solidFill>
                      <a:prstDash val="solid"/>
                      <a:round/>
                      <a:headEnd type="none" w="med" len="med"/>
                      <a:tailEnd type="none" w="med" len="med"/>
                    </a:lnT>
                    <a:lnB w="38100" cap="flat" cmpd="sng" algn="ctr">
                      <a:solidFill>
                        <a:srgbClr val="0000CC"/>
                      </a:solidFill>
                      <a:prstDash val="solid"/>
                      <a:round/>
                      <a:headEnd type="none" w="med" len="med"/>
                      <a:tailEnd type="none" w="med" len="med"/>
                    </a:lnB>
                  </a:tcPr>
                </a:tc>
              </a:tr>
              <a:tr h="518160">
                <a:tc>
                  <a:txBody>
                    <a:bodyPr/>
                    <a:lstStyle/>
                    <a:p>
                      <a:pPr algn="ctr"/>
                      <a:r>
                        <a:rPr lang="en-US" altLang="zh-CN" sz="2800" b="1" dirty="0" smtClean="0">
                          <a:solidFill>
                            <a:srgbClr val="0000CC"/>
                          </a:solidFill>
                        </a:rPr>
                        <a:t>85</a:t>
                      </a:r>
                      <a:endParaRPr lang="zh-CN" altLang="en-US" sz="2800" b="1" dirty="0">
                        <a:solidFill>
                          <a:srgbClr val="0000CC"/>
                        </a:solidFill>
                      </a:endParaRPr>
                    </a:p>
                  </a:txBody>
                  <a:tcPr>
                    <a:lnL w="38100" cap="flat" cmpd="sng" algn="ctr">
                      <a:solidFill>
                        <a:srgbClr val="0000CC"/>
                      </a:solidFill>
                      <a:prstDash val="solid"/>
                      <a:round/>
                      <a:headEnd type="none" w="med" len="med"/>
                      <a:tailEnd type="none" w="med" len="med"/>
                    </a:lnL>
                    <a:lnR w="38100" cap="flat" cmpd="sng" algn="ctr">
                      <a:solidFill>
                        <a:srgbClr val="0000CC"/>
                      </a:solidFill>
                      <a:prstDash val="solid"/>
                      <a:round/>
                      <a:headEnd type="none" w="med" len="med"/>
                      <a:tailEnd type="none" w="med" len="med"/>
                    </a:lnR>
                    <a:lnT w="38100" cap="flat" cmpd="sng" algn="ctr">
                      <a:solidFill>
                        <a:srgbClr val="0000CC"/>
                      </a:solidFill>
                      <a:prstDash val="solid"/>
                      <a:round/>
                      <a:headEnd type="none" w="med" len="med"/>
                      <a:tailEnd type="none" w="med" len="med"/>
                    </a:lnT>
                    <a:lnB w="38100" cap="flat" cmpd="sng" algn="ctr">
                      <a:solidFill>
                        <a:srgbClr val="0000CC"/>
                      </a:solidFill>
                      <a:prstDash val="solid"/>
                      <a:round/>
                      <a:headEnd type="none" w="med" len="med"/>
                      <a:tailEnd type="none" w="med" len="med"/>
                    </a:lnB>
                  </a:tcPr>
                </a:tc>
              </a:tr>
              <a:tr h="518160">
                <a:tc>
                  <a:txBody>
                    <a:bodyPr/>
                    <a:lstStyle/>
                    <a:p>
                      <a:pPr algn="ctr"/>
                      <a:endParaRPr lang="zh-CN" altLang="en-US" sz="2800" b="1" dirty="0">
                        <a:solidFill>
                          <a:schemeClr val="tx1"/>
                        </a:solidFill>
                      </a:endParaRPr>
                    </a:p>
                  </a:txBody>
                  <a:tcPr>
                    <a:lnL w="38100" cap="flat" cmpd="sng" algn="ctr">
                      <a:solidFill>
                        <a:srgbClr val="0000CC"/>
                      </a:solidFill>
                      <a:prstDash val="solid"/>
                      <a:round/>
                      <a:headEnd type="none" w="med" len="med"/>
                      <a:tailEnd type="none" w="med" len="med"/>
                    </a:lnL>
                    <a:lnR w="38100" cap="flat" cmpd="sng" algn="ctr">
                      <a:solidFill>
                        <a:srgbClr val="0000CC"/>
                      </a:solidFill>
                      <a:prstDash val="solid"/>
                      <a:round/>
                      <a:headEnd type="none" w="med" len="med"/>
                      <a:tailEnd type="none" w="med" len="med"/>
                    </a:lnR>
                    <a:lnT w="38100" cap="flat" cmpd="sng" algn="ctr">
                      <a:solidFill>
                        <a:srgbClr val="0000CC"/>
                      </a:solidFill>
                      <a:prstDash val="solid"/>
                      <a:round/>
                      <a:headEnd type="none" w="med" len="med"/>
                      <a:tailEnd type="none" w="med" len="med"/>
                    </a:lnT>
                    <a:lnB w="38100" cap="flat" cmpd="sng" algn="ctr">
                      <a:solidFill>
                        <a:srgbClr val="0000CC"/>
                      </a:solidFill>
                      <a:prstDash val="solid"/>
                      <a:round/>
                      <a:headEnd type="none" w="med" len="med"/>
                      <a:tailEnd type="none" w="med" len="med"/>
                    </a:lnB>
                  </a:tcPr>
                </a:tc>
              </a:tr>
            </a:tbl>
          </a:graphicData>
        </a:graphic>
      </p:graphicFrame>
      <p:sp>
        <p:nvSpPr>
          <p:cNvPr id="7" name="TextBox 6"/>
          <p:cNvSpPr txBox="1"/>
          <p:nvPr/>
        </p:nvSpPr>
        <p:spPr>
          <a:xfrm>
            <a:off x="3595688" y="3548063"/>
            <a:ext cx="1571625" cy="521970"/>
          </a:xfrm>
          <a:prstGeom prst="rect">
            <a:avLst/>
          </a:prstGeom>
          <a:noFill/>
        </p:spPr>
        <p:txBody>
          <a:bodyPr>
            <a:spAutoFit/>
          </a:bodyPr>
          <a:lstStyle/>
          <a:p>
            <a:pPr algn="ctr">
              <a:defRPr/>
            </a:pPr>
            <a:r>
              <a:rPr lang="en-US" altLang="zh-CN" sz="2800" b="1" dirty="0">
                <a:solidFill>
                  <a:srgbClr val="C00000"/>
                </a:solidFill>
                <a:latin typeface="+mn-lt"/>
                <a:ea typeface="+mn-ea"/>
              </a:rPr>
              <a:t>a</a:t>
            </a:r>
            <a:r>
              <a:rPr lang="zh-CN" altLang="en-US" sz="2800" b="1" dirty="0">
                <a:solidFill>
                  <a:srgbClr val="C00000"/>
                </a:solidFill>
                <a:latin typeface="+mn-lt"/>
                <a:ea typeface="+mn-ea"/>
              </a:rPr>
              <a:t>结点</a:t>
            </a:r>
            <a:endParaRPr lang="zh-CN" altLang="en-US" sz="2800" b="1" dirty="0">
              <a:solidFill>
                <a:srgbClr val="C00000"/>
              </a:solidFill>
              <a:latin typeface="+mn-lt"/>
              <a:ea typeface="+mn-ea"/>
            </a:endParaRPr>
          </a:p>
        </p:txBody>
      </p:sp>
      <p:sp>
        <p:nvSpPr>
          <p:cNvPr id="9" name="TextBox 8"/>
          <p:cNvSpPr txBox="1"/>
          <p:nvPr/>
        </p:nvSpPr>
        <p:spPr>
          <a:xfrm>
            <a:off x="5810250" y="3548063"/>
            <a:ext cx="1500188" cy="521970"/>
          </a:xfrm>
          <a:prstGeom prst="rect">
            <a:avLst/>
          </a:prstGeom>
          <a:noFill/>
        </p:spPr>
        <p:txBody>
          <a:bodyPr>
            <a:spAutoFit/>
          </a:bodyPr>
          <a:lstStyle/>
          <a:p>
            <a:pPr algn="ctr">
              <a:defRPr/>
            </a:pPr>
            <a:r>
              <a:rPr lang="en-US" altLang="zh-CN" sz="2800" b="1" dirty="0">
                <a:solidFill>
                  <a:srgbClr val="C00000"/>
                </a:solidFill>
                <a:latin typeface="+mn-lt"/>
                <a:ea typeface="+mn-ea"/>
              </a:rPr>
              <a:t>b</a:t>
            </a:r>
            <a:r>
              <a:rPr lang="zh-CN" altLang="en-US" sz="2800" b="1" dirty="0">
                <a:solidFill>
                  <a:srgbClr val="C00000"/>
                </a:solidFill>
                <a:latin typeface="+mn-lt"/>
                <a:ea typeface="+mn-ea"/>
              </a:rPr>
              <a:t>结点</a:t>
            </a:r>
            <a:endParaRPr lang="zh-CN" altLang="en-US" sz="2800" b="1" dirty="0">
              <a:solidFill>
                <a:srgbClr val="C00000"/>
              </a:solidFill>
              <a:latin typeface="+mn-lt"/>
              <a:ea typeface="+mn-ea"/>
            </a:endParaRPr>
          </a:p>
        </p:txBody>
      </p:sp>
      <p:cxnSp>
        <p:nvCxnSpPr>
          <p:cNvPr id="11" name="直接箭头连接符 10"/>
          <p:cNvCxnSpPr>
            <a:cxnSpLocks noChangeShapeType="1"/>
          </p:cNvCxnSpPr>
          <p:nvPr/>
        </p:nvCxnSpPr>
        <p:spPr bwMode="auto">
          <a:xfrm>
            <a:off x="5524500" y="4333875"/>
            <a:ext cx="285750" cy="1588"/>
          </a:xfrm>
          <a:prstGeom prst="straightConnector1">
            <a:avLst/>
          </a:prstGeom>
          <a:noFill/>
          <a:ln w="38100" algn="ctr">
            <a:solidFill>
              <a:srgbClr val="00B050"/>
            </a:solidFill>
            <a:miter lim="800000"/>
            <a:tailEnd type="arrow" w="med" len="med"/>
          </a:ln>
        </p:spPr>
      </p:cxnSp>
      <p:cxnSp>
        <p:nvCxnSpPr>
          <p:cNvPr id="12" name="直接连接符 11"/>
          <p:cNvCxnSpPr>
            <a:cxnSpLocks noChangeShapeType="1"/>
          </p:cNvCxnSpPr>
          <p:nvPr/>
        </p:nvCxnSpPr>
        <p:spPr bwMode="auto">
          <a:xfrm>
            <a:off x="4310063" y="5405438"/>
            <a:ext cx="1214437" cy="0"/>
          </a:xfrm>
          <a:prstGeom prst="line">
            <a:avLst/>
          </a:prstGeom>
          <a:noFill/>
          <a:ln w="38100" algn="ctr">
            <a:solidFill>
              <a:srgbClr val="00B050"/>
            </a:solidFill>
            <a:miter lim="800000"/>
          </a:ln>
        </p:spPr>
      </p:cxnSp>
      <p:cxnSp>
        <p:nvCxnSpPr>
          <p:cNvPr id="13" name="直接连接符 12"/>
          <p:cNvCxnSpPr>
            <a:cxnSpLocks noChangeShapeType="1"/>
          </p:cNvCxnSpPr>
          <p:nvPr/>
        </p:nvCxnSpPr>
        <p:spPr bwMode="auto">
          <a:xfrm rot="5400000" flipH="1" flipV="1">
            <a:off x="4988718" y="4869657"/>
            <a:ext cx="1071563" cy="0"/>
          </a:xfrm>
          <a:prstGeom prst="line">
            <a:avLst/>
          </a:prstGeom>
          <a:noFill/>
          <a:ln w="38100" algn="ctr">
            <a:solidFill>
              <a:srgbClr val="00B050"/>
            </a:solidFill>
            <a:miter lim="800000"/>
          </a:ln>
        </p:spPr>
      </p:cxnSp>
      <p:sp>
        <p:nvSpPr>
          <p:cNvPr id="14" name="TextBox 13"/>
          <p:cNvSpPr txBox="1"/>
          <p:nvPr/>
        </p:nvSpPr>
        <p:spPr>
          <a:xfrm>
            <a:off x="8096250" y="3525838"/>
            <a:ext cx="1357313" cy="521970"/>
          </a:xfrm>
          <a:prstGeom prst="rect">
            <a:avLst/>
          </a:prstGeom>
          <a:noFill/>
        </p:spPr>
        <p:txBody>
          <a:bodyPr>
            <a:spAutoFit/>
          </a:bodyPr>
          <a:lstStyle/>
          <a:p>
            <a:pPr algn="ctr">
              <a:defRPr/>
            </a:pPr>
            <a:r>
              <a:rPr lang="en-US" altLang="zh-CN" sz="2800" b="1" dirty="0">
                <a:solidFill>
                  <a:srgbClr val="C00000"/>
                </a:solidFill>
                <a:latin typeface="+mn-lt"/>
                <a:ea typeface="+mn-ea"/>
              </a:rPr>
              <a:t>c</a:t>
            </a:r>
            <a:r>
              <a:rPr lang="zh-CN" altLang="en-US" sz="2800" b="1" dirty="0">
                <a:solidFill>
                  <a:srgbClr val="C00000"/>
                </a:solidFill>
                <a:latin typeface="+mn-lt"/>
                <a:ea typeface="+mn-ea"/>
              </a:rPr>
              <a:t>结点</a:t>
            </a:r>
            <a:endParaRPr lang="zh-CN" altLang="en-US" sz="2800" b="1" dirty="0">
              <a:solidFill>
                <a:srgbClr val="C00000"/>
              </a:solidFill>
              <a:latin typeface="+mn-lt"/>
              <a:ea typeface="+mn-ea"/>
            </a:endParaRPr>
          </a:p>
        </p:txBody>
      </p:sp>
      <p:cxnSp>
        <p:nvCxnSpPr>
          <p:cNvPr id="17" name="直接箭头连接符 16"/>
          <p:cNvCxnSpPr>
            <a:cxnSpLocks noChangeShapeType="1"/>
          </p:cNvCxnSpPr>
          <p:nvPr/>
        </p:nvCxnSpPr>
        <p:spPr bwMode="auto">
          <a:xfrm>
            <a:off x="7667625" y="4333875"/>
            <a:ext cx="285750" cy="1588"/>
          </a:xfrm>
          <a:prstGeom prst="straightConnector1">
            <a:avLst/>
          </a:prstGeom>
          <a:noFill/>
          <a:ln w="38100" algn="ctr">
            <a:solidFill>
              <a:srgbClr val="00B050"/>
            </a:solidFill>
            <a:miter lim="800000"/>
            <a:tailEnd type="arrow" w="med" len="med"/>
          </a:ln>
        </p:spPr>
      </p:cxnSp>
      <p:cxnSp>
        <p:nvCxnSpPr>
          <p:cNvPr id="18" name="直接连接符 17"/>
          <p:cNvCxnSpPr>
            <a:cxnSpLocks noChangeShapeType="1"/>
          </p:cNvCxnSpPr>
          <p:nvPr/>
        </p:nvCxnSpPr>
        <p:spPr bwMode="auto">
          <a:xfrm>
            <a:off x="6667500" y="5405438"/>
            <a:ext cx="1000125" cy="0"/>
          </a:xfrm>
          <a:prstGeom prst="line">
            <a:avLst/>
          </a:prstGeom>
          <a:noFill/>
          <a:ln w="38100" algn="ctr">
            <a:solidFill>
              <a:srgbClr val="00B050"/>
            </a:solidFill>
            <a:miter lim="800000"/>
          </a:ln>
        </p:spPr>
      </p:cxnSp>
      <p:cxnSp>
        <p:nvCxnSpPr>
          <p:cNvPr id="19" name="直接连接符 18"/>
          <p:cNvCxnSpPr>
            <a:cxnSpLocks noChangeShapeType="1"/>
          </p:cNvCxnSpPr>
          <p:nvPr/>
        </p:nvCxnSpPr>
        <p:spPr bwMode="auto">
          <a:xfrm rot="5400000" flipH="1" flipV="1">
            <a:off x="7131843" y="4869657"/>
            <a:ext cx="1071563" cy="0"/>
          </a:xfrm>
          <a:prstGeom prst="line">
            <a:avLst/>
          </a:prstGeom>
          <a:noFill/>
          <a:ln w="38100" algn="ctr">
            <a:solidFill>
              <a:srgbClr val="00B050"/>
            </a:solidFill>
            <a:miter lim="800000"/>
          </a:ln>
        </p:spPr>
      </p:cxnSp>
      <p:sp>
        <p:nvSpPr>
          <p:cNvPr id="29" name="TextBox 28"/>
          <p:cNvSpPr txBox="1"/>
          <p:nvPr/>
        </p:nvSpPr>
        <p:spPr>
          <a:xfrm>
            <a:off x="3309938" y="5786438"/>
            <a:ext cx="2786062" cy="521970"/>
          </a:xfrm>
          <a:prstGeom prst="rect">
            <a:avLst/>
          </a:prstGeom>
          <a:noFill/>
        </p:spPr>
        <p:txBody>
          <a:bodyPr>
            <a:spAutoFit/>
          </a:bodyPr>
          <a:lstStyle/>
          <a:p>
            <a:pPr algn="ctr">
              <a:defRPr/>
            </a:pPr>
            <a:r>
              <a:rPr lang="en-US" altLang="zh-CN" sz="2800" b="1" dirty="0" err="1">
                <a:solidFill>
                  <a:srgbClr val="00B050"/>
                </a:solidFill>
                <a:latin typeface="+mn-lt"/>
                <a:ea typeface="+mn-ea"/>
              </a:rPr>
              <a:t>a.next</a:t>
            </a:r>
            <a:r>
              <a:rPr lang="en-US" altLang="zh-CN" sz="2800" b="1" dirty="0">
                <a:solidFill>
                  <a:srgbClr val="00B050"/>
                </a:solidFill>
                <a:latin typeface="+mn-lt"/>
                <a:ea typeface="+mn-ea"/>
              </a:rPr>
              <a:t>=&amp;b;</a:t>
            </a:r>
            <a:endParaRPr lang="zh-CN" altLang="en-US" sz="2800" b="1" dirty="0">
              <a:solidFill>
                <a:srgbClr val="00B050"/>
              </a:solidFill>
              <a:latin typeface="+mn-lt"/>
              <a:ea typeface="+mn-ea"/>
            </a:endParaRPr>
          </a:p>
        </p:txBody>
      </p:sp>
      <p:sp>
        <p:nvSpPr>
          <p:cNvPr id="30" name="TextBox 29"/>
          <p:cNvSpPr txBox="1"/>
          <p:nvPr/>
        </p:nvSpPr>
        <p:spPr>
          <a:xfrm>
            <a:off x="6667500" y="5786438"/>
            <a:ext cx="2786063" cy="521970"/>
          </a:xfrm>
          <a:prstGeom prst="rect">
            <a:avLst/>
          </a:prstGeom>
          <a:noFill/>
        </p:spPr>
        <p:txBody>
          <a:bodyPr>
            <a:spAutoFit/>
          </a:bodyPr>
          <a:lstStyle/>
          <a:p>
            <a:pPr algn="ctr">
              <a:defRPr/>
            </a:pPr>
            <a:r>
              <a:rPr lang="en-US" altLang="zh-CN" sz="2800" b="1" dirty="0" err="1">
                <a:solidFill>
                  <a:srgbClr val="00B050"/>
                </a:solidFill>
                <a:latin typeface="+mn-lt"/>
                <a:ea typeface="+mn-ea"/>
              </a:rPr>
              <a:t>b.next</a:t>
            </a:r>
            <a:r>
              <a:rPr lang="en-US" altLang="zh-CN" sz="2800" b="1" dirty="0">
                <a:solidFill>
                  <a:srgbClr val="00B050"/>
                </a:solidFill>
                <a:latin typeface="+mn-lt"/>
                <a:ea typeface="+mn-ea"/>
              </a:rPr>
              <a:t>=&amp;c;</a:t>
            </a:r>
            <a:endParaRPr lang="zh-CN" altLang="en-US" sz="2800" b="1" dirty="0">
              <a:solidFill>
                <a:srgbClr val="00B050"/>
              </a:solidFill>
              <a:latin typeface="+mn-lt"/>
              <a:ea typeface="+mn-ea"/>
            </a:endParaRPr>
          </a:p>
        </p:txBody>
      </p:sp>
      <p:sp>
        <p:nvSpPr>
          <p:cNvPr id="31" name="TextBox 30"/>
          <p:cNvSpPr txBox="1"/>
          <p:nvPr/>
        </p:nvSpPr>
        <p:spPr>
          <a:xfrm>
            <a:off x="2095500" y="4000500"/>
            <a:ext cx="1428750" cy="521970"/>
          </a:xfrm>
          <a:prstGeom prst="rect">
            <a:avLst/>
          </a:prstGeom>
          <a:noFill/>
        </p:spPr>
        <p:txBody>
          <a:bodyPr>
            <a:spAutoFit/>
          </a:bodyPr>
          <a:lstStyle/>
          <a:p>
            <a:pPr algn="ctr">
              <a:defRPr/>
            </a:pPr>
            <a:r>
              <a:rPr lang="en-US" altLang="zh-CN" sz="2800" b="1" dirty="0">
                <a:solidFill>
                  <a:srgbClr val="00B0F0"/>
                </a:solidFill>
                <a:latin typeface="+mn-lt"/>
                <a:ea typeface="+mn-ea"/>
              </a:rPr>
              <a:t>num</a:t>
            </a:r>
            <a:endParaRPr lang="zh-CN" altLang="en-US" sz="2800" b="1" dirty="0">
              <a:solidFill>
                <a:srgbClr val="00B0F0"/>
              </a:solidFill>
              <a:latin typeface="+mn-lt"/>
              <a:ea typeface="+mn-ea"/>
            </a:endParaRPr>
          </a:p>
        </p:txBody>
      </p:sp>
      <p:sp>
        <p:nvSpPr>
          <p:cNvPr id="32" name="TextBox 31"/>
          <p:cNvSpPr txBox="1"/>
          <p:nvPr/>
        </p:nvSpPr>
        <p:spPr>
          <a:xfrm>
            <a:off x="2095500" y="4500563"/>
            <a:ext cx="1428750" cy="521970"/>
          </a:xfrm>
          <a:prstGeom prst="rect">
            <a:avLst/>
          </a:prstGeom>
          <a:noFill/>
        </p:spPr>
        <p:txBody>
          <a:bodyPr>
            <a:spAutoFit/>
          </a:bodyPr>
          <a:lstStyle/>
          <a:p>
            <a:pPr algn="ctr">
              <a:defRPr/>
            </a:pPr>
            <a:r>
              <a:rPr lang="en-US" altLang="zh-CN" sz="2800" b="1" dirty="0">
                <a:solidFill>
                  <a:srgbClr val="00B0F0"/>
                </a:solidFill>
                <a:latin typeface="+mn-lt"/>
                <a:ea typeface="+mn-ea"/>
              </a:rPr>
              <a:t>score</a:t>
            </a:r>
            <a:endParaRPr lang="zh-CN" altLang="en-US" sz="2800" b="1" dirty="0">
              <a:solidFill>
                <a:srgbClr val="00B0F0"/>
              </a:solidFill>
              <a:latin typeface="+mn-lt"/>
              <a:ea typeface="+mn-ea"/>
            </a:endParaRPr>
          </a:p>
        </p:txBody>
      </p:sp>
      <p:sp>
        <p:nvSpPr>
          <p:cNvPr id="33" name="TextBox 32"/>
          <p:cNvSpPr txBox="1"/>
          <p:nvPr/>
        </p:nvSpPr>
        <p:spPr>
          <a:xfrm>
            <a:off x="2095500" y="5000625"/>
            <a:ext cx="1428750" cy="521970"/>
          </a:xfrm>
          <a:prstGeom prst="rect">
            <a:avLst/>
          </a:prstGeom>
          <a:noFill/>
        </p:spPr>
        <p:txBody>
          <a:bodyPr>
            <a:spAutoFit/>
          </a:bodyPr>
          <a:lstStyle/>
          <a:p>
            <a:pPr algn="ctr">
              <a:defRPr/>
            </a:pPr>
            <a:r>
              <a:rPr lang="en-US" altLang="zh-CN" sz="2800" b="1" dirty="0">
                <a:solidFill>
                  <a:srgbClr val="00B0F0"/>
                </a:solidFill>
                <a:latin typeface="+mn-lt"/>
                <a:ea typeface="+mn-ea"/>
              </a:rPr>
              <a:t>next</a:t>
            </a:r>
            <a:endParaRPr lang="zh-CN" altLang="en-US" sz="2800" b="1" dirty="0">
              <a:solidFill>
                <a:srgbClr val="00B0F0"/>
              </a:solidFill>
              <a:latin typeface="+mn-lt"/>
              <a:ea typeface="+mn-ea"/>
            </a:endParaRPr>
          </a:p>
        </p:txBody>
      </p:sp>
      <p:pic>
        <p:nvPicPr>
          <p:cNvPr id="72751" name="图片 19" descr="Untitled2.png">
            <a:hlinkClick r:id="rId1" action="ppaction://hlinksldjump"/>
          </p:cNvPr>
          <p:cNvPicPr>
            <a:picLocks noChangeAspect="1"/>
          </p:cNvPicPr>
          <p:nvPr/>
        </p:nvPicPr>
        <p:blipFill>
          <a:blip r:embed="rId2"/>
          <a:srcRect/>
          <a:stretch>
            <a:fillRect/>
          </a:stretch>
        </p:blipFill>
        <p:spPr bwMode="auto">
          <a:xfrm>
            <a:off x="9953625" y="6316663"/>
            <a:ext cx="469900" cy="469900"/>
          </a:xfrm>
          <a:prstGeom prst="rect">
            <a:avLst/>
          </a:prstGeom>
          <a:noFill/>
          <a:ln w="9525">
            <a:noFill/>
            <a:miter lim="800000"/>
            <a:headEnd/>
            <a:tailEnd/>
          </a:ln>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par>
                          <p:cTn id="8" fill="hold">
                            <p:stCondLst>
                              <p:cond delay="500"/>
                            </p:stCondLst>
                            <p:childTnLst>
                              <p:par>
                                <p:cTn id="9" presetID="3" presetClass="entr" presetSubtype="10"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blinds(horizontal)">
                                      <p:cBhvr>
                                        <p:cTn id="11" dur="500"/>
                                        <p:tgtEl>
                                          <p:spTgt spid="7"/>
                                        </p:tgtEl>
                                      </p:cBhvr>
                                    </p:animEffect>
                                  </p:childTnLst>
                                </p:cTn>
                              </p:par>
                            </p:childTnLst>
                          </p:cTn>
                        </p:par>
                        <p:par>
                          <p:cTn id="12" fill="hold">
                            <p:stCondLst>
                              <p:cond delay="1000"/>
                            </p:stCondLst>
                            <p:childTnLst>
                              <p:par>
                                <p:cTn id="13" presetID="3" presetClass="entr" presetSubtype="10" fill="hold" grpId="0" nodeType="afterEffect">
                                  <p:stCondLst>
                                    <p:cond delay="0"/>
                                  </p:stCondLst>
                                  <p:childTnLst>
                                    <p:set>
                                      <p:cBhvr>
                                        <p:cTn id="14" dur="1" fill="hold">
                                          <p:stCondLst>
                                            <p:cond delay="0"/>
                                          </p:stCondLst>
                                        </p:cTn>
                                        <p:tgtEl>
                                          <p:spTgt spid="31"/>
                                        </p:tgtEl>
                                        <p:attrNameLst>
                                          <p:attrName>style.visibility</p:attrName>
                                        </p:attrNameLst>
                                      </p:cBhvr>
                                      <p:to>
                                        <p:strVal val="visible"/>
                                      </p:to>
                                    </p:set>
                                    <p:animEffect transition="in" filter="blinds(horizontal)">
                                      <p:cBhvr>
                                        <p:cTn id="15" dur="500"/>
                                        <p:tgtEl>
                                          <p:spTgt spid="31"/>
                                        </p:tgtEl>
                                      </p:cBhvr>
                                    </p:animEffect>
                                  </p:childTnLst>
                                </p:cTn>
                              </p:par>
                            </p:childTnLst>
                          </p:cTn>
                        </p:par>
                        <p:par>
                          <p:cTn id="16" fill="hold">
                            <p:stCondLst>
                              <p:cond delay="1500"/>
                            </p:stCondLst>
                            <p:childTnLst>
                              <p:par>
                                <p:cTn id="17" presetID="3" presetClass="entr" presetSubtype="10" fill="hold" grpId="0" nodeType="afterEffect">
                                  <p:stCondLst>
                                    <p:cond delay="0"/>
                                  </p:stCondLst>
                                  <p:childTnLst>
                                    <p:set>
                                      <p:cBhvr>
                                        <p:cTn id="18" dur="1" fill="hold">
                                          <p:stCondLst>
                                            <p:cond delay="0"/>
                                          </p:stCondLst>
                                        </p:cTn>
                                        <p:tgtEl>
                                          <p:spTgt spid="32"/>
                                        </p:tgtEl>
                                        <p:attrNameLst>
                                          <p:attrName>style.visibility</p:attrName>
                                        </p:attrNameLst>
                                      </p:cBhvr>
                                      <p:to>
                                        <p:strVal val="visible"/>
                                      </p:to>
                                    </p:set>
                                    <p:animEffect transition="in" filter="blinds(horizontal)">
                                      <p:cBhvr>
                                        <p:cTn id="19" dur="500"/>
                                        <p:tgtEl>
                                          <p:spTgt spid="32"/>
                                        </p:tgtEl>
                                      </p:cBhvr>
                                    </p:animEffect>
                                  </p:childTnLst>
                                </p:cTn>
                              </p:par>
                            </p:childTnLst>
                          </p:cTn>
                        </p:par>
                        <p:par>
                          <p:cTn id="20" fill="hold">
                            <p:stCondLst>
                              <p:cond delay="2000"/>
                            </p:stCondLst>
                            <p:childTnLst>
                              <p:par>
                                <p:cTn id="21" presetID="3" presetClass="entr" presetSubtype="10" fill="hold" grpId="0" nodeType="afterEffect">
                                  <p:stCondLst>
                                    <p:cond delay="0"/>
                                  </p:stCondLst>
                                  <p:childTnLst>
                                    <p:set>
                                      <p:cBhvr>
                                        <p:cTn id="22" dur="1" fill="hold">
                                          <p:stCondLst>
                                            <p:cond delay="0"/>
                                          </p:stCondLst>
                                        </p:cTn>
                                        <p:tgtEl>
                                          <p:spTgt spid="33"/>
                                        </p:tgtEl>
                                        <p:attrNameLst>
                                          <p:attrName>style.visibility</p:attrName>
                                        </p:attrNameLst>
                                      </p:cBhvr>
                                      <p:to>
                                        <p:strVal val="visible"/>
                                      </p:to>
                                    </p:set>
                                    <p:animEffect transition="in" filter="blinds(horizontal)">
                                      <p:cBhvr>
                                        <p:cTn id="23" dur="500"/>
                                        <p:tgtEl>
                                          <p:spTgt spid="33"/>
                                        </p:tgtEl>
                                      </p:cBhvr>
                                    </p:animEffect>
                                  </p:childTnLst>
                                </p:cTn>
                              </p:par>
                            </p:childTnLst>
                          </p:cTn>
                        </p:par>
                      </p:childTnLst>
                    </p:cTn>
                  </p:par>
                  <p:par>
                    <p:cTn id="24" fill="hold">
                      <p:stCondLst>
                        <p:cond delay="indefinite"/>
                      </p:stCondLst>
                      <p:childTnLst>
                        <p:par>
                          <p:cTn id="25" fill="hold">
                            <p:stCondLst>
                              <p:cond delay="0"/>
                            </p:stCondLst>
                            <p:childTnLst>
                              <p:par>
                                <p:cTn id="26" presetID="3" presetClass="entr" presetSubtype="10" fill="hold" nodeType="click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blinds(horizontal)">
                                      <p:cBhvr>
                                        <p:cTn id="28" dur="500"/>
                                        <p:tgtEl>
                                          <p:spTgt spid="5"/>
                                        </p:tgtEl>
                                      </p:cBhvr>
                                    </p:animEffect>
                                  </p:childTnLst>
                                </p:cTn>
                              </p:par>
                            </p:childTnLst>
                          </p:cTn>
                        </p:par>
                        <p:par>
                          <p:cTn id="29" fill="hold">
                            <p:stCondLst>
                              <p:cond delay="500"/>
                            </p:stCondLst>
                            <p:childTnLst>
                              <p:par>
                                <p:cTn id="30" presetID="3" presetClass="entr" presetSubtype="10" fill="hold" grpId="0" nodeType="after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blinds(horizontal)">
                                      <p:cBhvr>
                                        <p:cTn id="32" dur="500"/>
                                        <p:tgtEl>
                                          <p:spTgt spid="9"/>
                                        </p:tgtEl>
                                      </p:cBhvr>
                                    </p:animEffect>
                                  </p:childTnLst>
                                </p:cTn>
                              </p:par>
                            </p:childTnLst>
                          </p:cTn>
                        </p:par>
                      </p:childTnLst>
                    </p:cTn>
                  </p:par>
                  <p:par>
                    <p:cTn id="33" fill="hold">
                      <p:stCondLst>
                        <p:cond delay="indefinite"/>
                      </p:stCondLst>
                      <p:childTnLst>
                        <p:par>
                          <p:cTn id="34" fill="hold">
                            <p:stCondLst>
                              <p:cond delay="0"/>
                            </p:stCondLst>
                            <p:childTnLst>
                              <p:par>
                                <p:cTn id="35" presetID="12" presetClass="entr" presetSubtype="8" fill="hold" nodeType="click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slide(fromLeft)">
                                      <p:cBhvr>
                                        <p:cTn id="37" dur="500"/>
                                        <p:tgtEl>
                                          <p:spTgt spid="12"/>
                                        </p:tgtEl>
                                      </p:cBhvr>
                                    </p:animEffect>
                                  </p:childTnLst>
                                </p:cTn>
                              </p:par>
                            </p:childTnLst>
                          </p:cTn>
                        </p:par>
                        <p:par>
                          <p:cTn id="38" fill="hold">
                            <p:stCondLst>
                              <p:cond delay="500"/>
                            </p:stCondLst>
                            <p:childTnLst>
                              <p:par>
                                <p:cTn id="39" presetID="12" presetClass="entr" presetSubtype="4" fill="hold" nodeType="afterEffect">
                                  <p:stCondLst>
                                    <p:cond delay="0"/>
                                  </p:stCondLst>
                                  <p:childTnLst>
                                    <p:set>
                                      <p:cBhvr>
                                        <p:cTn id="40" dur="1" fill="hold">
                                          <p:stCondLst>
                                            <p:cond delay="0"/>
                                          </p:stCondLst>
                                        </p:cTn>
                                        <p:tgtEl>
                                          <p:spTgt spid="13"/>
                                        </p:tgtEl>
                                        <p:attrNameLst>
                                          <p:attrName>style.visibility</p:attrName>
                                        </p:attrNameLst>
                                      </p:cBhvr>
                                      <p:to>
                                        <p:strVal val="visible"/>
                                      </p:to>
                                    </p:set>
                                    <p:animEffect transition="in" filter="slide(fromBottom)">
                                      <p:cBhvr>
                                        <p:cTn id="41" dur="500"/>
                                        <p:tgtEl>
                                          <p:spTgt spid="13"/>
                                        </p:tgtEl>
                                      </p:cBhvr>
                                    </p:animEffect>
                                  </p:childTnLst>
                                </p:cTn>
                              </p:par>
                            </p:childTnLst>
                          </p:cTn>
                        </p:par>
                        <p:par>
                          <p:cTn id="42" fill="hold">
                            <p:stCondLst>
                              <p:cond delay="1000"/>
                            </p:stCondLst>
                            <p:childTnLst>
                              <p:par>
                                <p:cTn id="43" presetID="12" presetClass="entr" presetSubtype="8" fill="hold" nodeType="afterEffect">
                                  <p:stCondLst>
                                    <p:cond delay="0"/>
                                  </p:stCondLst>
                                  <p:childTnLst>
                                    <p:set>
                                      <p:cBhvr>
                                        <p:cTn id="44" dur="1" fill="hold">
                                          <p:stCondLst>
                                            <p:cond delay="0"/>
                                          </p:stCondLst>
                                        </p:cTn>
                                        <p:tgtEl>
                                          <p:spTgt spid="11"/>
                                        </p:tgtEl>
                                        <p:attrNameLst>
                                          <p:attrName>style.visibility</p:attrName>
                                        </p:attrNameLst>
                                      </p:cBhvr>
                                      <p:to>
                                        <p:strVal val="visible"/>
                                      </p:to>
                                    </p:set>
                                    <p:animEffect transition="in" filter="slide(fromLeft)">
                                      <p:cBhvr>
                                        <p:cTn id="45" dur="500"/>
                                        <p:tgtEl>
                                          <p:spTgt spid="11"/>
                                        </p:tgtEl>
                                      </p:cBhvr>
                                    </p:animEffect>
                                  </p:childTnLst>
                                </p:cTn>
                              </p:par>
                            </p:childTnLst>
                          </p:cTn>
                        </p:par>
                      </p:childTnLst>
                    </p:cTn>
                  </p:par>
                  <p:par>
                    <p:cTn id="46" fill="hold">
                      <p:stCondLst>
                        <p:cond delay="indefinite"/>
                      </p:stCondLst>
                      <p:childTnLst>
                        <p:par>
                          <p:cTn id="47" fill="hold">
                            <p:stCondLst>
                              <p:cond delay="0"/>
                            </p:stCondLst>
                            <p:childTnLst>
                              <p:par>
                                <p:cTn id="48" presetID="3" presetClass="entr" presetSubtype="10" fill="hold" grpId="0" nodeType="clickEffect">
                                  <p:stCondLst>
                                    <p:cond delay="0"/>
                                  </p:stCondLst>
                                  <p:childTnLst>
                                    <p:set>
                                      <p:cBhvr>
                                        <p:cTn id="49" dur="1" fill="hold">
                                          <p:stCondLst>
                                            <p:cond delay="0"/>
                                          </p:stCondLst>
                                        </p:cTn>
                                        <p:tgtEl>
                                          <p:spTgt spid="29"/>
                                        </p:tgtEl>
                                        <p:attrNameLst>
                                          <p:attrName>style.visibility</p:attrName>
                                        </p:attrNameLst>
                                      </p:cBhvr>
                                      <p:to>
                                        <p:strVal val="visible"/>
                                      </p:to>
                                    </p:set>
                                    <p:animEffect transition="in" filter="blinds(horizontal)">
                                      <p:cBhvr>
                                        <p:cTn id="50" dur="500"/>
                                        <p:tgtEl>
                                          <p:spTgt spid="29"/>
                                        </p:tgtEl>
                                      </p:cBhvr>
                                    </p:animEffect>
                                  </p:childTnLst>
                                </p:cTn>
                              </p:par>
                            </p:childTnLst>
                          </p:cTn>
                        </p:par>
                      </p:childTnLst>
                    </p:cTn>
                  </p:par>
                  <p:par>
                    <p:cTn id="51" fill="hold">
                      <p:stCondLst>
                        <p:cond delay="indefinite"/>
                      </p:stCondLst>
                      <p:childTnLst>
                        <p:par>
                          <p:cTn id="52" fill="hold">
                            <p:stCondLst>
                              <p:cond delay="0"/>
                            </p:stCondLst>
                            <p:childTnLst>
                              <p:par>
                                <p:cTn id="53" presetID="3" presetClass="entr" presetSubtype="10" fill="hold" nodeType="clickEffect">
                                  <p:stCondLst>
                                    <p:cond delay="0"/>
                                  </p:stCondLst>
                                  <p:childTnLst>
                                    <p:set>
                                      <p:cBhvr>
                                        <p:cTn id="54" dur="1" fill="hold">
                                          <p:stCondLst>
                                            <p:cond delay="0"/>
                                          </p:stCondLst>
                                        </p:cTn>
                                        <p:tgtEl>
                                          <p:spTgt spid="6"/>
                                        </p:tgtEl>
                                        <p:attrNameLst>
                                          <p:attrName>style.visibility</p:attrName>
                                        </p:attrNameLst>
                                      </p:cBhvr>
                                      <p:to>
                                        <p:strVal val="visible"/>
                                      </p:to>
                                    </p:set>
                                    <p:animEffect transition="in" filter="blinds(horizontal)">
                                      <p:cBhvr>
                                        <p:cTn id="55" dur="500"/>
                                        <p:tgtEl>
                                          <p:spTgt spid="6"/>
                                        </p:tgtEl>
                                      </p:cBhvr>
                                    </p:animEffect>
                                  </p:childTnLst>
                                </p:cTn>
                              </p:par>
                            </p:childTnLst>
                          </p:cTn>
                        </p:par>
                        <p:par>
                          <p:cTn id="56" fill="hold">
                            <p:stCondLst>
                              <p:cond delay="500"/>
                            </p:stCondLst>
                            <p:childTnLst>
                              <p:par>
                                <p:cTn id="57" presetID="3" presetClass="entr" presetSubtype="10" fill="hold" grpId="0" nodeType="afterEffect">
                                  <p:stCondLst>
                                    <p:cond delay="0"/>
                                  </p:stCondLst>
                                  <p:childTnLst>
                                    <p:set>
                                      <p:cBhvr>
                                        <p:cTn id="58" dur="1" fill="hold">
                                          <p:stCondLst>
                                            <p:cond delay="0"/>
                                          </p:stCondLst>
                                        </p:cTn>
                                        <p:tgtEl>
                                          <p:spTgt spid="14"/>
                                        </p:tgtEl>
                                        <p:attrNameLst>
                                          <p:attrName>style.visibility</p:attrName>
                                        </p:attrNameLst>
                                      </p:cBhvr>
                                      <p:to>
                                        <p:strVal val="visible"/>
                                      </p:to>
                                    </p:set>
                                    <p:animEffect transition="in" filter="blinds(horizontal)">
                                      <p:cBhvr>
                                        <p:cTn id="59" dur="500"/>
                                        <p:tgtEl>
                                          <p:spTgt spid="14"/>
                                        </p:tgtEl>
                                      </p:cBhvr>
                                    </p:animEffect>
                                  </p:childTnLst>
                                </p:cTn>
                              </p:par>
                            </p:childTnLst>
                          </p:cTn>
                        </p:par>
                      </p:childTnLst>
                    </p:cTn>
                  </p:par>
                  <p:par>
                    <p:cTn id="60" fill="hold">
                      <p:stCondLst>
                        <p:cond delay="indefinite"/>
                      </p:stCondLst>
                      <p:childTnLst>
                        <p:par>
                          <p:cTn id="61" fill="hold">
                            <p:stCondLst>
                              <p:cond delay="0"/>
                            </p:stCondLst>
                            <p:childTnLst>
                              <p:par>
                                <p:cTn id="62" presetID="12" presetClass="entr" presetSubtype="8" fill="hold" nodeType="clickEffect">
                                  <p:stCondLst>
                                    <p:cond delay="0"/>
                                  </p:stCondLst>
                                  <p:childTnLst>
                                    <p:set>
                                      <p:cBhvr>
                                        <p:cTn id="63" dur="1" fill="hold">
                                          <p:stCondLst>
                                            <p:cond delay="0"/>
                                          </p:stCondLst>
                                        </p:cTn>
                                        <p:tgtEl>
                                          <p:spTgt spid="18"/>
                                        </p:tgtEl>
                                        <p:attrNameLst>
                                          <p:attrName>style.visibility</p:attrName>
                                        </p:attrNameLst>
                                      </p:cBhvr>
                                      <p:to>
                                        <p:strVal val="visible"/>
                                      </p:to>
                                    </p:set>
                                    <p:animEffect transition="in" filter="slide(fromLeft)">
                                      <p:cBhvr>
                                        <p:cTn id="64" dur="500"/>
                                        <p:tgtEl>
                                          <p:spTgt spid="18"/>
                                        </p:tgtEl>
                                      </p:cBhvr>
                                    </p:animEffect>
                                  </p:childTnLst>
                                </p:cTn>
                              </p:par>
                            </p:childTnLst>
                          </p:cTn>
                        </p:par>
                        <p:par>
                          <p:cTn id="65" fill="hold">
                            <p:stCondLst>
                              <p:cond delay="500"/>
                            </p:stCondLst>
                            <p:childTnLst>
                              <p:par>
                                <p:cTn id="66" presetID="12" presetClass="entr" presetSubtype="4" fill="hold" nodeType="afterEffect">
                                  <p:stCondLst>
                                    <p:cond delay="0"/>
                                  </p:stCondLst>
                                  <p:childTnLst>
                                    <p:set>
                                      <p:cBhvr>
                                        <p:cTn id="67" dur="1" fill="hold">
                                          <p:stCondLst>
                                            <p:cond delay="0"/>
                                          </p:stCondLst>
                                        </p:cTn>
                                        <p:tgtEl>
                                          <p:spTgt spid="19"/>
                                        </p:tgtEl>
                                        <p:attrNameLst>
                                          <p:attrName>style.visibility</p:attrName>
                                        </p:attrNameLst>
                                      </p:cBhvr>
                                      <p:to>
                                        <p:strVal val="visible"/>
                                      </p:to>
                                    </p:set>
                                    <p:animEffect transition="in" filter="slide(fromBottom)">
                                      <p:cBhvr>
                                        <p:cTn id="68" dur="500"/>
                                        <p:tgtEl>
                                          <p:spTgt spid="19"/>
                                        </p:tgtEl>
                                      </p:cBhvr>
                                    </p:animEffect>
                                  </p:childTnLst>
                                </p:cTn>
                              </p:par>
                            </p:childTnLst>
                          </p:cTn>
                        </p:par>
                        <p:par>
                          <p:cTn id="69" fill="hold">
                            <p:stCondLst>
                              <p:cond delay="1000"/>
                            </p:stCondLst>
                            <p:childTnLst>
                              <p:par>
                                <p:cTn id="70" presetID="12" presetClass="entr" presetSubtype="8" fill="hold" nodeType="afterEffect">
                                  <p:stCondLst>
                                    <p:cond delay="0"/>
                                  </p:stCondLst>
                                  <p:childTnLst>
                                    <p:set>
                                      <p:cBhvr>
                                        <p:cTn id="71" dur="1" fill="hold">
                                          <p:stCondLst>
                                            <p:cond delay="0"/>
                                          </p:stCondLst>
                                        </p:cTn>
                                        <p:tgtEl>
                                          <p:spTgt spid="17"/>
                                        </p:tgtEl>
                                        <p:attrNameLst>
                                          <p:attrName>style.visibility</p:attrName>
                                        </p:attrNameLst>
                                      </p:cBhvr>
                                      <p:to>
                                        <p:strVal val="visible"/>
                                      </p:to>
                                    </p:set>
                                    <p:animEffect transition="in" filter="slide(fromLeft)">
                                      <p:cBhvr>
                                        <p:cTn id="72" dur="500"/>
                                        <p:tgtEl>
                                          <p:spTgt spid="17"/>
                                        </p:tgtEl>
                                      </p:cBhvr>
                                    </p:animEffect>
                                  </p:childTnLst>
                                </p:cTn>
                              </p:par>
                            </p:childTnLst>
                          </p:cTn>
                        </p:par>
                      </p:childTnLst>
                    </p:cTn>
                  </p:par>
                  <p:par>
                    <p:cTn id="73" fill="hold">
                      <p:stCondLst>
                        <p:cond delay="indefinite"/>
                      </p:stCondLst>
                      <p:childTnLst>
                        <p:par>
                          <p:cTn id="74" fill="hold">
                            <p:stCondLst>
                              <p:cond delay="0"/>
                            </p:stCondLst>
                            <p:childTnLst>
                              <p:par>
                                <p:cTn id="75" presetID="3" presetClass="entr" presetSubtype="10" fill="hold" grpId="0" nodeType="clickEffect">
                                  <p:stCondLst>
                                    <p:cond delay="0"/>
                                  </p:stCondLst>
                                  <p:childTnLst>
                                    <p:set>
                                      <p:cBhvr>
                                        <p:cTn id="76" dur="1" fill="hold">
                                          <p:stCondLst>
                                            <p:cond delay="0"/>
                                          </p:stCondLst>
                                        </p:cTn>
                                        <p:tgtEl>
                                          <p:spTgt spid="30"/>
                                        </p:tgtEl>
                                        <p:attrNameLst>
                                          <p:attrName>style.visibility</p:attrName>
                                        </p:attrNameLst>
                                      </p:cBhvr>
                                      <p:to>
                                        <p:strVal val="visible"/>
                                      </p:to>
                                    </p:set>
                                    <p:animEffect transition="in" filter="blinds(horizontal)">
                                      <p:cBhvr>
                                        <p:cTn id="77"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p:bldP spid="14" grpId="0"/>
      <p:bldP spid="29" grpId="0"/>
      <p:bldP spid="30" grpId="0"/>
      <p:bldP spid="31" grpId="0"/>
      <p:bldP spid="32" grpId="0"/>
      <p:bldP spid="33" grpId="0"/>
    </p:bldLst>
  </p:timing>
</p:sld>
</file>

<file path=ppt/slides/slide7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15042" name="Rectangle 2"/>
          <p:cNvSpPr>
            <a:spLocks noGrp="1" noChangeArrowheads="1"/>
          </p:cNvSpPr>
          <p:nvPr>
            <p:ph type="title"/>
          </p:nvPr>
        </p:nvSpPr>
        <p:spPr>
          <a:xfrm>
            <a:off x="1809750" y="714375"/>
            <a:ext cx="8358188" cy="769938"/>
          </a:xfrm>
          <a:effectLst/>
        </p:spPr>
        <p:txBody>
          <a:bodyPr anchor="ctr"/>
          <a:lstStyle/>
          <a:p>
            <a:pPr eaLnBrk="1" hangingPunct="1">
              <a:defRPr/>
            </a:pPr>
            <a:r>
              <a:rPr lang="en-US" altLang="zh-CN" dirty="0" smtClean="0">
                <a:solidFill>
                  <a:srgbClr val="800000"/>
                </a:solidFill>
                <a:effectLst>
                  <a:outerShdw blurRad="38100" dist="38100" dir="2700000" algn="tl">
                    <a:srgbClr val="000000"/>
                  </a:outerShdw>
                </a:effectLst>
                <a:latin typeface="Arial" panose="020B0604020202020204" pitchFamily="34" charset="0"/>
                <a:ea typeface="黑体" panose="02010609060101010101" pitchFamily="2" charset="-122"/>
              </a:rPr>
              <a:t>8.4.2  </a:t>
            </a:r>
            <a:r>
              <a:rPr lang="zh-CN" altLang="zh-CN" dirty="0" smtClean="0">
                <a:solidFill>
                  <a:srgbClr val="800000"/>
                </a:solidFill>
                <a:effectLst>
                  <a:outerShdw blurRad="38100" dist="38100" dir="2700000" algn="tl">
                    <a:srgbClr val="000000"/>
                  </a:outerShdw>
                </a:effectLst>
                <a:latin typeface="Arial" panose="020B0604020202020204" pitchFamily="34" charset="0"/>
                <a:ea typeface="黑体" panose="02010609060101010101" pitchFamily="2" charset="-122"/>
              </a:rPr>
              <a:t>建立简单的静态链表</a:t>
            </a:r>
            <a:endParaRPr lang="zh-CN" altLang="en-US" dirty="0" smtClean="0">
              <a:solidFill>
                <a:srgbClr val="800000"/>
              </a:solidFill>
              <a:effectLst>
                <a:outerShdw blurRad="38100" dist="38100" dir="2700000" algn="tl">
                  <a:srgbClr val="000000"/>
                </a:outerShdw>
              </a:effectLst>
              <a:latin typeface="Arial" panose="020B0604020202020204" pitchFamily="34" charset="0"/>
              <a:ea typeface="黑体" panose="02010609060101010101" pitchFamily="2" charset="-122"/>
            </a:endParaRPr>
          </a:p>
        </p:txBody>
      </p:sp>
      <p:sp>
        <p:nvSpPr>
          <p:cNvPr id="73731" name="Rectangle 3"/>
          <p:cNvSpPr>
            <a:spLocks noGrp="1" noChangeArrowheads="1"/>
          </p:cNvSpPr>
          <p:nvPr>
            <p:ph type="body" idx="1"/>
          </p:nvPr>
        </p:nvSpPr>
        <p:spPr>
          <a:xfrm>
            <a:off x="2524125" y="1662113"/>
            <a:ext cx="7358063" cy="2214562"/>
          </a:xfrm>
        </p:spPr>
        <p:txBody>
          <a:bodyPr/>
          <a:lstStyle/>
          <a:p>
            <a:pPr>
              <a:buFont typeface="Wingdings" panose="05000000000000000000" pitchFamily="2" charset="2"/>
              <a:buNone/>
            </a:pPr>
            <a:r>
              <a:rPr lang="en-US" altLang="zh-CN" smtClean="0"/>
              <a:t>  </a:t>
            </a:r>
            <a:r>
              <a:rPr lang="zh-CN" altLang="zh-CN" smtClean="0"/>
              <a:t>例</a:t>
            </a:r>
            <a:r>
              <a:rPr lang="en-US" altLang="zh-CN" smtClean="0"/>
              <a:t>8.</a:t>
            </a:r>
            <a:r>
              <a:rPr lang="en-US" altLang="zh-CN" smtClean="0"/>
              <a:t>8 </a:t>
            </a:r>
            <a:r>
              <a:rPr lang="zh-CN" altLang="zh-CN" smtClean="0"/>
              <a:t>建立一个如图所示的简单链表，它由</a:t>
            </a:r>
            <a:r>
              <a:rPr lang="en-US" altLang="zh-CN" smtClean="0"/>
              <a:t>3</a:t>
            </a:r>
            <a:r>
              <a:rPr lang="zh-CN" altLang="zh-CN" smtClean="0"/>
              <a:t>个学生数据的结点组成，要求输出各结点中的数据。</a:t>
            </a:r>
            <a:endParaRPr lang="zh-CN" altLang="zh-CN" smtClean="0"/>
          </a:p>
        </p:txBody>
      </p:sp>
      <p:graphicFrame>
        <p:nvGraphicFramePr>
          <p:cNvPr id="4" name="表格 3"/>
          <p:cNvGraphicFramePr>
            <a:graphicFrameLocks noGrp="1"/>
          </p:cNvGraphicFramePr>
          <p:nvPr/>
        </p:nvGraphicFramePr>
        <p:xfrm>
          <a:off x="3524250" y="4048125"/>
          <a:ext cx="1642745" cy="1554480"/>
        </p:xfrm>
        <a:graphic>
          <a:graphicData uri="http://schemas.openxmlformats.org/drawingml/2006/table">
            <a:tbl>
              <a:tblPr firstRow="1" bandRow="1">
                <a:tableStyleId>{5C22544A-7EE6-4342-B048-85BDC9FD1C3A}</a:tableStyleId>
              </a:tblPr>
              <a:tblGrid>
                <a:gridCol w="1642745"/>
              </a:tblGrid>
              <a:tr h="518160">
                <a:tc>
                  <a:txBody>
                    <a:bodyPr/>
                    <a:lstStyle/>
                    <a:p>
                      <a:pPr algn="ctr"/>
                      <a:r>
                        <a:rPr lang="en-US" altLang="zh-CN" sz="2800" b="1" dirty="0" smtClean="0">
                          <a:solidFill>
                            <a:srgbClr val="0000CC"/>
                          </a:solidFill>
                        </a:rPr>
                        <a:t>10101</a:t>
                      </a:r>
                      <a:endParaRPr lang="zh-CN" altLang="en-US" sz="2800" b="1" dirty="0">
                        <a:solidFill>
                          <a:srgbClr val="0000CC"/>
                        </a:solidFill>
                      </a:endParaRPr>
                    </a:p>
                  </a:txBody>
                  <a:tcPr>
                    <a:lnL w="38100" cap="flat" cmpd="sng" algn="ctr">
                      <a:solidFill>
                        <a:srgbClr val="0000CC"/>
                      </a:solidFill>
                      <a:prstDash val="solid"/>
                      <a:round/>
                      <a:headEnd type="none" w="med" len="med"/>
                      <a:tailEnd type="none" w="med" len="med"/>
                    </a:lnL>
                    <a:lnR w="38100" cap="flat" cmpd="sng" algn="ctr">
                      <a:solidFill>
                        <a:srgbClr val="0000CC"/>
                      </a:solidFill>
                      <a:prstDash val="solid"/>
                      <a:round/>
                      <a:headEnd type="none" w="med" len="med"/>
                      <a:tailEnd type="none" w="med" len="med"/>
                    </a:lnR>
                    <a:lnT w="38100" cap="flat" cmpd="sng" algn="ctr">
                      <a:solidFill>
                        <a:srgbClr val="0000CC"/>
                      </a:solidFill>
                      <a:prstDash val="solid"/>
                      <a:round/>
                      <a:headEnd type="none" w="med" len="med"/>
                      <a:tailEnd type="none" w="med" len="med"/>
                    </a:lnT>
                    <a:lnB w="38100" cap="flat" cmpd="sng" algn="ctr">
                      <a:solidFill>
                        <a:srgbClr val="0000CC"/>
                      </a:solidFill>
                      <a:prstDash val="solid"/>
                      <a:round/>
                      <a:headEnd type="none" w="med" len="med"/>
                      <a:tailEnd type="none" w="med" len="med"/>
                    </a:lnB>
                  </a:tcPr>
                </a:tc>
              </a:tr>
              <a:tr h="518160">
                <a:tc>
                  <a:txBody>
                    <a:bodyPr/>
                    <a:lstStyle/>
                    <a:p>
                      <a:pPr algn="ctr"/>
                      <a:r>
                        <a:rPr lang="en-US" altLang="zh-CN" sz="2800" b="1" dirty="0" smtClean="0">
                          <a:solidFill>
                            <a:srgbClr val="0000CC"/>
                          </a:solidFill>
                        </a:rPr>
                        <a:t>88.5</a:t>
                      </a:r>
                      <a:endParaRPr lang="zh-CN" altLang="en-US" sz="2800" b="1" dirty="0">
                        <a:solidFill>
                          <a:srgbClr val="0000CC"/>
                        </a:solidFill>
                      </a:endParaRPr>
                    </a:p>
                  </a:txBody>
                  <a:tcPr>
                    <a:lnL w="38100" cap="flat" cmpd="sng" algn="ctr">
                      <a:solidFill>
                        <a:srgbClr val="0000CC"/>
                      </a:solidFill>
                      <a:prstDash val="solid"/>
                      <a:round/>
                      <a:headEnd type="none" w="med" len="med"/>
                      <a:tailEnd type="none" w="med" len="med"/>
                    </a:lnL>
                    <a:lnR w="38100" cap="flat" cmpd="sng" algn="ctr">
                      <a:solidFill>
                        <a:srgbClr val="0000CC"/>
                      </a:solidFill>
                      <a:prstDash val="solid"/>
                      <a:round/>
                      <a:headEnd type="none" w="med" len="med"/>
                      <a:tailEnd type="none" w="med" len="med"/>
                    </a:lnR>
                    <a:lnT w="38100" cap="flat" cmpd="sng" algn="ctr">
                      <a:solidFill>
                        <a:srgbClr val="0000CC"/>
                      </a:solidFill>
                      <a:prstDash val="solid"/>
                      <a:round/>
                      <a:headEnd type="none" w="med" len="med"/>
                      <a:tailEnd type="none" w="med" len="med"/>
                    </a:lnT>
                    <a:lnB w="38100" cap="flat" cmpd="sng" algn="ctr">
                      <a:solidFill>
                        <a:srgbClr val="0000CC"/>
                      </a:solidFill>
                      <a:prstDash val="solid"/>
                      <a:round/>
                      <a:headEnd type="none" w="med" len="med"/>
                      <a:tailEnd type="none" w="med" len="med"/>
                    </a:lnB>
                  </a:tcPr>
                </a:tc>
              </a:tr>
              <a:tr h="518160">
                <a:tc>
                  <a:txBody>
                    <a:bodyPr/>
                    <a:lstStyle/>
                    <a:p>
                      <a:pPr algn="ctr"/>
                      <a:endParaRPr lang="zh-CN" altLang="en-US" sz="2800" b="1" dirty="0">
                        <a:solidFill>
                          <a:schemeClr val="tx1"/>
                        </a:solidFill>
                      </a:endParaRPr>
                    </a:p>
                  </a:txBody>
                  <a:tcPr>
                    <a:lnL w="38100" cap="flat" cmpd="sng" algn="ctr">
                      <a:solidFill>
                        <a:srgbClr val="0000CC"/>
                      </a:solidFill>
                      <a:prstDash val="solid"/>
                      <a:round/>
                      <a:headEnd type="none" w="med" len="med"/>
                      <a:tailEnd type="none" w="med" len="med"/>
                    </a:lnL>
                    <a:lnR w="38100" cap="flat" cmpd="sng" algn="ctr">
                      <a:solidFill>
                        <a:srgbClr val="0000CC"/>
                      </a:solidFill>
                      <a:prstDash val="solid"/>
                      <a:round/>
                      <a:headEnd type="none" w="med" len="med"/>
                      <a:tailEnd type="none" w="med" len="med"/>
                    </a:lnR>
                    <a:lnT w="38100" cap="flat" cmpd="sng" algn="ctr">
                      <a:solidFill>
                        <a:srgbClr val="0000CC"/>
                      </a:solidFill>
                      <a:prstDash val="solid"/>
                      <a:round/>
                      <a:headEnd type="none" w="med" len="med"/>
                      <a:tailEnd type="none" w="med" len="med"/>
                    </a:lnT>
                    <a:lnB w="38100" cap="flat" cmpd="sng" algn="ctr">
                      <a:solidFill>
                        <a:srgbClr val="0000CC"/>
                      </a:solidFill>
                      <a:prstDash val="solid"/>
                      <a:round/>
                      <a:headEnd type="none" w="med" len="med"/>
                      <a:tailEnd type="none" w="med" len="med"/>
                    </a:lnB>
                  </a:tcPr>
                </a:tc>
              </a:tr>
            </a:tbl>
          </a:graphicData>
        </a:graphic>
      </p:graphicFrame>
      <p:graphicFrame>
        <p:nvGraphicFramePr>
          <p:cNvPr id="5" name="表格 4"/>
          <p:cNvGraphicFramePr>
            <a:graphicFrameLocks noGrp="1"/>
          </p:cNvGraphicFramePr>
          <p:nvPr/>
        </p:nvGraphicFramePr>
        <p:xfrm>
          <a:off x="5810250" y="4048125"/>
          <a:ext cx="1642745" cy="1554480"/>
        </p:xfrm>
        <a:graphic>
          <a:graphicData uri="http://schemas.openxmlformats.org/drawingml/2006/table">
            <a:tbl>
              <a:tblPr firstRow="1" bandRow="1">
                <a:tableStyleId>{5C22544A-7EE6-4342-B048-85BDC9FD1C3A}</a:tableStyleId>
              </a:tblPr>
              <a:tblGrid>
                <a:gridCol w="1642745"/>
              </a:tblGrid>
              <a:tr h="518160">
                <a:tc>
                  <a:txBody>
                    <a:bodyPr/>
                    <a:lstStyle/>
                    <a:p>
                      <a:pPr algn="ctr"/>
                      <a:r>
                        <a:rPr lang="en-US" altLang="zh-CN" sz="2800" b="1" dirty="0" smtClean="0">
                          <a:solidFill>
                            <a:srgbClr val="0000CC"/>
                          </a:solidFill>
                        </a:rPr>
                        <a:t>10103</a:t>
                      </a:r>
                      <a:endParaRPr lang="zh-CN" altLang="en-US" sz="2800" b="1" dirty="0">
                        <a:solidFill>
                          <a:srgbClr val="0000CC"/>
                        </a:solidFill>
                      </a:endParaRPr>
                    </a:p>
                  </a:txBody>
                  <a:tcPr>
                    <a:lnL w="38100" cap="flat" cmpd="sng" algn="ctr">
                      <a:solidFill>
                        <a:srgbClr val="0000CC"/>
                      </a:solidFill>
                      <a:prstDash val="solid"/>
                      <a:round/>
                      <a:headEnd type="none" w="med" len="med"/>
                      <a:tailEnd type="none" w="med" len="med"/>
                    </a:lnL>
                    <a:lnR w="38100" cap="flat" cmpd="sng" algn="ctr">
                      <a:solidFill>
                        <a:srgbClr val="0000CC"/>
                      </a:solidFill>
                      <a:prstDash val="solid"/>
                      <a:round/>
                      <a:headEnd type="none" w="med" len="med"/>
                      <a:tailEnd type="none" w="med" len="med"/>
                    </a:lnR>
                    <a:lnT w="38100" cap="flat" cmpd="sng" algn="ctr">
                      <a:solidFill>
                        <a:srgbClr val="0000CC"/>
                      </a:solidFill>
                      <a:prstDash val="solid"/>
                      <a:round/>
                      <a:headEnd type="none" w="med" len="med"/>
                      <a:tailEnd type="none" w="med" len="med"/>
                    </a:lnT>
                    <a:lnB w="38100" cap="flat" cmpd="sng" algn="ctr">
                      <a:solidFill>
                        <a:srgbClr val="0000CC"/>
                      </a:solidFill>
                      <a:prstDash val="solid"/>
                      <a:round/>
                      <a:headEnd type="none" w="med" len="med"/>
                      <a:tailEnd type="none" w="med" len="med"/>
                    </a:lnB>
                  </a:tcPr>
                </a:tc>
              </a:tr>
              <a:tr h="518160">
                <a:tc>
                  <a:txBody>
                    <a:bodyPr/>
                    <a:lstStyle/>
                    <a:p>
                      <a:pPr algn="ctr"/>
                      <a:r>
                        <a:rPr lang="en-US" altLang="zh-CN" sz="2800" b="1" dirty="0" smtClean="0">
                          <a:solidFill>
                            <a:srgbClr val="0000CC"/>
                          </a:solidFill>
                        </a:rPr>
                        <a:t>90</a:t>
                      </a:r>
                      <a:endParaRPr lang="zh-CN" altLang="en-US" sz="2800" b="1" dirty="0">
                        <a:solidFill>
                          <a:srgbClr val="0000CC"/>
                        </a:solidFill>
                      </a:endParaRPr>
                    </a:p>
                  </a:txBody>
                  <a:tcPr>
                    <a:lnL w="38100" cap="flat" cmpd="sng" algn="ctr">
                      <a:solidFill>
                        <a:srgbClr val="0000CC"/>
                      </a:solidFill>
                      <a:prstDash val="solid"/>
                      <a:round/>
                      <a:headEnd type="none" w="med" len="med"/>
                      <a:tailEnd type="none" w="med" len="med"/>
                    </a:lnL>
                    <a:lnR w="38100" cap="flat" cmpd="sng" algn="ctr">
                      <a:solidFill>
                        <a:srgbClr val="0000CC"/>
                      </a:solidFill>
                      <a:prstDash val="solid"/>
                      <a:round/>
                      <a:headEnd type="none" w="med" len="med"/>
                      <a:tailEnd type="none" w="med" len="med"/>
                    </a:lnR>
                    <a:lnT w="38100" cap="flat" cmpd="sng" algn="ctr">
                      <a:solidFill>
                        <a:srgbClr val="0000CC"/>
                      </a:solidFill>
                      <a:prstDash val="solid"/>
                      <a:round/>
                      <a:headEnd type="none" w="med" len="med"/>
                      <a:tailEnd type="none" w="med" len="med"/>
                    </a:lnT>
                    <a:lnB w="38100" cap="flat" cmpd="sng" algn="ctr">
                      <a:solidFill>
                        <a:srgbClr val="0000CC"/>
                      </a:solidFill>
                      <a:prstDash val="solid"/>
                      <a:round/>
                      <a:headEnd type="none" w="med" len="med"/>
                      <a:tailEnd type="none" w="med" len="med"/>
                    </a:lnB>
                  </a:tcPr>
                </a:tc>
              </a:tr>
              <a:tr h="518160">
                <a:tc>
                  <a:txBody>
                    <a:bodyPr/>
                    <a:lstStyle/>
                    <a:p>
                      <a:pPr algn="ctr"/>
                      <a:endParaRPr lang="zh-CN" altLang="en-US" sz="2800" b="1" dirty="0">
                        <a:solidFill>
                          <a:schemeClr val="tx1"/>
                        </a:solidFill>
                      </a:endParaRPr>
                    </a:p>
                  </a:txBody>
                  <a:tcPr>
                    <a:lnL w="38100" cap="flat" cmpd="sng" algn="ctr">
                      <a:solidFill>
                        <a:srgbClr val="0000CC"/>
                      </a:solidFill>
                      <a:prstDash val="solid"/>
                      <a:round/>
                      <a:headEnd type="none" w="med" len="med"/>
                      <a:tailEnd type="none" w="med" len="med"/>
                    </a:lnL>
                    <a:lnR w="38100" cap="flat" cmpd="sng" algn="ctr">
                      <a:solidFill>
                        <a:srgbClr val="0000CC"/>
                      </a:solidFill>
                      <a:prstDash val="solid"/>
                      <a:round/>
                      <a:headEnd type="none" w="med" len="med"/>
                      <a:tailEnd type="none" w="med" len="med"/>
                    </a:lnR>
                    <a:lnT w="38100" cap="flat" cmpd="sng" algn="ctr">
                      <a:solidFill>
                        <a:srgbClr val="0000CC"/>
                      </a:solidFill>
                      <a:prstDash val="solid"/>
                      <a:round/>
                      <a:headEnd type="none" w="med" len="med"/>
                      <a:tailEnd type="none" w="med" len="med"/>
                    </a:lnT>
                    <a:lnB w="38100" cap="flat" cmpd="sng" algn="ctr">
                      <a:solidFill>
                        <a:srgbClr val="0000CC"/>
                      </a:solidFill>
                      <a:prstDash val="solid"/>
                      <a:round/>
                      <a:headEnd type="none" w="med" len="med"/>
                      <a:tailEnd type="none" w="med" len="med"/>
                    </a:lnB>
                  </a:tcPr>
                </a:tc>
              </a:tr>
            </a:tbl>
          </a:graphicData>
        </a:graphic>
      </p:graphicFrame>
      <p:graphicFrame>
        <p:nvGraphicFramePr>
          <p:cNvPr id="6" name="表格 5"/>
          <p:cNvGraphicFramePr>
            <a:graphicFrameLocks noGrp="1"/>
          </p:cNvGraphicFramePr>
          <p:nvPr/>
        </p:nvGraphicFramePr>
        <p:xfrm>
          <a:off x="7953375" y="4048125"/>
          <a:ext cx="1571625" cy="1554480"/>
        </p:xfrm>
        <a:graphic>
          <a:graphicData uri="http://schemas.openxmlformats.org/drawingml/2006/table">
            <a:tbl>
              <a:tblPr firstRow="1" bandRow="1">
                <a:tableStyleId>{5C22544A-7EE6-4342-B048-85BDC9FD1C3A}</a:tableStyleId>
              </a:tblPr>
              <a:tblGrid>
                <a:gridCol w="1571625"/>
              </a:tblGrid>
              <a:tr h="518160">
                <a:tc>
                  <a:txBody>
                    <a:bodyPr/>
                    <a:lstStyle/>
                    <a:p>
                      <a:pPr algn="ctr"/>
                      <a:r>
                        <a:rPr lang="en-US" altLang="zh-CN" sz="2800" b="1" dirty="0" smtClean="0">
                          <a:solidFill>
                            <a:srgbClr val="0000CC"/>
                          </a:solidFill>
                        </a:rPr>
                        <a:t>10107</a:t>
                      </a:r>
                      <a:endParaRPr lang="zh-CN" altLang="en-US" sz="2800" b="1" dirty="0">
                        <a:solidFill>
                          <a:srgbClr val="0000CC"/>
                        </a:solidFill>
                      </a:endParaRPr>
                    </a:p>
                  </a:txBody>
                  <a:tcPr>
                    <a:lnL w="38100" cap="flat" cmpd="sng" algn="ctr">
                      <a:solidFill>
                        <a:srgbClr val="0000CC"/>
                      </a:solidFill>
                      <a:prstDash val="solid"/>
                      <a:round/>
                      <a:headEnd type="none" w="med" len="med"/>
                      <a:tailEnd type="none" w="med" len="med"/>
                    </a:lnL>
                    <a:lnR w="38100" cap="flat" cmpd="sng" algn="ctr">
                      <a:solidFill>
                        <a:srgbClr val="0000CC"/>
                      </a:solidFill>
                      <a:prstDash val="solid"/>
                      <a:round/>
                      <a:headEnd type="none" w="med" len="med"/>
                      <a:tailEnd type="none" w="med" len="med"/>
                    </a:lnR>
                    <a:lnT w="38100" cap="flat" cmpd="sng" algn="ctr">
                      <a:solidFill>
                        <a:srgbClr val="0000CC"/>
                      </a:solidFill>
                      <a:prstDash val="solid"/>
                      <a:round/>
                      <a:headEnd type="none" w="med" len="med"/>
                      <a:tailEnd type="none" w="med" len="med"/>
                    </a:lnT>
                    <a:lnB w="38100" cap="flat" cmpd="sng" algn="ctr">
                      <a:solidFill>
                        <a:srgbClr val="0000CC"/>
                      </a:solidFill>
                      <a:prstDash val="solid"/>
                      <a:round/>
                      <a:headEnd type="none" w="med" len="med"/>
                      <a:tailEnd type="none" w="med" len="med"/>
                    </a:lnB>
                  </a:tcPr>
                </a:tc>
              </a:tr>
              <a:tr h="518160">
                <a:tc>
                  <a:txBody>
                    <a:bodyPr/>
                    <a:lstStyle/>
                    <a:p>
                      <a:pPr algn="ctr"/>
                      <a:r>
                        <a:rPr lang="en-US" altLang="zh-CN" sz="2800" b="1" dirty="0" smtClean="0">
                          <a:solidFill>
                            <a:srgbClr val="0000CC"/>
                          </a:solidFill>
                        </a:rPr>
                        <a:t>85</a:t>
                      </a:r>
                      <a:endParaRPr lang="zh-CN" altLang="en-US" sz="2800" b="1" dirty="0">
                        <a:solidFill>
                          <a:srgbClr val="0000CC"/>
                        </a:solidFill>
                      </a:endParaRPr>
                    </a:p>
                  </a:txBody>
                  <a:tcPr>
                    <a:lnL w="38100" cap="flat" cmpd="sng" algn="ctr">
                      <a:solidFill>
                        <a:srgbClr val="0000CC"/>
                      </a:solidFill>
                      <a:prstDash val="solid"/>
                      <a:round/>
                      <a:headEnd type="none" w="med" len="med"/>
                      <a:tailEnd type="none" w="med" len="med"/>
                    </a:lnL>
                    <a:lnR w="38100" cap="flat" cmpd="sng" algn="ctr">
                      <a:solidFill>
                        <a:srgbClr val="0000CC"/>
                      </a:solidFill>
                      <a:prstDash val="solid"/>
                      <a:round/>
                      <a:headEnd type="none" w="med" len="med"/>
                      <a:tailEnd type="none" w="med" len="med"/>
                    </a:lnR>
                    <a:lnT w="38100" cap="flat" cmpd="sng" algn="ctr">
                      <a:solidFill>
                        <a:srgbClr val="0000CC"/>
                      </a:solidFill>
                      <a:prstDash val="solid"/>
                      <a:round/>
                      <a:headEnd type="none" w="med" len="med"/>
                      <a:tailEnd type="none" w="med" len="med"/>
                    </a:lnT>
                    <a:lnB w="38100" cap="flat" cmpd="sng" algn="ctr">
                      <a:solidFill>
                        <a:srgbClr val="0000CC"/>
                      </a:solidFill>
                      <a:prstDash val="solid"/>
                      <a:round/>
                      <a:headEnd type="none" w="med" len="med"/>
                      <a:tailEnd type="none" w="med" len="med"/>
                    </a:lnB>
                  </a:tcPr>
                </a:tc>
              </a:tr>
              <a:tr h="518160">
                <a:tc>
                  <a:txBody>
                    <a:bodyPr/>
                    <a:lstStyle/>
                    <a:p>
                      <a:pPr algn="ctr"/>
                      <a:endParaRPr lang="zh-CN" altLang="en-US" sz="2800" b="1" dirty="0">
                        <a:solidFill>
                          <a:schemeClr val="tx1"/>
                        </a:solidFill>
                      </a:endParaRPr>
                    </a:p>
                  </a:txBody>
                  <a:tcPr>
                    <a:lnL w="38100" cap="flat" cmpd="sng" algn="ctr">
                      <a:solidFill>
                        <a:srgbClr val="0000CC"/>
                      </a:solidFill>
                      <a:prstDash val="solid"/>
                      <a:round/>
                      <a:headEnd type="none" w="med" len="med"/>
                      <a:tailEnd type="none" w="med" len="med"/>
                    </a:lnL>
                    <a:lnR w="38100" cap="flat" cmpd="sng" algn="ctr">
                      <a:solidFill>
                        <a:srgbClr val="0000CC"/>
                      </a:solidFill>
                      <a:prstDash val="solid"/>
                      <a:round/>
                      <a:headEnd type="none" w="med" len="med"/>
                      <a:tailEnd type="none" w="med" len="med"/>
                    </a:lnR>
                    <a:lnT w="38100" cap="flat" cmpd="sng" algn="ctr">
                      <a:solidFill>
                        <a:srgbClr val="0000CC"/>
                      </a:solidFill>
                      <a:prstDash val="solid"/>
                      <a:round/>
                      <a:headEnd type="none" w="med" len="med"/>
                      <a:tailEnd type="none" w="med" len="med"/>
                    </a:lnT>
                    <a:lnB w="38100" cap="flat" cmpd="sng" algn="ctr">
                      <a:solidFill>
                        <a:srgbClr val="0000CC"/>
                      </a:solidFill>
                      <a:prstDash val="solid"/>
                      <a:round/>
                      <a:headEnd type="none" w="med" len="med"/>
                      <a:tailEnd type="none" w="med" len="med"/>
                    </a:lnB>
                  </a:tcPr>
                </a:tc>
              </a:tr>
            </a:tbl>
          </a:graphicData>
        </a:graphic>
      </p:graphicFrame>
      <p:sp>
        <p:nvSpPr>
          <p:cNvPr id="7" name="TextBox 6"/>
          <p:cNvSpPr txBox="1"/>
          <p:nvPr/>
        </p:nvSpPr>
        <p:spPr>
          <a:xfrm>
            <a:off x="3595688" y="3548063"/>
            <a:ext cx="1571625" cy="521970"/>
          </a:xfrm>
          <a:prstGeom prst="rect">
            <a:avLst/>
          </a:prstGeom>
          <a:noFill/>
        </p:spPr>
        <p:txBody>
          <a:bodyPr>
            <a:spAutoFit/>
          </a:bodyPr>
          <a:lstStyle/>
          <a:p>
            <a:pPr algn="ctr">
              <a:defRPr/>
            </a:pPr>
            <a:r>
              <a:rPr lang="en-US" altLang="zh-CN" sz="2800" b="1" dirty="0">
                <a:solidFill>
                  <a:srgbClr val="C00000"/>
                </a:solidFill>
                <a:latin typeface="+mn-lt"/>
                <a:ea typeface="+mn-ea"/>
              </a:rPr>
              <a:t>a</a:t>
            </a:r>
            <a:r>
              <a:rPr lang="zh-CN" altLang="en-US" sz="2800" b="1" dirty="0">
                <a:solidFill>
                  <a:srgbClr val="C00000"/>
                </a:solidFill>
                <a:latin typeface="+mn-lt"/>
                <a:ea typeface="+mn-ea"/>
              </a:rPr>
              <a:t>结点</a:t>
            </a:r>
            <a:endParaRPr lang="zh-CN" altLang="en-US" sz="2800" b="1" dirty="0">
              <a:solidFill>
                <a:srgbClr val="C00000"/>
              </a:solidFill>
              <a:latin typeface="+mn-lt"/>
              <a:ea typeface="+mn-ea"/>
            </a:endParaRPr>
          </a:p>
        </p:txBody>
      </p:sp>
      <p:sp>
        <p:nvSpPr>
          <p:cNvPr id="8" name="TextBox 7"/>
          <p:cNvSpPr txBox="1"/>
          <p:nvPr/>
        </p:nvSpPr>
        <p:spPr>
          <a:xfrm>
            <a:off x="5810250" y="3548063"/>
            <a:ext cx="1500188" cy="521970"/>
          </a:xfrm>
          <a:prstGeom prst="rect">
            <a:avLst/>
          </a:prstGeom>
          <a:noFill/>
        </p:spPr>
        <p:txBody>
          <a:bodyPr>
            <a:spAutoFit/>
          </a:bodyPr>
          <a:lstStyle/>
          <a:p>
            <a:pPr algn="ctr">
              <a:defRPr/>
            </a:pPr>
            <a:r>
              <a:rPr lang="en-US" altLang="zh-CN" sz="2800" b="1" dirty="0">
                <a:solidFill>
                  <a:srgbClr val="C00000"/>
                </a:solidFill>
                <a:latin typeface="+mn-lt"/>
                <a:ea typeface="+mn-ea"/>
              </a:rPr>
              <a:t>b</a:t>
            </a:r>
            <a:r>
              <a:rPr lang="zh-CN" altLang="en-US" sz="2800" b="1" dirty="0">
                <a:solidFill>
                  <a:srgbClr val="C00000"/>
                </a:solidFill>
                <a:latin typeface="+mn-lt"/>
                <a:ea typeface="+mn-ea"/>
              </a:rPr>
              <a:t>结点</a:t>
            </a:r>
            <a:endParaRPr lang="zh-CN" altLang="en-US" sz="2800" b="1" dirty="0">
              <a:solidFill>
                <a:srgbClr val="C00000"/>
              </a:solidFill>
              <a:latin typeface="+mn-lt"/>
              <a:ea typeface="+mn-ea"/>
            </a:endParaRPr>
          </a:p>
        </p:txBody>
      </p:sp>
      <p:cxnSp>
        <p:nvCxnSpPr>
          <p:cNvPr id="73764" name="直接箭头连接符 8"/>
          <p:cNvCxnSpPr>
            <a:cxnSpLocks noChangeShapeType="1"/>
          </p:cNvCxnSpPr>
          <p:nvPr/>
        </p:nvCxnSpPr>
        <p:spPr bwMode="auto">
          <a:xfrm>
            <a:off x="5524500" y="4333875"/>
            <a:ext cx="285750" cy="1588"/>
          </a:xfrm>
          <a:prstGeom prst="straightConnector1">
            <a:avLst/>
          </a:prstGeom>
          <a:noFill/>
          <a:ln w="38100" algn="ctr">
            <a:solidFill>
              <a:srgbClr val="00B050"/>
            </a:solidFill>
            <a:miter lim="800000"/>
            <a:tailEnd type="arrow" w="med" len="med"/>
          </a:ln>
        </p:spPr>
      </p:cxnSp>
      <p:cxnSp>
        <p:nvCxnSpPr>
          <p:cNvPr id="73765" name="直接连接符 9"/>
          <p:cNvCxnSpPr>
            <a:cxnSpLocks noChangeShapeType="1"/>
          </p:cNvCxnSpPr>
          <p:nvPr/>
        </p:nvCxnSpPr>
        <p:spPr bwMode="auto">
          <a:xfrm>
            <a:off x="4310063" y="5405438"/>
            <a:ext cx="1214437" cy="0"/>
          </a:xfrm>
          <a:prstGeom prst="line">
            <a:avLst/>
          </a:prstGeom>
          <a:noFill/>
          <a:ln w="38100" algn="ctr">
            <a:solidFill>
              <a:srgbClr val="00B050"/>
            </a:solidFill>
            <a:miter lim="800000"/>
          </a:ln>
        </p:spPr>
      </p:cxnSp>
      <p:cxnSp>
        <p:nvCxnSpPr>
          <p:cNvPr id="73766" name="直接连接符 10"/>
          <p:cNvCxnSpPr>
            <a:cxnSpLocks noChangeShapeType="1"/>
          </p:cNvCxnSpPr>
          <p:nvPr/>
        </p:nvCxnSpPr>
        <p:spPr bwMode="auto">
          <a:xfrm rot="5400000" flipH="1" flipV="1">
            <a:off x="4988718" y="4869657"/>
            <a:ext cx="1071563" cy="0"/>
          </a:xfrm>
          <a:prstGeom prst="line">
            <a:avLst/>
          </a:prstGeom>
          <a:noFill/>
          <a:ln w="38100" algn="ctr">
            <a:solidFill>
              <a:srgbClr val="00B050"/>
            </a:solidFill>
            <a:miter lim="800000"/>
          </a:ln>
        </p:spPr>
      </p:cxnSp>
      <p:sp>
        <p:nvSpPr>
          <p:cNvPr id="12" name="TextBox 11"/>
          <p:cNvSpPr txBox="1"/>
          <p:nvPr/>
        </p:nvSpPr>
        <p:spPr>
          <a:xfrm>
            <a:off x="8096250" y="3525838"/>
            <a:ext cx="1357313" cy="521970"/>
          </a:xfrm>
          <a:prstGeom prst="rect">
            <a:avLst/>
          </a:prstGeom>
          <a:noFill/>
        </p:spPr>
        <p:txBody>
          <a:bodyPr>
            <a:spAutoFit/>
          </a:bodyPr>
          <a:lstStyle/>
          <a:p>
            <a:pPr algn="ctr">
              <a:defRPr/>
            </a:pPr>
            <a:r>
              <a:rPr lang="en-US" altLang="zh-CN" sz="2800" b="1" dirty="0">
                <a:solidFill>
                  <a:srgbClr val="C00000"/>
                </a:solidFill>
                <a:latin typeface="+mn-lt"/>
                <a:ea typeface="+mn-ea"/>
              </a:rPr>
              <a:t>c</a:t>
            </a:r>
            <a:r>
              <a:rPr lang="zh-CN" altLang="en-US" sz="2800" b="1" dirty="0">
                <a:solidFill>
                  <a:srgbClr val="C00000"/>
                </a:solidFill>
                <a:latin typeface="+mn-lt"/>
                <a:ea typeface="+mn-ea"/>
              </a:rPr>
              <a:t>结点</a:t>
            </a:r>
            <a:endParaRPr lang="zh-CN" altLang="en-US" sz="2800" b="1" dirty="0">
              <a:solidFill>
                <a:srgbClr val="C00000"/>
              </a:solidFill>
              <a:latin typeface="+mn-lt"/>
              <a:ea typeface="+mn-ea"/>
            </a:endParaRPr>
          </a:p>
        </p:txBody>
      </p:sp>
      <p:cxnSp>
        <p:nvCxnSpPr>
          <p:cNvPr id="73768" name="直接箭头连接符 12"/>
          <p:cNvCxnSpPr>
            <a:cxnSpLocks noChangeShapeType="1"/>
          </p:cNvCxnSpPr>
          <p:nvPr/>
        </p:nvCxnSpPr>
        <p:spPr bwMode="auto">
          <a:xfrm>
            <a:off x="7667625" y="4333875"/>
            <a:ext cx="285750" cy="1588"/>
          </a:xfrm>
          <a:prstGeom prst="straightConnector1">
            <a:avLst/>
          </a:prstGeom>
          <a:noFill/>
          <a:ln w="38100" algn="ctr">
            <a:solidFill>
              <a:srgbClr val="00B050"/>
            </a:solidFill>
            <a:miter lim="800000"/>
            <a:tailEnd type="arrow" w="med" len="med"/>
          </a:ln>
        </p:spPr>
      </p:cxnSp>
      <p:cxnSp>
        <p:nvCxnSpPr>
          <p:cNvPr id="73769" name="直接连接符 13"/>
          <p:cNvCxnSpPr>
            <a:cxnSpLocks noChangeShapeType="1"/>
          </p:cNvCxnSpPr>
          <p:nvPr/>
        </p:nvCxnSpPr>
        <p:spPr bwMode="auto">
          <a:xfrm>
            <a:off x="6667500" y="5405438"/>
            <a:ext cx="1000125" cy="0"/>
          </a:xfrm>
          <a:prstGeom prst="line">
            <a:avLst/>
          </a:prstGeom>
          <a:noFill/>
          <a:ln w="38100" algn="ctr">
            <a:solidFill>
              <a:srgbClr val="00B050"/>
            </a:solidFill>
            <a:miter lim="800000"/>
          </a:ln>
        </p:spPr>
      </p:cxnSp>
      <p:cxnSp>
        <p:nvCxnSpPr>
          <p:cNvPr id="73770" name="直接连接符 14"/>
          <p:cNvCxnSpPr>
            <a:cxnSpLocks noChangeShapeType="1"/>
          </p:cNvCxnSpPr>
          <p:nvPr/>
        </p:nvCxnSpPr>
        <p:spPr bwMode="auto">
          <a:xfrm rot="5400000" flipH="1" flipV="1">
            <a:off x="7131843" y="4869657"/>
            <a:ext cx="1071563" cy="0"/>
          </a:xfrm>
          <a:prstGeom prst="line">
            <a:avLst/>
          </a:prstGeom>
          <a:noFill/>
          <a:ln w="38100" algn="ctr">
            <a:solidFill>
              <a:srgbClr val="00B050"/>
            </a:solidFill>
            <a:miter lim="800000"/>
          </a:ln>
        </p:spPr>
      </p:cxnSp>
      <p:sp>
        <p:nvSpPr>
          <p:cNvPr id="18" name="TextBox 17"/>
          <p:cNvSpPr txBox="1"/>
          <p:nvPr/>
        </p:nvSpPr>
        <p:spPr>
          <a:xfrm>
            <a:off x="2095500" y="4000500"/>
            <a:ext cx="1428750" cy="521970"/>
          </a:xfrm>
          <a:prstGeom prst="rect">
            <a:avLst/>
          </a:prstGeom>
          <a:noFill/>
        </p:spPr>
        <p:txBody>
          <a:bodyPr>
            <a:spAutoFit/>
          </a:bodyPr>
          <a:lstStyle/>
          <a:p>
            <a:pPr algn="ctr">
              <a:defRPr/>
            </a:pPr>
            <a:r>
              <a:rPr lang="en-US" altLang="zh-CN" sz="2800" b="1" dirty="0">
                <a:solidFill>
                  <a:srgbClr val="00B0F0"/>
                </a:solidFill>
                <a:latin typeface="+mn-lt"/>
                <a:ea typeface="+mn-ea"/>
              </a:rPr>
              <a:t>num</a:t>
            </a:r>
            <a:endParaRPr lang="zh-CN" altLang="en-US" sz="2800" b="1" dirty="0">
              <a:solidFill>
                <a:srgbClr val="00B0F0"/>
              </a:solidFill>
              <a:latin typeface="+mn-lt"/>
              <a:ea typeface="+mn-ea"/>
            </a:endParaRPr>
          </a:p>
        </p:txBody>
      </p:sp>
      <p:sp>
        <p:nvSpPr>
          <p:cNvPr id="19" name="TextBox 18"/>
          <p:cNvSpPr txBox="1"/>
          <p:nvPr/>
        </p:nvSpPr>
        <p:spPr>
          <a:xfrm>
            <a:off x="2095500" y="4500563"/>
            <a:ext cx="1428750" cy="521970"/>
          </a:xfrm>
          <a:prstGeom prst="rect">
            <a:avLst/>
          </a:prstGeom>
          <a:noFill/>
        </p:spPr>
        <p:txBody>
          <a:bodyPr>
            <a:spAutoFit/>
          </a:bodyPr>
          <a:lstStyle/>
          <a:p>
            <a:pPr algn="ctr">
              <a:defRPr/>
            </a:pPr>
            <a:r>
              <a:rPr lang="en-US" altLang="zh-CN" sz="2800" b="1" dirty="0">
                <a:solidFill>
                  <a:srgbClr val="00B0F0"/>
                </a:solidFill>
                <a:latin typeface="+mn-lt"/>
                <a:ea typeface="+mn-ea"/>
              </a:rPr>
              <a:t>score</a:t>
            </a:r>
            <a:endParaRPr lang="zh-CN" altLang="en-US" sz="2800" b="1" dirty="0">
              <a:solidFill>
                <a:srgbClr val="00B0F0"/>
              </a:solidFill>
              <a:latin typeface="+mn-lt"/>
              <a:ea typeface="+mn-ea"/>
            </a:endParaRPr>
          </a:p>
        </p:txBody>
      </p:sp>
      <p:sp>
        <p:nvSpPr>
          <p:cNvPr id="20" name="TextBox 19"/>
          <p:cNvSpPr txBox="1"/>
          <p:nvPr/>
        </p:nvSpPr>
        <p:spPr>
          <a:xfrm>
            <a:off x="2095500" y="5000625"/>
            <a:ext cx="1428750" cy="521970"/>
          </a:xfrm>
          <a:prstGeom prst="rect">
            <a:avLst/>
          </a:prstGeom>
          <a:noFill/>
        </p:spPr>
        <p:txBody>
          <a:bodyPr>
            <a:spAutoFit/>
          </a:bodyPr>
          <a:lstStyle/>
          <a:p>
            <a:pPr algn="ctr">
              <a:defRPr/>
            </a:pPr>
            <a:r>
              <a:rPr lang="en-US" altLang="zh-CN" sz="2800" b="1" dirty="0">
                <a:solidFill>
                  <a:srgbClr val="00B0F0"/>
                </a:solidFill>
                <a:latin typeface="+mn-lt"/>
                <a:ea typeface="+mn-ea"/>
              </a:rPr>
              <a:t>next</a:t>
            </a:r>
            <a:endParaRPr lang="zh-CN" altLang="en-US" sz="2800" b="1" dirty="0">
              <a:solidFill>
                <a:srgbClr val="00B0F0"/>
              </a:solidFill>
              <a:latin typeface="+mn-lt"/>
              <a:ea typeface="+mn-ea"/>
            </a:endParaRPr>
          </a:p>
        </p:txBody>
      </p:sp>
      <p:pic>
        <p:nvPicPr>
          <p:cNvPr id="73774" name="图片 20" descr="Untitled2.png">
            <a:hlinkClick r:id="rId1" action="ppaction://hlinksldjump"/>
          </p:cNvPr>
          <p:cNvPicPr>
            <a:picLocks noChangeAspect="1"/>
          </p:cNvPicPr>
          <p:nvPr/>
        </p:nvPicPr>
        <p:blipFill>
          <a:blip r:embed="rId2"/>
          <a:srcRect/>
          <a:stretch>
            <a:fillRect/>
          </a:stretch>
        </p:blipFill>
        <p:spPr bwMode="auto">
          <a:xfrm>
            <a:off x="9953625" y="6316663"/>
            <a:ext cx="469900" cy="469900"/>
          </a:xfrm>
          <a:prstGeom prst="rect">
            <a:avLst/>
          </a:prstGeom>
          <a:noFill/>
          <a:ln w="9525">
            <a:noFill/>
            <a:miter lim="800000"/>
            <a:headEnd/>
            <a:tailEnd/>
          </a:ln>
        </p:spPr>
      </p:pic>
    </p:spTree>
  </p:cSld>
  <p:clrMapOvr>
    <a:masterClrMapping/>
  </p:clrMapOvr>
  <p:transition spd="med">
    <p:blinds/>
  </p:transition>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15042" name="Rectangle 2"/>
          <p:cNvSpPr>
            <a:spLocks noGrp="1" noChangeArrowheads="1"/>
          </p:cNvSpPr>
          <p:nvPr>
            <p:ph type="title"/>
          </p:nvPr>
        </p:nvSpPr>
        <p:spPr>
          <a:xfrm>
            <a:off x="1809750" y="714375"/>
            <a:ext cx="8358188" cy="769938"/>
          </a:xfrm>
          <a:effectLst/>
        </p:spPr>
        <p:txBody>
          <a:bodyPr anchor="ctr"/>
          <a:lstStyle/>
          <a:p>
            <a:pPr eaLnBrk="1" hangingPunct="1">
              <a:defRPr/>
            </a:pPr>
            <a:r>
              <a:rPr lang="en-US" altLang="zh-CN" dirty="0" smtClean="0">
                <a:solidFill>
                  <a:srgbClr val="800000"/>
                </a:solidFill>
                <a:effectLst>
                  <a:outerShdw blurRad="38100" dist="38100" dir="2700000" algn="tl">
                    <a:srgbClr val="000000"/>
                  </a:outerShdw>
                </a:effectLst>
                <a:latin typeface="Arial" panose="020B0604020202020204" pitchFamily="34" charset="0"/>
                <a:ea typeface="黑体" panose="02010609060101010101" pitchFamily="2" charset="-122"/>
              </a:rPr>
              <a:t>8.4.2  </a:t>
            </a:r>
            <a:r>
              <a:rPr lang="zh-CN" altLang="zh-CN" dirty="0" smtClean="0">
                <a:solidFill>
                  <a:srgbClr val="800000"/>
                </a:solidFill>
                <a:effectLst>
                  <a:outerShdw blurRad="38100" dist="38100" dir="2700000" algn="tl">
                    <a:srgbClr val="000000"/>
                  </a:outerShdw>
                </a:effectLst>
                <a:latin typeface="Arial" panose="020B0604020202020204" pitchFamily="34" charset="0"/>
                <a:ea typeface="黑体" panose="02010609060101010101" pitchFamily="2" charset="-122"/>
              </a:rPr>
              <a:t>建立简单的静态链表</a:t>
            </a:r>
            <a:endParaRPr lang="zh-CN" altLang="en-US" dirty="0" smtClean="0">
              <a:solidFill>
                <a:srgbClr val="800000"/>
              </a:solidFill>
              <a:effectLst>
                <a:outerShdw blurRad="38100" dist="38100" dir="2700000" algn="tl">
                  <a:srgbClr val="000000"/>
                </a:outerShdw>
              </a:effectLst>
              <a:latin typeface="Arial" panose="020B0604020202020204" pitchFamily="34" charset="0"/>
              <a:ea typeface="黑体" panose="02010609060101010101" pitchFamily="2" charset="-122"/>
            </a:endParaRPr>
          </a:p>
        </p:txBody>
      </p:sp>
      <p:sp>
        <p:nvSpPr>
          <p:cNvPr id="74755" name="Rectangle 3"/>
          <p:cNvSpPr>
            <a:spLocks noGrp="1" noChangeArrowheads="1"/>
          </p:cNvSpPr>
          <p:nvPr>
            <p:ph type="body" idx="1"/>
          </p:nvPr>
        </p:nvSpPr>
        <p:spPr>
          <a:xfrm>
            <a:off x="2524125" y="1662113"/>
            <a:ext cx="7358063" cy="1123950"/>
          </a:xfrm>
        </p:spPr>
        <p:txBody>
          <a:bodyPr/>
          <a:lstStyle/>
          <a:p>
            <a:r>
              <a:rPr lang="zh-CN" altLang="zh-CN" smtClean="0"/>
              <a:t>解题思路：</a:t>
            </a:r>
            <a:endParaRPr lang="zh-CN" altLang="zh-CN" smtClean="0"/>
          </a:p>
        </p:txBody>
      </p:sp>
      <p:graphicFrame>
        <p:nvGraphicFramePr>
          <p:cNvPr id="4" name="表格 3"/>
          <p:cNvGraphicFramePr>
            <a:graphicFrameLocks noGrp="1"/>
          </p:cNvGraphicFramePr>
          <p:nvPr/>
        </p:nvGraphicFramePr>
        <p:xfrm>
          <a:off x="3524250" y="4048125"/>
          <a:ext cx="1642745" cy="1554480"/>
        </p:xfrm>
        <a:graphic>
          <a:graphicData uri="http://schemas.openxmlformats.org/drawingml/2006/table">
            <a:tbl>
              <a:tblPr firstRow="1" bandRow="1">
                <a:tableStyleId>{5C22544A-7EE6-4342-B048-85BDC9FD1C3A}</a:tableStyleId>
              </a:tblPr>
              <a:tblGrid>
                <a:gridCol w="1642745"/>
              </a:tblGrid>
              <a:tr h="518160">
                <a:tc>
                  <a:txBody>
                    <a:bodyPr/>
                    <a:lstStyle/>
                    <a:p>
                      <a:pPr algn="ctr"/>
                      <a:r>
                        <a:rPr lang="en-US" altLang="zh-CN" sz="2800" b="1" dirty="0" smtClean="0">
                          <a:solidFill>
                            <a:srgbClr val="0000CC"/>
                          </a:solidFill>
                        </a:rPr>
                        <a:t>10101</a:t>
                      </a:r>
                      <a:endParaRPr lang="zh-CN" altLang="en-US" sz="2800" b="1" dirty="0">
                        <a:solidFill>
                          <a:srgbClr val="0000CC"/>
                        </a:solidFill>
                      </a:endParaRPr>
                    </a:p>
                  </a:txBody>
                  <a:tcPr>
                    <a:lnL w="38100" cap="flat" cmpd="sng" algn="ctr">
                      <a:solidFill>
                        <a:srgbClr val="0000CC"/>
                      </a:solidFill>
                      <a:prstDash val="solid"/>
                      <a:round/>
                      <a:headEnd type="none" w="med" len="med"/>
                      <a:tailEnd type="none" w="med" len="med"/>
                    </a:lnL>
                    <a:lnR w="38100" cap="flat" cmpd="sng" algn="ctr">
                      <a:solidFill>
                        <a:srgbClr val="0000CC"/>
                      </a:solidFill>
                      <a:prstDash val="solid"/>
                      <a:round/>
                      <a:headEnd type="none" w="med" len="med"/>
                      <a:tailEnd type="none" w="med" len="med"/>
                    </a:lnR>
                    <a:lnT w="38100" cap="flat" cmpd="sng" algn="ctr">
                      <a:solidFill>
                        <a:srgbClr val="0000CC"/>
                      </a:solidFill>
                      <a:prstDash val="solid"/>
                      <a:round/>
                      <a:headEnd type="none" w="med" len="med"/>
                      <a:tailEnd type="none" w="med" len="med"/>
                    </a:lnT>
                    <a:lnB w="38100" cap="flat" cmpd="sng" algn="ctr">
                      <a:solidFill>
                        <a:srgbClr val="0000CC"/>
                      </a:solidFill>
                      <a:prstDash val="solid"/>
                      <a:round/>
                      <a:headEnd type="none" w="med" len="med"/>
                      <a:tailEnd type="none" w="med" len="med"/>
                    </a:lnB>
                  </a:tcPr>
                </a:tc>
              </a:tr>
              <a:tr h="518160">
                <a:tc>
                  <a:txBody>
                    <a:bodyPr/>
                    <a:lstStyle/>
                    <a:p>
                      <a:pPr algn="ctr"/>
                      <a:r>
                        <a:rPr lang="en-US" altLang="zh-CN" sz="2800" b="1" dirty="0" smtClean="0">
                          <a:solidFill>
                            <a:srgbClr val="0000CC"/>
                          </a:solidFill>
                        </a:rPr>
                        <a:t>88.5</a:t>
                      </a:r>
                      <a:endParaRPr lang="zh-CN" altLang="en-US" sz="2800" b="1" dirty="0">
                        <a:solidFill>
                          <a:srgbClr val="0000CC"/>
                        </a:solidFill>
                      </a:endParaRPr>
                    </a:p>
                  </a:txBody>
                  <a:tcPr>
                    <a:lnL w="38100" cap="flat" cmpd="sng" algn="ctr">
                      <a:solidFill>
                        <a:srgbClr val="0000CC"/>
                      </a:solidFill>
                      <a:prstDash val="solid"/>
                      <a:round/>
                      <a:headEnd type="none" w="med" len="med"/>
                      <a:tailEnd type="none" w="med" len="med"/>
                    </a:lnL>
                    <a:lnR w="38100" cap="flat" cmpd="sng" algn="ctr">
                      <a:solidFill>
                        <a:srgbClr val="0000CC"/>
                      </a:solidFill>
                      <a:prstDash val="solid"/>
                      <a:round/>
                      <a:headEnd type="none" w="med" len="med"/>
                      <a:tailEnd type="none" w="med" len="med"/>
                    </a:lnR>
                    <a:lnT w="38100" cap="flat" cmpd="sng" algn="ctr">
                      <a:solidFill>
                        <a:srgbClr val="0000CC"/>
                      </a:solidFill>
                      <a:prstDash val="solid"/>
                      <a:round/>
                      <a:headEnd type="none" w="med" len="med"/>
                      <a:tailEnd type="none" w="med" len="med"/>
                    </a:lnT>
                    <a:lnB w="38100" cap="flat" cmpd="sng" algn="ctr">
                      <a:solidFill>
                        <a:srgbClr val="0000CC"/>
                      </a:solidFill>
                      <a:prstDash val="solid"/>
                      <a:round/>
                      <a:headEnd type="none" w="med" len="med"/>
                      <a:tailEnd type="none" w="med" len="med"/>
                    </a:lnB>
                  </a:tcPr>
                </a:tc>
              </a:tr>
              <a:tr h="518160">
                <a:tc>
                  <a:txBody>
                    <a:bodyPr/>
                    <a:lstStyle/>
                    <a:p>
                      <a:pPr algn="ctr"/>
                      <a:endParaRPr lang="zh-CN" altLang="en-US" sz="2800" b="1" dirty="0">
                        <a:solidFill>
                          <a:schemeClr val="tx1"/>
                        </a:solidFill>
                      </a:endParaRPr>
                    </a:p>
                  </a:txBody>
                  <a:tcPr>
                    <a:lnL w="38100" cap="flat" cmpd="sng" algn="ctr">
                      <a:solidFill>
                        <a:srgbClr val="0000CC"/>
                      </a:solidFill>
                      <a:prstDash val="solid"/>
                      <a:round/>
                      <a:headEnd type="none" w="med" len="med"/>
                      <a:tailEnd type="none" w="med" len="med"/>
                    </a:lnL>
                    <a:lnR w="38100" cap="flat" cmpd="sng" algn="ctr">
                      <a:solidFill>
                        <a:srgbClr val="0000CC"/>
                      </a:solidFill>
                      <a:prstDash val="solid"/>
                      <a:round/>
                      <a:headEnd type="none" w="med" len="med"/>
                      <a:tailEnd type="none" w="med" len="med"/>
                    </a:lnR>
                    <a:lnT w="38100" cap="flat" cmpd="sng" algn="ctr">
                      <a:solidFill>
                        <a:srgbClr val="0000CC"/>
                      </a:solidFill>
                      <a:prstDash val="solid"/>
                      <a:round/>
                      <a:headEnd type="none" w="med" len="med"/>
                      <a:tailEnd type="none" w="med" len="med"/>
                    </a:lnT>
                    <a:lnB w="38100" cap="flat" cmpd="sng" algn="ctr">
                      <a:solidFill>
                        <a:srgbClr val="0000CC"/>
                      </a:solidFill>
                      <a:prstDash val="solid"/>
                      <a:round/>
                      <a:headEnd type="none" w="med" len="med"/>
                      <a:tailEnd type="none" w="med" len="med"/>
                    </a:lnB>
                  </a:tcPr>
                </a:tc>
              </a:tr>
            </a:tbl>
          </a:graphicData>
        </a:graphic>
      </p:graphicFrame>
      <p:graphicFrame>
        <p:nvGraphicFramePr>
          <p:cNvPr id="5" name="表格 4"/>
          <p:cNvGraphicFramePr>
            <a:graphicFrameLocks noGrp="1"/>
          </p:cNvGraphicFramePr>
          <p:nvPr/>
        </p:nvGraphicFramePr>
        <p:xfrm>
          <a:off x="5810250" y="4048125"/>
          <a:ext cx="1642745" cy="1554480"/>
        </p:xfrm>
        <a:graphic>
          <a:graphicData uri="http://schemas.openxmlformats.org/drawingml/2006/table">
            <a:tbl>
              <a:tblPr firstRow="1" bandRow="1">
                <a:tableStyleId>{5C22544A-7EE6-4342-B048-85BDC9FD1C3A}</a:tableStyleId>
              </a:tblPr>
              <a:tblGrid>
                <a:gridCol w="1642745"/>
              </a:tblGrid>
              <a:tr h="518160">
                <a:tc>
                  <a:txBody>
                    <a:bodyPr/>
                    <a:lstStyle/>
                    <a:p>
                      <a:pPr algn="ctr"/>
                      <a:r>
                        <a:rPr lang="en-US" altLang="zh-CN" sz="2800" b="1" dirty="0" smtClean="0">
                          <a:solidFill>
                            <a:srgbClr val="0000CC"/>
                          </a:solidFill>
                        </a:rPr>
                        <a:t>10103</a:t>
                      </a:r>
                      <a:endParaRPr lang="zh-CN" altLang="en-US" sz="2800" b="1" dirty="0">
                        <a:solidFill>
                          <a:srgbClr val="0000CC"/>
                        </a:solidFill>
                      </a:endParaRPr>
                    </a:p>
                  </a:txBody>
                  <a:tcPr>
                    <a:lnL w="38100" cap="flat" cmpd="sng" algn="ctr">
                      <a:solidFill>
                        <a:srgbClr val="0000CC"/>
                      </a:solidFill>
                      <a:prstDash val="solid"/>
                      <a:round/>
                      <a:headEnd type="none" w="med" len="med"/>
                      <a:tailEnd type="none" w="med" len="med"/>
                    </a:lnL>
                    <a:lnR w="38100" cap="flat" cmpd="sng" algn="ctr">
                      <a:solidFill>
                        <a:srgbClr val="0000CC"/>
                      </a:solidFill>
                      <a:prstDash val="solid"/>
                      <a:round/>
                      <a:headEnd type="none" w="med" len="med"/>
                      <a:tailEnd type="none" w="med" len="med"/>
                    </a:lnR>
                    <a:lnT w="38100" cap="flat" cmpd="sng" algn="ctr">
                      <a:solidFill>
                        <a:srgbClr val="0000CC"/>
                      </a:solidFill>
                      <a:prstDash val="solid"/>
                      <a:round/>
                      <a:headEnd type="none" w="med" len="med"/>
                      <a:tailEnd type="none" w="med" len="med"/>
                    </a:lnT>
                    <a:lnB w="38100" cap="flat" cmpd="sng" algn="ctr">
                      <a:solidFill>
                        <a:srgbClr val="0000CC"/>
                      </a:solidFill>
                      <a:prstDash val="solid"/>
                      <a:round/>
                      <a:headEnd type="none" w="med" len="med"/>
                      <a:tailEnd type="none" w="med" len="med"/>
                    </a:lnB>
                  </a:tcPr>
                </a:tc>
              </a:tr>
              <a:tr h="518160">
                <a:tc>
                  <a:txBody>
                    <a:bodyPr/>
                    <a:lstStyle/>
                    <a:p>
                      <a:pPr algn="ctr"/>
                      <a:r>
                        <a:rPr lang="en-US" altLang="zh-CN" sz="2800" b="1" dirty="0" smtClean="0">
                          <a:solidFill>
                            <a:srgbClr val="0000CC"/>
                          </a:solidFill>
                        </a:rPr>
                        <a:t>90</a:t>
                      </a:r>
                      <a:endParaRPr lang="zh-CN" altLang="en-US" sz="2800" b="1" dirty="0">
                        <a:solidFill>
                          <a:srgbClr val="0000CC"/>
                        </a:solidFill>
                      </a:endParaRPr>
                    </a:p>
                  </a:txBody>
                  <a:tcPr>
                    <a:lnL w="38100" cap="flat" cmpd="sng" algn="ctr">
                      <a:solidFill>
                        <a:srgbClr val="0000CC"/>
                      </a:solidFill>
                      <a:prstDash val="solid"/>
                      <a:round/>
                      <a:headEnd type="none" w="med" len="med"/>
                      <a:tailEnd type="none" w="med" len="med"/>
                    </a:lnL>
                    <a:lnR w="38100" cap="flat" cmpd="sng" algn="ctr">
                      <a:solidFill>
                        <a:srgbClr val="0000CC"/>
                      </a:solidFill>
                      <a:prstDash val="solid"/>
                      <a:round/>
                      <a:headEnd type="none" w="med" len="med"/>
                      <a:tailEnd type="none" w="med" len="med"/>
                    </a:lnR>
                    <a:lnT w="38100" cap="flat" cmpd="sng" algn="ctr">
                      <a:solidFill>
                        <a:srgbClr val="0000CC"/>
                      </a:solidFill>
                      <a:prstDash val="solid"/>
                      <a:round/>
                      <a:headEnd type="none" w="med" len="med"/>
                      <a:tailEnd type="none" w="med" len="med"/>
                    </a:lnT>
                    <a:lnB w="38100" cap="flat" cmpd="sng" algn="ctr">
                      <a:solidFill>
                        <a:srgbClr val="0000CC"/>
                      </a:solidFill>
                      <a:prstDash val="solid"/>
                      <a:round/>
                      <a:headEnd type="none" w="med" len="med"/>
                      <a:tailEnd type="none" w="med" len="med"/>
                    </a:lnB>
                  </a:tcPr>
                </a:tc>
              </a:tr>
              <a:tr h="518160">
                <a:tc>
                  <a:txBody>
                    <a:bodyPr/>
                    <a:lstStyle/>
                    <a:p>
                      <a:pPr algn="ctr"/>
                      <a:endParaRPr lang="zh-CN" altLang="en-US" sz="2800" b="1" dirty="0">
                        <a:solidFill>
                          <a:schemeClr val="tx1"/>
                        </a:solidFill>
                      </a:endParaRPr>
                    </a:p>
                  </a:txBody>
                  <a:tcPr>
                    <a:lnL w="38100" cap="flat" cmpd="sng" algn="ctr">
                      <a:solidFill>
                        <a:srgbClr val="0000CC"/>
                      </a:solidFill>
                      <a:prstDash val="solid"/>
                      <a:round/>
                      <a:headEnd type="none" w="med" len="med"/>
                      <a:tailEnd type="none" w="med" len="med"/>
                    </a:lnL>
                    <a:lnR w="38100" cap="flat" cmpd="sng" algn="ctr">
                      <a:solidFill>
                        <a:srgbClr val="0000CC"/>
                      </a:solidFill>
                      <a:prstDash val="solid"/>
                      <a:round/>
                      <a:headEnd type="none" w="med" len="med"/>
                      <a:tailEnd type="none" w="med" len="med"/>
                    </a:lnR>
                    <a:lnT w="38100" cap="flat" cmpd="sng" algn="ctr">
                      <a:solidFill>
                        <a:srgbClr val="0000CC"/>
                      </a:solidFill>
                      <a:prstDash val="solid"/>
                      <a:round/>
                      <a:headEnd type="none" w="med" len="med"/>
                      <a:tailEnd type="none" w="med" len="med"/>
                    </a:lnT>
                    <a:lnB w="38100" cap="flat" cmpd="sng" algn="ctr">
                      <a:solidFill>
                        <a:srgbClr val="0000CC"/>
                      </a:solidFill>
                      <a:prstDash val="solid"/>
                      <a:round/>
                      <a:headEnd type="none" w="med" len="med"/>
                      <a:tailEnd type="none" w="med" len="med"/>
                    </a:lnB>
                  </a:tcPr>
                </a:tc>
              </a:tr>
            </a:tbl>
          </a:graphicData>
        </a:graphic>
      </p:graphicFrame>
      <p:graphicFrame>
        <p:nvGraphicFramePr>
          <p:cNvPr id="6" name="表格 5"/>
          <p:cNvGraphicFramePr>
            <a:graphicFrameLocks noGrp="1"/>
          </p:cNvGraphicFramePr>
          <p:nvPr/>
        </p:nvGraphicFramePr>
        <p:xfrm>
          <a:off x="7953375" y="4048125"/>
          <a:ext cx="1571625" cy="1554480"/>
        </p:xfrm>
        <a:graphic>
          <a:graphicData uri="http://schemas.openxmlformats.org/drawingml/2006/table">
            <a:tbl>
              <a:tblPr firstRow="1" bandRow="1">
                <a:tableStyleId>{5C22544A-7EE6-4342-B048-85BDC9FD1C3A}</a:tableStyleId>
              </a:tblPr>
              <a:tblGrid>
                <a:gridCol w="1571625"/>
              </a:tblGrid>
              <a:tr h="518160">
                <a:tc>
                  <a:txBody>
                    <a:bodyPr/>
                    <a:lstStyle/>
                    <a:p>
                      <a:pPr algn="ctr"/>
                      <a:r>
                        <a:rPr lang="en-US" altLang="zh-CN" sz="2800" b="1" dirty="0" smtClean="0">
                          <a:solidFill>
                            <a:srgbClr val="0000CC"/>
                          </a:solidFill>
                        </a:rPr>
                        <a:t>10107</a:t>
                      </a:r>
                      <a:endParaRPr lang="zh-CN" altLang="en-US" sz="2800" b="1" dirty="0">
                        <a:solidFill>
                          <a:srgbClr val="0000CC"/>
                        </a:solidFill>
                      </a:endParaRPr>
                    </a:p>
                  </a:txBody>
                  <a:tcPr>
                    <a:lnL w="38100" cap="flat" cmpd="sng" algn="ctr">
                      <a:solidFill>
                        <a:srgbClr val="0000CC"/>
                      </a:solidFill>
                      <a:prstDash val="solid"/>
                      <a:round/>
                      <a:headEnd type="none" w="med" len="med"/>
                      <a:tailEnd type="none" w="med" len="med"/>
                    </a:lnL>
                    <a:lnR w="38100" cap="flat" cmpd="sng" algn="ctr">
                      <a:solidFill>
                        <a:srgbClr val="0000CC"/>
                      </a:solidFill>
                      <a:prstDash val="solid"/>
                      <a:round/>
                      <a:headEnd type="none" w="med" len="med"/>
                      <a:tailEnd type="none" w="med" len="med"/>
                    </a:lnR>
                    <a:lnT w="38100" cap="flat" cmpd="sng" algn="ctr">
                      <a:solidFill>
                        <a:srgbClr val="0000CC"/>
                      </a:solidFill>
                      <a:prstDash val="solid"/>
                      <a:round/>
                      <a:headEnd type="none" w="med" len="med"/>
                      <a:tailEnd type="none" w="med" len="med"/>
                    </a:lnT>
                    <a:lnB w="38100" cap="flat" cmpd="sng" algn="ctr">
                      <a:solidFill>
                        <a:srgbClr val="0000CC"/>
                      </a:solidFill>
                      <a:prstDash val="solid"/>
                      <a:round/>
                      <a:headEnd type="none" w="med" len="med"/>
                      <a:tailEnd type="none" w="med" len="med"/>
                    </a:lnB>
                  </a:tcPr>
                </a:tc>
              </a:tr>
              <a:tr h="518160">
                <a:tc>
                  <a:txBody>
                    <a:bodyPr/>
                    <a:lstStyle/>
                    <a:p>
                      <a:pPr algn="ctr"/>
                      <a:r>
                        <a:rPr lang="en-US" altLang="zh-CN" sz="2800" b="1" dirty="0" smtClean="0">
                          <a:solidFill>
                            <a:srgbClr val="0000CC"/>
                          </a:solidFill>
                        </a:rPr>
                        <a:t>85</a:t>
                      </a:r>
                      <a:endParaRPr lang="zh-CN" altLang="en-US" sz="2800" b="1" dirty="0">
                        <a:solidFill>
                          <a:srgbClr val="0000CC"/>
                        </a:solidFill>
                      </a:endParaRPr>
                    </a:p>
                  </a:txBody>
                  <a:tcPr>
                    <a:lnL w="38100" cap="flat" cmpd="sng" algn="ctr">
                      <a:solidFill>
                        <a:srgbClr val="0000CC"/>
                      </a:solidFill>
                      <a:prstDash val="solid"/>
                      <a:round/>
                      <a:headEnd type="none" w="med" len="med"/>
                      <a:tailEnd type="none" w="med" len="med"/>
                    </a:lnL>
                    <a:lnR w="38100" cap="flat" cmpd="sng" algn="ctr">
                      <a:solidFill>
                        <a:srgbClr val="0000CC"/>
                      </a:solidFill>
                      <a:prstDash val="solid"/>
                      <a:round/>
                      <a:headEnd type="none" w="med" len="med"/>
                      <a:tailEnd type="none" w="med" len="med"/>
                    </a:lnR>
                    <a:lnT w="38100" cap="flat" cmpd="sng" algn="ctr">
                      <a:solidFill>
                        <a:srgbClr val="0000CC"/>
                      </a:solidFill>
                      <a:prstDash val="solid"/>
                      <a:round/>
                      <a:headEnd type="none" w="med" len="med"/>
                      <a:tailEnd type="none" w="med" len="med"/>
                    </a:lnT>
                    <a:lnB w="38100" cap="flat" cmpd="sng" algn="ctr">
                      <a:solidFill>
                        <a:srgbClr val="0000CC"/>
                      </a:solidFill>
                      <a:prstDash val="solid"/>
                      <a:round/>
                      <a:headEnd type="none" w="med" len="med"/>
                      <a:tailEnd type="none" w="med" len="med"/>
                    </a:lnB>
                  </a:tcPr>
                </a:tc>
              </a:tr>
              <a:tr h="518160">
                <a:tc>
                  <a:txBody>
                    <a:bodyPr/>
                    <a:lstStyle/>
                    <a:p>
                      <a:pPr algn="ctr"/>
                      <a:endParaRPr lang="zh-CN" altLang="en-US" sz="2800" b="1" dirty="0">
                        <a:solidFill>
                          <a:schemeClr val="tx1"/>
                        </a:solidFill>
                      </a:endParaRPr>
                    </a:p>
                  </a:txBody>
                  <a:tcPr>
                    <a:lnL w="38100" cap="flat" cmpd="sng" algn="ctr">
                      <a:solidFill>
                        <a:srgbClr val="0000CC"/>
                      </a:solidFill>
                      <a:prstDash val="solid"/>
                      <a:round/>
                      <a:headEnd type="none" w="med" len="med"/>
                      <a:tailEnd type="none" w="med" len="med"/>
                    </a:lnL>
                    <a:lnR w="38100" cap="flat" cmpd="sng" algn="ctr">
                      <a:solidFill>
                        <a:srgbClr val="0000CC"/>
                      </a:solidFill>
                      <a:prstDash val="solid"/>
                      <a:round/>
                      <a:headEnd type="none" w="med" len="med"/>
                      <a:tailEnd type="none" w="med" len="med"/>
                    </a:lnR>
                    <a:lnT w="38100" cap="flat" cmpd="sng" algn="ctr">
                      <a:solidFill>
                        <a:srgbClr val="0000CC"/>
                      </a:solidFill>
                      <a:prstDash val="solid"/>
                      <a:round/>
                      <a:headEnd type="none" w="med" len="med"/>
                      <a:tailEnd type="none" w="med" len="med"/>
                    </a:lnT>
                    <a:lnB w="38100" cap="flat" cmpd="sng" algn="ctr">
                      <a:solidFill>
                        <a:srgbClr val="0000CC"/>
                      </a:solidFill>
                      <a:prstDash val="solid"/>
                      <a:round/>
                      <a:headEnd type="none" w="med" len="med"/>
                      <a:tailEnd type="none" w="med" len="med"/>
                    </a:lnB>
                  </a:tcPr>
                </a:tc>
              </a:tr>
            </a:tbl>
          </a:graphicData>
        </a:graphic>
      </p:graphicFrame>
      <p:sp>
        <p:nvSpPr>
          <p:cNvPr id="7" name="TextBox 6"/>
          <p:cNvSpPr txBox="1"/>
          <p:nvPr/>
        </p:nvSpPr>
        <p:spPr>
          <a:xfrm>
            <a:off x="3595688" y="3548063"/>
            <a:ext cx="1571625" cy="521970"/>
          </a:xfrm>
          <a:prstGeom prst="rect">
            <a:avLst/>
          </a:prstGeom>
          <a:noFill/>
        </p:spPr>
        <p:txBody>
          <a:bodyPr>
            <a:spAutoFit/>
          </a:bodyPr>
          <a:lstStyle/>
          <a:p>
            <a:pPr algn="ctr">
              <a:defRPr/>
            </a:pPr>
            <a:r>
              <a:rPr lang="en-US" altLang="zh-CN" sz="2800" b="1" dirty="0">
                <a:solidFill>
                  <a:srgbClr val="C00000"/>
                </a:solidFill>
                <a:latin typeface="+mn-lt"/>
                <a:ea typeface="+mn-ea"/>
              </a:rPr>
              <a:t>a</a:t>
            </a:r>
            <a:r>
              <a:rPr lang="zh-CN" altLang="en-US" sz="2800" b="1" dirty="0">
                <a:solidFill>
                  <a:srgbClr val="C00000"/>
                </a:solidFill>
                <a:latin typeface="+mn-lt"/>
                <a:ea typeface="+mn-ea"/>
              </a:rPr>
              <a:t>结点</a:t>
            </a:r>
            <a:endParaRPr lang="zh-CN" altLang="en-US" sz="2800" b="1" dirty="0">
              <a:solidFill>
                <a:srgbClr val="C00000"/>
              </a:solidFill>
              <a:latin typeface="+mn-lt"/>
              <a:ea typeface="+mn-ea"/>
            </a:endParaRPr>
          </a:p>
        </p:txBody>
      </p:sp>
      <p:sp>
        <p:nvSpPr>
          <p:cNvPr id="8" name="TextBox 7"/>
          <p:cNvSpPr txBox="1"/>
          <p:nvPr/>
        </p:nvSpPr>
        <p:spPr>
          <a:xfrm>
            <a:off x="5810250" y="3548063"/>
            <a:ext cx="1500188" cy="521970"/>
          </a:xfrm>
          <a:prstGeom prst="rect">
            <a:avLst/>
          </a:prstGeom>
          <a:noFill/>
        </p:spPr>
        <p:txBody>
          <a:bodyPr>
            <a:spAutoFit/>
          </a:bodyPr>
          <a:lstStyle/>
          <a:p>
            <a:pPr algn="ctr">
              <a:defRPr/>
            </a:pPr>
            <a:r>
              <a:rPr lang="en-US" altLang="zh-CN" sz="2800" b="1" dirty="0">
                <a:solidFill>
                  <a:srgbClr val="C00000"/>
                </a:solidFill>
                <a:latin typeface="+mn-lt"/>
                <a:ea typeface="+mn-ea"/>
              </a:rPr>
              <a:t>b</a:t>
            </a:r>
            <a:r>
              <a:rPr lang="zh-CN" altLang="en-US" sz="2800" b="1" dirty="0">
                <a:solidFill>
                  <a:srgbClr val="C00000"/>
                </a:solidFill>
                <a:latin typeface="+mn-lt"/>
                <a:ea typeface="+mn-ea"/>
              </a:rPr>
              <a:t>结点</a:t>
            </a:r>
            <a:endParaRPr lang="zh-CN" altLang="en-US" sz="2800" b="1" dirty="0">
              <a:solidFill>
                <a:srgbClr val="C00000"/>
              </a:solidFill>
              <a:latin typeface="+mn-lt"/>
              <a:ea typeface="+mn-ea"/>
            </a:endParaRPr>
          </a:p>
        </p:txBody>
      </p:sp>
      <p:cxnSp>
        <p:nvCxnSpPr>
          <p:cNvPr id="74788" name="直接箭头连接符 8"/>
          <p:cNvCxnSpPr>
            <a:cxnSpLocks noChangeShapeType="1"/>
          </p:cNvCxnSpPr>
          <p:nvPr/>
        </p:nvCxnSpPr>
        <p:spPr bwMode="auto">
          <a:xfrm>
            <a:off x="5524500" y="4333875"/>
            <a:ext cx="285750" cy="1588"/>
          </a:xfrm>
          <a:prstGeom prst="straightConnector1">
            <a:avLst/>
          </a:prstGeom>
          <a:noFill/>
          <a:ln w="38100" algn="ctr">
            <a:solidFill>
              <a:srgbClr val="00B050"/>
            </a:solidFill>
            <a:miter lim="800000"/>
            <a:tailEnd type="arrow" w="med" len="med"/>
          </a:ln>
        </p:spPr>
      </p:cxnSp>
      <p:cxnSp>
        <p:nvCxnSpPr>
          <p:cNvPr id="74789" name="直接连接符 9"/>
          <p:cNvCxnSpPr>
            <a:cxnSpLocks noChangeShapeType="1"/>
          </p:cNvCxnSpPr>
          <p:nvPr/>
        </p:nvCxnSpPr>
        <p:spPr bwMode="auto">
          <a:xfrm>
            <a:off x="4310063" y="5405438"/>
            <a:ext cx="1214437" cy="0"/>
          </a:xfrm>
          <a:prstGeom prst="line">
            <a:avLst/>
          </a:prstGeom>
          <a:noFill/>
          <a:ln w="38100" algn="ctr">
            <a:solidFill>
              <a:srgbClr val="00B050"/>
            </a:solidFill>
            <a:miter lim="800000"/>
          </a:ln>
        </p:spPr>
      </p:cxnSp>
      <p:cxnSp>
        <p:nvCxnSpPr>
          <p:cNvPr id="74790" name="直接连接符 10"/>
          <p:cNvCxnSpPr>
            <a:cxnSpLocks noChangeShapeType="1"/>
          </p:cNvCxnSpPr>
          <p:nvPr/>
        </p:nvCxnSpPr>
        <p:spPr bwMode="auto">
          <a:xfrm rot="5400000" flipH="1" flipV="1">
            <a:off x="4988718" y="4869657"/>
            <a:ext cx="1071563" cy="0"/>
          </a:xfrm>
          <a:prstGeom prst="line">
            <a:avLst/>
          </a:prstGeom>
          <a:noFill/>
          <a:ln w="38100" algn="ctr">
            <a:solidFill>
              <a:srgbClr val="00B050"/>
            </a:solidFill>
            <a:miter lim="800000"/>
          </a:ln>
        </p:spPr>
      </p:cxnSp>
      <p:sp>
        <p:nvSpPr>
          <p:cNvPr id="12" name="TextBox 11"/>
          <p:cNvSpPr txBox="1"/>
          <p:nvPr/>
        </p:nvSpPr>
        <p:spPr>
          <a:xfrm>
            <a:off x="8096250" y="3525838"/>
            <a:ext cx="1357313" cy="521970"/>
          </a:xfrm>
          <a:prstGeom prst="rect">
            <a:avLst/>
          </a:prstGeom>
          <a:noFill/>
        </p:spPr>
        <p:txBody>
          <a:bodyPr>
            <a:spAutoFit/>
          </a:bodyPr>
          <a:lstStyle/>
          <a:p>
            <a:pPr algn="ctr">
              <a:defRPr/>
            </a:pPr>
            <a:r>
              <a:rPr lang="en-US" altLang="zh-CN" sz="2800" b="1" dirty="0">
                <a:solidFill>
                  <a:srgbClr val="C00000"/>
                </a:solidFill>
                <a:latin typeface="+mn-lt"/>
                <a:ea typeface="+mn-ea"/>
              </a:rPr>
              <a:t>c</a:t>
            </a:r>
            <a:r>
              <a:rPr lang="zh-CN" altLang="en-US" sz="2800" b="1" dirty="0">
                <a:solidFill>
                  <a:srgbClr val="C00000"/>
                </a:solidFill>
                <a:latin typeface="+mn-lt"/>
                <a:ea typeface="+mn-ea"/>
              </a:rPr>
              <a:t>结点</a:t>
            </a:r>
            <a:endParaRPr lang="zh-CN" altLang="en-US" sz="2800" b="1" dirty="0">
              <a:solidFill>
                <a:srgbClr val="C00000"/>
              </a:solidFill>
              <a:latin typeface="+mn-lt"/>
              <a:ea typeface="+mn-ea"/>
            </a:endParaRPr>
          </a:p>
        </p:txBody>
      </p:sp>
      <p:cxnSp>
        <p:nvCxnSpPr>
          <p:cNvPr id="74792" name="直接箭头连接符 12"/>
          <p:cNvCxnSpPr>
            <a:cxnSpLocks noChangeShapeType="1"/>
          </p:cNvCxnSpPr>
          <p:nvPr/>
        </p:nvCxnSpPr>
        <p:spPr bwMode="auto">
          <a:xfrm>
            <a:off x="7667625" y="4333875"/>
            <a:ext cx="285750" cy="1588"/>
          </a:xfrm>
          <a:prstGeom prst="straightConnector1">
            <a:avLst/>
          </a:prstGeom>
          <a:noFill/>
          <a:ln w="38100" algn="ctr">
            <a:solidFill>
              <a:srgbClr val="00B050"/>
            </a:solidFill>
            <a:miter lim="800000"/>
            <a:tailEnd type="arrow" w="med" len="med"/>
          </a:ln>
        </p:spPr>
      </p:cxnSp>
      <p:cxnSp>
        <p:nvCxnSpPr>
          <p:cNvPr id="74793" name="直接连接符 13"/>
          <p:cNvCxnSpPr>
            <a:cxnSpLocks noChangeShapeType="1"/>
          </p:cNvCxnSpPr>
          <p:nvPr/>
        </p:nvCxnSpPr>
        <p:spPr bwMode="auto">
          <a:xfrm>
            <a:off x="6667500" y="5405438"/>
            <a:ext cx="1000125" cy="0"/>
          </a:xfrm>
          <a:prstGeom prst="line">
            <a:avLst/>
          </a:prstGeom>
          <a:noFill/>
          <a:ln w="38100" algn="ctr">
            <a:solidFill>
              <a:srgbClr val="00B050"/>
            </a:solidFill>
            <a:miter lim="800000"/>
          </a:ln>
        </p:spPr>
      </p:cxnSp>
      <p:cxnSp>
        <p:nvCxnSpPr>
          <p:cNvPr id="74794" name="直接连接符 14"/>
          <p:cNvCxnSpPr>
            <a:cxnSpLocks noChangeShapeType="1"/>
          </p:cNvCxnSpPr>
          <p:nvPr/>
        </p:nvCxnSpPr>
        <p:spPr bwMode="auto">
          <a:xfrm rot="5400000" flipH="1" flipV="1">
            <a:off x="7131843" y="4869657"/>
            <a:ext cx="1071563" cy="0"/>
          </a:xfrm>
          <a:prstGeom prst="line">
            <a:avLst/>
          </a:prstGeom>
          <a:noFill/>
          <a:ln w="38100" algn="ctr">
            <a:solidFill>
              <a:srgbClr val="00B050"/>
            </a:solidFill>
            <a:miter lim="800000"/>
          </a:ln>
        </p:spPr>
      </p:cxnSp>
      <p:sp>
        <p:nvSpPr>
          <p:cNvPr id="18" name="TextBox 17"/>
          <p:cNvSpPr txBox="1"/>
          <p:nvPr/>
        </p:nvSpPr>
        <p:spPr>
          <a:xfrm>
            <a:off x="2095500" y="4000500"/>
            <a:ext cx="1428750" cy="521970"/>
          </a:xfrm>
          <a:prstGeom prst="rect">
            <a:avLst/>
          </a:prstGeom>
          <a:noFill/>
        </p:spPr>
        <p:txBody>
          <a:bodyPr>
            <a:spAutoFit/>
          </a:bodyPr>
          <a:lstStyle/>
          <a:p>
            <a:pPr algn="ctr">
              <a:defRPr/>
            </a:pPr>
            <a:r>
              <a:rPr lang="en-US" altLang="zh-CN" sz="2800" b="1" dirty="0">
                <a:solidFill>
                  <a:srgbClr val="00B0F0"/>
                </a:solidFill>
                <a:latin typeface="+mn-lt"/>
                <a:ea typeface="+mn-ea"/>
              </a:rPr>
              <a:t>num</a:t>
            </a:r>
            <a:endParaRPr lang="zh-CN" altLang="en-US" sz="2800" b="1" dirty="0">
              <a:solidFill>
                <a:srgbClr val="00B0F0"/>
              </a:solidFill>
              <a:latin typeface="+mn-lt"/>
              <a:ea typeface="+mn-ea"/>
            </a:endParaRPr>
          </a:p>
        </p:txBody>
      </p:sp>
      <p:sp>
        <p:nvSpPr>
          <p:cNvPr id="19" name="TextBox 18"/>
          <p:cNvSpPr txBox="1"/>
          <p:nvPr/>
        </p:nvSpPr>
        <p:spPr>
          <a:xfrm>
            <a:off x="2095500" y="4500563"/>
            <a:ext cx="1428750" cy="521970"/>
          </a:xfrm>
          <a:prstGeom prst="rect">
            <a:avLst/>
          </a:prstGeom>
          <a:noFill/>
        </p:spPr>
        <p:txBody>
          <a:bodyPr>
            <a:spAutoFit/>
          </a:bodyPr>
          <a:lstStyle/>
          <a:p>
            <a:pPr algn="ctr">
              <a:defRPr/>
            </a:pPr>
            <a:r>
              <a:rPr lang="en-US" altLang="zh-CN" sz="2800" b="1" dirty="0">
                <a:solidFill>
                  <a:srgbClr val="00B0F0"/>
                </a:solidFill>
                <a:latin typeface="+mn-lt"/>
                <a:ea typeface="+mn-ea"/>
              </a:rPr>
              <a:t>score</a:t>
            </a:r>
            <a:endParaRPr lang="zh-CN" altLang="en-US" sz="2800" b="1" dirty="0">
              <a:solidFill>
                <a:srgbClr val="00B0F0"/>
              </a:solidFill>
              <a:latin typeface="+mn-lt"/>
              <a:ea typeface="+mn-ea"/>
            </a:endParaRPr>
          </a:p>
        </p:txBody>
      </p:sp>
      <p:sp>
        <p:nvSpPr>
          <p:cNvPr id="20" name="TextBox 19"/>
          <p:cNvSpPr txBox="1"/>
          <p:nvPr/>
        </p:nvSpPr>
        <p:spPr>
          <a:xfrm>
            <a:off x="2095500" y="5000625"/>
            <a:ext cx="1428750" cy="521970"/>
          </a:xfrm>
          <a:prstGeom prst="rect">
            <a:avLst/>
          </a:prstGeom>
          <a:noFill/>
        </p:spPr>
        <p:txBody>
          <a:bodyPr>
            <a:spAutoFit/>
          </a:bodyPr>
          <a:lstStyle/>
          <a:p>
            <a:pPr algn="ctr">
              <a:defRPr/>
            </a:pPr>
            <a:r>
              <a:rPr lang="en-US" altLang="zh-CN" sz="2800" b="1" dirty="0">
                <a:solidFill>
                  <a:srgbClr val="00B0F0"/>
                </a:solidFill>
                <a:latin typeface="+mn-lt"/>
                <a:ea typeface="+mn-ea"/>
              </a:rPr>
              <a:t>next</a:t>
            </a:r>
            <a:endParaRPr lang="zh-CN" altLang="en-US" sz="2800" b="1" dirty="0">
              <a:solidFill>
                <a:srgbClr val="00B0F0"/>
              </a:solidFill>
              <a:latin typeface="+mn-lt"/>
              <a:ea typeface="+mn-ea"/>
            </a:endParaRPr>
          </a:p>
        </p:txBody>
      </p:sp>
      <p:sp>
        <p:nvSpPr>
          <p:cNvPr id="21" name="TextBox 20"/>
          <p:cNvSpPr txBox="1"/>
          <p:nvPr/>
        </p:nvSpPr>
        <p:spPr>
          <a:xfrm>
            <a:off x="2166938" y="3475038"/>
            <a:ext cx="1214437" cy="521970"/>
          </a:xfrm>
          <a:prstGeom prst="rect">
            <a:avLst/>
          </a:prstGeom>
          <a:noFill/>
        </p:spPr>
        <p:txBody>
          <a:bodyPr>
            <a:spAutoFit/>
          </a:bodyPr>
          <a:lstStyle/>
          <a:p>
            <a:pPr>
              <a:defRPr/>
            </a:pPr>
            <a:r>
              <a:rPr lang="en-US" altLang="zh-CN" sz="2800" b="1" dirty="0">
                <a:solidFill>
                  <a:srgbClr val="C00000"/>
                </a:solidFill>
                <a:latin typeface="+mn-lt"/>
                <a:ea typeface="+mn-ea"/>
              </a:rPr>
              <a:t>head</a:t>
            </a:r>
            <a:endParaRPr lang="zh-CN" altLang="en-US" sz="2800" b="1" dirty="0">
              <a:solidFill>
                <a:srgbClr val="C00000"/>
              </a:solidFill>
              <a:latin typeface="+mn-lt"/>
              <a:ea typeface="+mn-ea"/>
            </a:endParaRPr>
          </a:p>
        </p:txBody>
      </p:sp>
      <p:cxnSp>
        <p:nvCxnSpPr>
          <p:cNvPr id="22" name="直接箭头连接符 21"/>
          <p:cNvCxnSpPr>
            <a:cxnSpLocks noChangeShapeType="1"/>
          </p:cNvCxnSpPr>
          <p:nvPr/>
        </p:nvCxnSpPr>
        <p:spPr bwMode="auto">
          <a:xfrm>
            <a:off x="2166938" y="4143375"/>
            <a:ext cx="1357312" cy="1588"/>
          </a:xfrm>
          <a:prstGeom prst="straightConnector1">
            <a:avLst/>
          </a:prstGeom>
          <a:noFill/>
          <a:ln w="38100" algn="ctr">
            <a:solidFill>
              <a:srgbClr val="C00000"/>
            </a:solidFill>
            <a:miter lim="800000"/>
            <a:tailEnd type="arrow" w="med" len="med"/>
          </a:ln>
        </p:spPr>
      </p:cxnSp>
      <p:sp>
        <p:nvSpPr>
          <p:cNvPr id="24" name="TextBox 23"/>
          <p:cNvSpPr txBox="1"/>
          <p:nvPr/>
        </p:nvSpPr>
        <p:spPr>
          <a:xfrm>
            <a:off x="2700338" y="2357438"/>
            <a:ext cx="2786062" cy="521970"/>
          </a:xfrm>
          <a:prstGeom prst="rect">
            <a:avLst/>
          </a:prstGeom>
          <a:noFill/>
        </p:spPr>
        <p:txBody>
          <a:bodyPr>
            <a:spAutoFit/>
          </a:bodyPr>
          <a:lstStyle/>
          <a:p>
            <a:pPr algn="ctr">
              <a:defRPr/>
            </a:pPr>
            <a:r>
              <a:rPr lang="en-US" altLang="zh-CN" sz="2800" b="1" dirty="0">
                <a:solidFill>
                  <a:srgbClr val="9D138D"/>
                </a:solidFill>
                <a:latin typeface="+mn-lt"/>
                <a:ea typeface="+mn-ea"/>
              </a:rPr>
              <a:t>head=&amp;a;</a:t>
            </a:r>
            <a:endParaRPr lang="zh-CN" altLang="en-US" sz="2800" b="1" dirty="0">
              <a:solidFill>
                <a:srgbClr val="9D138D"/>
              </a:solidFill>
              <a:latin typeface="+mn-lt"/>
              <a:ea typeface="+mn-ea"/>
            </a:endParaRPr>
          </a:p>
        </p:txBody>
      </p:sp>
      <p:cxnSp>
        <p:nvCxnSpPr>
          <p:cNvPr id="25" name="直接箭头连接符 24"/>
          <p:cNvCxnSpPr>
            <a:cxnSpLocks noChangeShapeType="1"/>
          </p:cNvCxnSpPr>
          <p:nvPr/>
        </p:nvCxnSpPr>
        <p:spPr bwMode="auto">
          <a:xfrm>
            <a:off x="5511800" y="4332288"/>
            <a:ext cx="285750" cy="1587"/>
          </a:xfrm>
          <a:prstGeom prst="straightConnector1">
            <a:avLst/>
          </a:prstGeom>
          <a:noFill/>
          <a:ln w="38100" algn="ctr">
            <a:solidFill>
              <a:srgbClr val="C00000"/>
            </a:solidFill>
            <a:miter lim="800000"/>
            <a:tailEnd type="arrow" w="med" len="med"/>
          </a:ln>
        </p:spPr>
      </p:cxnSp>
      <p:cxnSp>
        <p:nvCxnSpPr>
          <p:cNvPr id="26" name="直接连接符 25"/>
          <p:cNvCxnSpPr>
            <a:cxnSpLocks noChangeShapeType="1"/>
          </p:cNvCxnSpPr>
          <p:nvPr/>
        </p:nvCxnSpPr>
        <p:spPr bwMode="auto">
          <a:xfrm>
            <a:off x="4297363" y="5403850"/>
            <a:ext cx="1214437" cy="0"/>
          </a:xfrm>
          <a:prstGeom prst="line">
            <a:avLst/>
          </a:prstGeom>
          <a:noFill/>
          <a:ln w="38100" algn="ctr">
            <a:solidFill>
              <a:srgbClr val="C00000"/>
            </a:solidFill>
            <a:miter lim="800000"/>
          </a:ln>
        </p:spPr>
      </p:cxnSp>
      <p:cxnSp>
        <p:nvCxnSpPr>
          <p:cNvPr id="27" name="直接连接符 26"/>
          <p:cNvCxnSpPr>
            <a:cxnSpLocks noChangeShapeType="1"/>
          </p:cNvCxnSpPr>
          <p:nvPr/>
        </p:nvCxnSpPr>
        <p:spPr bwMode="auto">
          <a:xfrm rot="5400000" flipH="1" flipV="1">
            <a:off x="4976019" y="4868069"/>
            <a:ext cx="1071562" cy="0"/>
          </a:xfrm>
          <a:prstGeom prst="line">
            <a:avLst/>
          </a:prstGeom>
          <a:noFill/>
          <a:ln w="38100" algn="ctr">
            <a:solidFill>
              <a:srgbClr val="C00000"/>
            </a:solidFill>
            <a:miter lim="800000"/>
          </a:ln>
        </p:spPr>
      </p:cxnSp>
      <p:sp>
        <p:nvSpPr>
          <p:cNvPr id="28" name="TextBox 27"/>
          <p:cNvSpPr txBox="1"/>
          <p:nvPr/>
        </p:nvSpPr>
        <p:spPr>
          <a:xfrm>
            <a:off x="5453063" y="2357438"/>
            <a:ext cx="2786062" cy="521970"/>
          </a:xfrm>
          <a:prstGeom prst="rect">
            <a:avLst/>
          </a:prstGeom>
          <a:noFill/>
        </p:spPr>
        <p:txBody>
          <a:bodyPr>
            <a:spAutoFit/>
          </a:bodyPr>
          <a:lstStyle/>
          <a:p>
            <a:pPr algn="ctr">
              <a:defRPr/>
            </a:pPr>
            <a:r>
              <a:rPr lang="en-US" altLang="zh-CN" sz="2800" b="1" dirty="0" err="1">
                <a:solidFill>
                  <a:srgbClr val="9D138D"/>
                </a:solidFill>
                <a:latin typeface="+mn-lt"/>
                <a:ea typeface="+mn-ea"/>
              </a:rPr>
              <a:t>a.next</a:t>
            </a:r>
            <a:r>
              <a:rPr lang="en-US" altLang="zh-CN" sz="2800" b="1" dirty="0">
                <a:solidFill>
                  <a:srgbClr val="9D138D"/>
                </a:solidFill>
                <a:latin typeface="+mn-lt"/>
                <a:ea typeface="+mn-ea"/>
              </a:rPr>
              <a:t>=&amp;b;</a:t>
            </a:r>
            <a:endParaRPr lang="zh-CN" altLang="en-US" sz="2800" b="1" dirty="0">
              <a:solidFill>
                <a:srgbClr val="9D138D"/>
              </a:solidFill>
              <a:latin typeface="+mn-lt"/>
              <a:ea typeface="+mn-ea"/>
            </a:endParaRPr>
          </a:p>
        </p:txBody>
      </p:sp>
      <p:cxnSp>
        <p:nvCxnSpPr>
          <p:cNvPr id="29" name="直接箭头连接符 28"/>
          <p:cNvCxnSpPr>
            <a:cxnSpLocks noChangeShapeType="1"/>
          </p:cNvCxnSpPr>
          <p:nvPr/>
        </p:nvCxnSpPr>
        <p:spPr bwMode="auto">
          <a:xfrm>
            <a:off x="7667625" y="4344988"/>
            <a:ext cx="285750" cy="1587"/>
          </a:xfrm>
          <a:prstGeom prst="straightConnector1">
            <a:avLst/>
          </a:prstGeom>
          <a:noFill/>
          <a:ln w="38100" algn="ctr">
            <a:solidFill>
              <a:srgbClr val="C00000"/>
            </a:solidFill>
            <a:miter lim="800000"/>
            <a:tailEnd type="arrow" w="med" len="med"/>
          </a:ln>
        </p:spPr>
      </p:cxnSp>
      <p:cxnSp>
        <p:nvCxnSpPr>
          <p:cNvPr id="30" name="直接连接符 29"/>
          <p:cNvCxnSpPr>
            <a:cxnSpLocks noChangeShapeType="1"/>
          </p:cNvCxnSpPr>
          <p:nvPr/>
        </p:nvCxnSpPr>
        <p:spPr bwMode="auto">
          <a:xfrm>
            <a:off x="6453188" y="5416550"/>
            <a:ext cx="1214437" cy="0"/>
          </a:xfrm>
          <a:prstGeom prst="line">
            <a:avLst/>
          </a:prstGeom>
          <a:noFill/>
          <a:ln w="38100" algn="ctr">
            <a:solidFill>
              <a:srgbClr val="C00000"/>
            </a:solidFill>
            <a:miter lim="800000"/>
          </a:ln>
        </p:spPr>
      </p:cxnSp>
      <p:cxnSp>
        <p:nvCxnSpPr>
          <p:cNvPr id="31" name="直接连接符 30"/>
          <p:cNvCxnSpPr>
            <a:cxnSpLocks noChangeShapeType="1"/>
          </p:cNvCxnSpPr>
          <p:nvPr/>
        </p:nvCxnSpPr>
        <p:spPr bwMode="auto">
          <a:xfrm rot="5400000" flipH="1" flipV="1">
            <a:off x="7131844" y="4880769"/>
            <a:ext cx="1071562" cy="0"/>
          </a:xfrm>
          <a:prstGeom prst="line">
            <a:avLst/>
          </a:prstGeom>
          <a:noFill/>
          <a:ln w="38100" algn="ctr">
            <a:solidFill>
              <a:srgbClr val="C00000"/>
            </a:solidFill>
            <a:miter lim="800000"/>
          </a:ln>
        </p:spPr>
      </p:cxnSp>
      <p:sp>
        <p:nvSpPr>
          <p:cNvPr id="32" name="TextBox 31"/>
          <p:cNvSpPr txBox="1"/>
          <p:nvPr/>
        </p:nvSpPr>
        <p:spPr>
          <a:xfrm>
            <a:off x="2809875" y="2857500"/>
            <a:ext cx="2786063" cy="521970"/>
          </a:xfrm>
          <a:prstGeom prst="rect">
            <a:avLst/>
          </a:prstGeom>
          <a:noFill/>
        </p:spPr>
        <p:txBody>
          <a:bodyPr>
            <a:spAutoFit/>
          </a:bodyPr>
          <a:lstStyle/>
          <a:p>
            <a:pPr algn="ctr">
              <a:defRPr/>
            </a:pPr>
            <a:r>
              <a:rPr lang="en-US" altLang="zh-CN" sz="2800" b="1" dirty="0" err="1">
                <a:solidFill>
                  <a:srgbClr val="9D138D"/>
                </a:solidFill>
                <a:latin typeface="+mn-lt"/>
                <a:ea typeface="+mn-ea"/>
              </a:rPr>
              <a:t>b.next</a:t>
            </a:r>
            <a:r>
              <a:rPr lang="en-US" altLang="zh-CN" sz="2800" b="1" dirty="0">
                <a:solidFill>
                  <a:srgbClr val="9D138D"/>
                </a:solidFill>
                <a:latin typeface="+mn-lt"/>
                <a:ea typeface="+mn-ea"/>
              </a:rPr>
              <a:t>=&amp;c;</a:t>
            </a:r>
            <a:endParaRPr lang="zh-CN" altLang="en-US" sz="2800" b="1" dirty="0">
              <a:solidFill>
                <a:srgbClr val="9D138D"/>
              </a:solidFill>
              <a:latin typeface="+mn-lt"/>
              <a:ea typeface="+mn-ea"/>
            </a:endParaRPr>
          </a:p>
        </p:txBody>
      </p:sp>
      <p:sp>
        <p:nvSpPr>
          <p:cNvPr id="33" name="TextBox 32"/>
          <p:cNvSpPr txBox="1"/>
          <p:nvPr/>
        </p:nvSpPr>
        <p:spPr>
          <a:xfrm>
            <a:off x="8096250" y="5072063"/>
            <a:ext cx="1357313" cy="521970"/>
          </a:xfrm>
          <a:prstGeom prst="rect">
            <a:avLst/>
          </a:prstGeom>
          <a:noFill/>
        </p:spPr>
        <p:txBody>
          <a:bodyPr>
            <a:spAutoFit/>
          </a:bodyPr>
          <a:lstStyle/>
          <a:p>
            <a:pPr algn="ctr">
              <a:defRPr/>
            </a:pPr>
            <a:r>
              <a:rPr lang="en-US" altLang="zh-CN" sz="2800" b="1" dirty="0">
                <a:solidFill>
                  <a:srgbClr val="C00000"/>
                </a:solidFill>
                <a:latin typeface="+mn-lt"/>
                <a:ea typeface="+mn-ea"/>
              </a:rPr>
              <a:t>NULL</a:t>
            </a:r>
            <a:endParaRPr lang="zh-CN" altLang="en-US" sz="2800" b="1" dirty="0">
              <a:solidFill>
                <a:srgbClr val="C00000"/>
              </a:solidFill>
              <a:latin typeface="+mn-lt"/>
              <a:ea typeface="+mn-ea"/>
            </a:endParaRPr>
          </a:p>
        </p:txBody>
      </p:sp>
      <p:sp>
        <p:nvSpPr>
          <p:cNvPr id="34" name="TextBox 33"/>
          <p:cNvSpPr txBox="1"/>
          <p:nvPr/>
        </p:nvSpPr>
        <p:spPr>
          <a:xfrm>
            <a:off x="5453063" y="2857500"/>
            <a:ext cx="3214687" cy="521970"/>
          </a:xfrm>
          <a:prstGeom prst="rect">
            <a:avLst/>
          </a:prstGeom>
          <a:noFill/>
        </p:spPr>
        <p:txBody>
          <a:bodyPr>
            <a:spAutoFit/>
          </a:bodyPr>
          <a:lstStyle/>
          <a:p>
            <a:pPr algn="ctr">
              <a:defRPr/>
            </a:pPr>
            <a:r>
              <a:rPr lang="en-US" altLang="zh-CN" sz="2800" b="1" dirty="0" err="1">
                <a:solidFill>
                  <a:srgbClr val="9D138D"/>
                </a:solidFill>
                <a:latin typeface="+mn-lt"/>
                <a:ea typeface="+mn-ea"/>
              </a:rPr>
              <a:t>c.next</a:t>
            </a:r>
            <a:r>
              <a:rPr lang="en-US" altLang="zh-CN" sz="2800" b="1" dirty="0">
                <a:solidFill>
                  <a:srgbClr val="9D138D"/>
                </a:solidFill>
                <a:latin typeface="+mn-lt"/>
                <a:ea typeface="+mn-ea"/>
              </a:rPr>
              <a:t>=NULL;</a:t>
            </a:r>
            <a:endParaRPr lang="zh-CN" altLang="en-US" sz="2800" b="1" dirty="0">
              <a:solidFill>
                <a:srgbClr val="9D138D"/>
              </a:solidFill>
              <a:latin typeface="+mn-lt"/>
              <a:ea typeface="+mn-ea"/>
            </a:endParaRPr>
          </a:p>
        </p:txBody>
      </p:sp>
      <p:pic>
        <p:nvPicPr>
          <p:cNvPr id="74811" name="图片 34" descr="Untitled2.png">
            <a:hlinkClick r:id="rId1" action="ppaction://hlinksldjump"/>
          </p:cNvPr>
          <p:cNvPicPr>
            <a:picLocks noChangeAspect="1"/>
          </p:cNvPicPr>
          <p:nvPr/>
        </p:nvPicPr>
        <p:blipFill>
          <a:blip r:embed="rId2"/>
          <a:srcRect/>
          <a:stretch>
            <a:fillRect/>
          </a:stretch>
        </p:blipFill>
        <p:spPr bwMode="auto">
          <a:xfrm>
            <a:off x="9953625" y="6316663"/>
            <a:ext cx="469900" cy="469900"/>
          </a:xfrm>
          <a:prstGeom prst="rect">
            <a:avLst/>
          </a:prstGeom>
          <a:noFill/>
          <a:ln w="9525">
            <a:noFill/>
            <a:miter lim="800000"/>
            <a:headEnd/>
            <a:tailEnd/>
          </a:ln>
        </p:spPr>
      </p:pic>
    </p:spTree>
  </p:cSld>
  <p:clrMapOvr>
    <a:masterClrMapping/>
  </p:clrMapOvr>
  <p:transition spd="med">
    <p:blind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blinds(horizontal)">
                                      <p:cBhvr>
                                        <p:cTn id="7" dur="500"/>
                                        <p:tgtEl>
                                          <p:spTgt spid="21"/>
                                        </p:tgtEl>
                                      </p:cBhvr>
                                    </p:animEffect>
                                  </p:childTnLst>
                                </p:cTn>
                              </p:par>
                            </p:childTnLst>
                          </p:cTn>
                        </p:par>
                        <p:par>
                          <p:cTn id="8" fill="hold">
                            <p:stCondLst>
                              <p:cond delay="500"/>
                            </p:stCondLst>
                            <p:childTnLst>
                              <p:par>
                                <p:cTn id="9" presetID="12" presetClass="entr" presetSubtype="8" fill="hold" nodeType="afterEffect">
                                  <p:stCondLst>
                                    <p:cond delay="0"/>
                                  </p:stCondLst>
                                  <p:childTnLst>
                                    <p:set>
                                      <p:cBhvr>
                                        <p:cTn id="10" dur="1" fill="hold">
                                          <p:stCondLst>
                                            <p:cond delay="0"/>
                                          </p:stCondLst>
                                        </p:cTn>
                                        <p:tgtEl>
                                          <p:spTgt spid="22"/>
                                        </p:tgtEl>
                                        <p:attrNameLst>
                                          <p:attrName>style.visibility</p:attrName>
                                        </p:attrNameLst>
                                      </p:cBhvr>
                                      <p:to>
                                        <p:strVal val="visible"/>
                                      </p:to>
                                    </p:set>
                                    <p:animEffect transition="in" filter="slide(fromLeft)">
                                      <p:cBhvr>
                                        <p:cTn id="11" dur="500"/>
                                        <p:tgtEl>
                                          <p:spTgt spid="22"/>
                                        </p:tgtEl>
                                      </p:cBhvr>
                                    </p:animEffect>
                                  </p:childTnLst>
                                </p:cTn>
                              </p:par>
                            </p:childTnLst>
                          </p:cTn>
                        </p:par>
                      </p:childTnLst>
                    </p:cTn>
                  </p:par>
                  <p:par>
                    <p:cTn id="12" fill="hold">
                      <p:stCondLst>
                        <p:cond delay="indefinite"/>
                      </p:stCondLst>
                      <p:childTnLst>
                        <p:par>
                          <p:cTn id="13" fill="hold">
                            <p:stCondLst>
                              <p:cond delay="0"/>
                            </p:stCondLst>
                            <p:childTnLst>
                              <p:par>
                                <p:cTn id="14" presetID="3" presetClass="entr" presetSubtype="10" fill="hold" grpId="0" nodeType="clickEffect">
                                  <p:stCondLst>
                                    <p:cond delay="0"/>
                                  </p:stCondLst>
                                  <p:childTnLst>
                                    <p:set>
                                      <p:cBhvr>
                                        <p:cTn id="15" dur="1" fill="hold">
                                          <p:stCondLst>
                                            <p:cond delay="0"/>
                                          </p:stCondLst>
                                        </p:cTn>
                                        <p:tgtEl>
                                          <p:spTgt spid="24"/>
                                        </p:tgtEl>
                                        <p:attrNameLst>
                                          <p:attrName>style.visibility</p:attrName>
                                        </p:attrNameLst>
                                      </p:cBhvr>
                                      <p:to>
                                        <p:strVal val="visible"/>
                                      </p:to>
                                    </p:set>
                                    <p:animEffect transition="in" filter="blinds(horizontal)">
                                      <p:cBhvr>
                                        <p:cTn id="16" dur="500"/>
                                        <p:tgtEl>
                                          <p:spTgt spid="24"/>
                                        </p:tgtEl>
                                      </p:cBhvr>
                                    </p:animEffect>
                                  </p:childTnLst>
                                </p:cTn>
                              </p:par>
                            </p:childTnLst>
                          </p:cTn>
                        </p:par>
                      </p:childTnLst>
                    </p:cTn>
                  </p:par>
                  <p:par>
                    <p:cTn id="17" fill="hold">
                      <p:stCondLst>
                        <p:cond delay="indefinite"/>
                      </p:stCondLst>
                      <p:childTnLst>
                        <p:par>
                          <p:cTn id="18" fill="hold">
                            <p:stCondLst>
                              <p:cond delay="0"/>
                            </p:stCondLst>
                            <p:childTnLst>
                              <p:par>
                                <p:cTn id="19" presetID="12" presetClass="entr" presetSubtype="8" fill="hold" nodeType="clickEffect">
                                  <p:stCondLst>
                                    <p:cond delay="0"/>
                                  </p:stCondLst>
                                  <p:childTnLst>
                                    <p:set>
                                      <p:cBhvr>
                                        <p:cTn id="20" dur="1" fill="hold">
                                          <p:stCondLst>
                                            <p:cond delay="0"/>
                                          </p:stCondLst>
                                        </p:cTn>
                                        <p:tgtEl>
                                          <p:spTgt spid="26"/>
                                        </p:tgtEl>
                                        <p:attrNameLst>
                                          <p:attrName>style.visibility</p:attrName>
                                        </p:attrNameLst>
                                      </p:cBhvr>
                                      <p:to>
                                        <p:strVal val="visible"/>
                                      </p:to>
                                    </p:set>
                                    <p:animEffect transition="in" filter="slide(fromLeft)">
                                      <p:cBhvr>
                                        <p:cTn id="21" dur="500"/>
                                        <p:tgtEl>
                                          <p:spTgt spid="26"/>
                                        </p:tgtEl>
                                      </p:cBhvr>
                                    </p:animEffect>
                                  </p:childTnLst>
                                </p:cTn>
                              </p:par>
                            </p:childTnLst>
                          </p:cTn>
                        </p:par>
                        <p:par>
                          <p:cTn id="22" fill="hold">
                            <p:stCondLst>
                              <p:cond delay="500"/>
                            </p:stCondLst>
                            <p:childTnLst>
                              <p:par>
                                <p:cTn id="23" presetID="12" presetClass="entr" presetSubtype="4" fill="hold" nodeType="afterEffect">
                                  <p:stCondLst>
                                    <p:cond delay="0"/>
                                  </p:stCondLst>
                                  <p:childTnLst>
                                    <p:set>
                                      <p:cBhvr>
                                        <p:cTn id="24" dur="1" fill="hold">
                                          <p:stCondLst>
                                            <p:cond delay="0"/>
                                          </p:stCondLst>
                                        </p:cTn>
                                        <p:tgtEl>
                                          <p:spTgt spid="27"/>
                                        </p:tgtEl>
                                        <p:attrNameLst>
                                          <p:attrName>style.visibility</p:attrName>
                                        </p:attrNameLst>
                                      </p:cBhvr>
                                      <p:to>
                                        <p:strVal val="visible"/>
                                      </p:to>
                                    </p:set>
                                    <p:animEffect transition="in" filter="slide(fromBottom)">
                                      <p:cBhvr>
                                        <p:cTn id="25" dur="500"/>
                                        <p:tgtEl>
                                          <p:spTgt spid="27"/>
                                        </p:tgtEl>
                                      </p:cBhvr>
                                    </p:animEffect>
                                  </p:childTnLst>
                                </p:cTn>
                              </p:par>
                            </p:childTnLst>
                          </p:cTn>
                        </p:par>
                        <p:par>
                          <p:cTn id="26" fill="hold">
                            <p:stCondLst>
                              <p:cond delay="1000"/>
                            </p:stCondLst>
                            <p:childTnLst>
                              <p:par>
                                <p:cTn id="27" presetID="12" presetClass="entr" presetSubtype="8" fill="hold" nodeType="afterEffect">
                                  <p:stCondLst>
                                    <p:cond delay="0"/>
                                  </p:stCondLst>
                                  <p:childTnLst>
                                    <p:set>
                                      <p:cBhvr>
                                        <p:cTn id="28" dur="1" fill="hold">
                                          <p:stCondLst>
                                            <p:cond delay="0"/>
                                          </p:stCondLst>
                                        </p:cTn>
                                        <p:tgtEl>
                                          <p:spTgt spid="25"/>
                                        </p:tgtEl>
                                        <p:attrNameLst>
                                          <p:attrName>style.visibility</p:attrName>
                                        </p:attrNameLst>
                                      </p:cBhvr>
                                      <p:to>
                                        <p:strVal val="visible"/>
                                      </p:to>
                                    </p:set>
                                    <p:animEffect transition="in" filter="slide(fromLeft)">
                                      <p:cBhvr>
                                        <p:cTn id="29" dur="500"/>
                                        <p:tgtEl>
                                          <p:spTgt spid="25"/>
                                        </p:tgtEl>
                                      </p:cBhvr>
                                    </p:animEffect>
                                  </p:childTnLst>
                                </p:cTn>
                              </p:par>
                            </p:childTnLst>
                          </p:cTn>
                        </p:par>
                      </p:childTnLst>
                    </p:cTn>
                  </p:par>
                  <p:par>
                    <p:cTn id="30" fill="hold">
                      <p:stCondLst>
                        <p:cond delay="indefinite"/>
                      </p:stCondLst>
                      <p:childTnLst>
                        <p:par>
                          <p:cTn id="31" fill="hold">
                            <p:stCondLst>
                              <p:cond delay="0"/>
                            </p:stCondLst>
                            <p:childTnLst>
                              <p:par>
                                <p:cTn id="32" presetID="3" presetClass="entr" presetSubtype="10" fill="hold" grpId="0" nodeType="clickEffect">
                                  <p:stCondLst>
                                    <p:cond delay="0"/>
                                  </p:stCondLst>
                                  <p:childTnLst>
                                    <p:set>
                                      <p:cBhvr>
                                        <p:cTn id="33" dur="1" fill="hold">
                                          <p:stCondLst>
                                            <p:cond delay="0"/>
                                          </p:stCondLst>
                                        </p:cTn>
                                        <p:tgtEl>
                                          <p:spTgt spid="28"/>
                                        </p:tgtEl>
                                        <p:attrNameLst>
                                          <p:attrName>style.visibility</p:attrName>
                                        </p:attrNameLst>
                                      </p:cBhvr>
                                      <p:to>
                                        <p:strVal val="visible"/>
                                      </p:to>
                                    </p:set>
                                    <p:animEffect transition="in" filter="blinds(horizontal)">
                                      <p:cBhvr>
                                        <p:cTn id="34" dur="500"/>
                                        <p:tgtEl>
                                          <p:spTgt spid="28"/>
                                        </p:tgtEl>
                                      </p:cBhvr>
                                    </p:animEffect>
                                  </p:childTnLst>
                                </p:cTn>
                              </p:par>
                            </p:childTnLst>
                          </p:cTn>
                        </p:par>
                      </p:childTnLst>
                    </p:cTn>
                  </p:par>
                  <p:par>
                    <p:cTn id="35" fill="hold">
                      <p:stCondLst>
                        <p:cond delay="indefinite"/>
                      </p:stCondLst>
                      <p:childTnLst>
                        <p:par>
                          <p:cTn id="36" fill="hold">
                            <p:stCondLst>
                              <p:cond delay="0"/>
                            </p:stCondLst>
                            <p:childTnLst>
                              <p:par>
                                <p:cTn id="37" presetID="12" presetClass="entr" presetSubtype="8" fill="hold" nodeType="clickEffect">
                                  <p:stCondLst>
                                    <p:cond delay="0"/>
                                  </p:stCondLst>
                                  <p:childTnLst>
                                    <p:set>
                                      <p:cBhvr>
                                        <p:cTn id="38" dur="1" fill="hold">
                                          <p:stCondLst>
                                            <p:cond delay="0"/>
                                          </p:stCondLst>
                                        </p:cTn>
                                        <p:tgtEl>
                                          <p:spTgt spid="30"/>
                                        </p:tgtEl>
                                        <p:attrNameLst>
                                          <p:attrName>style.visibility</p:attrName>
                                        </p:attrNameLst>
                                      </p:cBhvr>
                                      <p:to>
                                        <p:strVal val="visible"/>
                                      </p:to>
                                    </p:set>
                                    <p:animEffect transition="in" filter="slide(fromLeft)">
                                      <p:cBhvr>
                                        <p:cTn id="39" dur="500"/>
                                        <p:tgtEl>
                                          <p:spTgt spid="30"/>
                                        </p:tgtEl>
                                      </p:cBhvr>
                                    </p:animEffect>
                                  </p:childTnLst>
                                </p:cTn>
                              </p:par>
                            </p:childTnLst>
                          </p:cTn>
                        </p:par>
                        <p:par>
                          <p:cTn id="40" fill="hold">
                            <p:stCondLst>
                              <p:cond delay="500"/>
                            </p:stCondLst>
                            <p:childTnLst>
                              <p:par>
                                <p:cTn id="41" presetID="12" presetClass="entr" presetSubtype="4" fill="hold" nodeType="afterEffect">
                                  <p:stCondLst>
                                    <p:cond delay="0"/>
                                  </p:stCondLst>
                                  <p:childTnLst>
                                    <p:set>
                                      <p:cBhvr>
                                        <p:cTn id="42" dur="1" fill="hold">
                                          <p:stCondLst>
                                            <p:cond delay="0"/>
                                          </p:stCondLst>
                                        </p:cTn>
                                        <p:tgtEl>
                                          <p:spTgt spid="31"/>
                                        </p:tgtEl>
                                        <p:attrNameLst>
                                          <p:attrName>style.visibility</p:attrName>
                                        </p:attrNameLst>
                                      </p:cBhvr>
                                      <p:to>
                                        <p:strVal val="visible"/>
                                      </p:to>
                                    </p:set>
                                    <p:animEffect transition="in" filter="slide(fromBottom)">
                                      <p:cBhvr>
                                        <p:cTn id="43" dur="500"/>
                                        <p:tgtEl>
                                          <p:spTgt spid="31"/>
                                        </p:tgtEl>
                                      </p:cBhvr>
                                    </p:animEffect>
                                  </p:childTnLst>
                                </p:cTn>
                              </p:par>
                            </p:childTnLst>
                          </p:cTn>
                        </p:par>
                        <p:par>
                          <p:cTn id="44" fill="hold">
                            <p:stCondLst>
                              <p:cond delay="1000"/>
                            </p:stCondLst>
                            <p:childTnLst>
                              <p:par>
                                <p:cTn id="45" presetID="12" presetClass="entr" presetSubtype="8" fill="hold" nodeType="afterEffect">
                                  <p:stCondLst>
                                    <p:cond delay="0"/>
                                  </p:stCondLst>
                                  <p:childTnLst>
                                    <p:set>
                                      <p:cBhvr>
                                        <p:cTn id="46" dur="1" fill="hold">
                                          <p:stCondLst>
                                            <p:cond delay="0"/>
                                          </p:stCondLst>
                                        </p:cTn>
                                        <p:tgtEl>
                                          <p:spTgt spid="29"/>
                                        </p:tgtEl>
                                        <p:attrNameLst>
                                          <p:attrName>style.visibility</p:attrName>
                                        </p:attrNameLst>
                                      </p:cBhvr>
                                      <p:to>
                                        <p:strVal val="visible"/>
                                      </p:to>
                                    </p:set>
                                    <p:animEffect transition="in" filter="slide(fromLeft)">
                                      <p:cBhvr>
                                        <p:cTn id="47" dur="500"/>
                                        <p:tgtEl>
                                          <p:spTgt spid="29"/>
                                        </p:tgtEl>
                                      </p:cBhvr>
                                    </p:animEffect>
                                  </p:childTnLst>
                                </p:cTn>
                              </p:par>
                            </p:childTnLst>
                          </p:cTn>
                        </p:par>
                      </p:childTnLst>
                    </p:cTn>
                  </p:par>
                  <p:par>
                    <p:cTn id="48" fill="hold">
                      <p:stCondLst>
                        <p:cond delay="indefinite"/>
                      </p:stCondLst>
                      <p:childTnLst>
                        <p:par>
                          <p:cTn id="49" fill="hold">
                            <p:stCondLst>
                              <p:cond delay="0"/>
                            </p:stCondLst>
                            <p:childTnLst>
                              <p:par>
                                <p:cTn id="50" presetID="3" presetClass="entr" presetSubtype="10" fill="hold" grpId="0" nodeType="clickEffect">
                                  <p:stCondLst>
                                    <p:cond delay="0"/>
                                  </p:stCondLst>
                                  <p:childTnLst>
                                    <p:set>
                                      <p:cBhvr>
                                        <p:cTn id="51" dur="1" fill="hold">
                                          <p:stCondLst>
                                            <p:cond delay="0"/>
                                          </p:stCondLst>
                                        </p:cTn>
                                        <p:tgtEl>
                                          <p:spTgt spid="32"/>
                                        </p:tgtEl>
                                        <p:attrNameLst>
                                          <p:attrName>style.visibility</p:attrName>
                                        </p:attrNameLst>
                                      </p:cBhvr>
                                      <p:to>
                                        <p:strVal val="visible"/>
                                      </p:to>
                                    </p:set>
                                    <p:animEffect transition="in" filter="blinds(horizontal)">
                                      <p:cBhvr>
                                        <p:cTn id="52" dur="500"/>
                                        <p:tgtEl>
                                          <p:spTgt spid="32"/>
                                        </p:tgtEl>
                                      </p:cBhvr>
                                    </p:animEffect>
                                  </p:childTnLst>
                                </p:cTn>
                              </p:par>
                            </p:childTnLst>
                          </p:cTn>
                        </p:par>
                      </p:childTnLst>
                    </p:cTn>
                  </p:par>
                  <p:par>
                    <p:cTn id="53" fill="hold">
                      <p:stCondLst>
                        <p:cond delay="indefinite"/>
                      </p:stCondLst>
                      <p:childTnLst>
                        <p:par>
                          <p:cTn id="54" fill="hold">
                            <p:stCondLst>
                              <p:cond delay="0"/>
                            </p:stCondLst>
                            <p:childTnLst>
                              <p:par>
                                <p:cTn id="55" presetID="3" presetClass="entr" presetSubtype="10" fill="hold" grpId="0" nodeType="clickEffect">
                                  <p:stCondLst>
                                    <p:cond delay="0"/>
                                  </p:stCondLst>
                                  <p:childTnLst>
                                    <p:set>
                                      <p:cBhvr>
                                        <p:cTn id="56" dur="1" fill="hold">
                                          <p:stCondLst>
                                            <p:cond delay="0"/>
                                          </p:stCondLst>
                                        </p:cTn>
                                        <p:tgtEl>
                                          <p:spTgt spid="33"/>
                                        </p:tgtEl>
                                        <p:attrNameLst>
                                          <p:attrName>style.visibility</p:attrName>
                                        </p:attrNameLst>
                                      </p:cBhvr>
                                      <p:to>
                                        <p:strVal val="visible"/>
                                      </p:to>
                                    </p:set>
                                    <p:animEffect transition="in" filter="blinds(horizontal)">
                                      <p:cBhvr>
                                        <p:cTn id="57" dur="500"/>
                                        <p:tgtEl>
                                          <p:spTgt spid="33"/>
                                        </p:tgtEl>
                                      </p:cBhvr>
                                    </p:animEffect>
                                  </p:childTnLst>
                                </p:cTn>
                              </p:par>
                            </p:childTnLst>
                          </p:cTn>
                        </p:par>
                      </p:childTnLst>
                    </p:cTn>
                  </p:par>
                  <p:par>
                    <p:cTn id="58" fill="hold">
                      <p:stCondLst>
                        <p:cond delay="indefinite"/>
                      </p:stCondLst>
                      <p:childTnLst>
                        <p:par>
                          <p:cTn id="59" fill="hold">
                            <p:stCondLst>
                              <p:cond delay="0"/>
                            </p:stCondLst>
                            <p:childTnLst>
                              <p:par>
                                <p:cTn id="60" presetID="3" presetClass="entr" presetSubtype="10" fill="hold" grpId="0" nodeType="clickEffect">
                                  <p:stCondLst>
                                    <p:cond delay="0"/>
                                  </p:stCondLst>
                                  <p:childTnLst>
                                    <p:set>
                                      <p:cBhvr>
                                        <p:cTn id="61" dur="1" fill="hold">
                                          <p:stCondLst>
                                            <p:cond delay="0"/>
                                          </p:stCondLst>
                                        </p:cTn>
                                        <p:tgtEl>
                                          <p:spTgt spid="34"/>
                                        </p:tgtEl>
                                        <p:attrNameLst>
                                          <p:attrName>style.visibility</p:attrName>
                                        </p:attrNameLst>
                                      </p:cBhvr>
                                      <p:to>
                                        <p:strVal val="visible"/>
                                      </p:to>
                                    </p:set>
                                    <p:animEffect transition="in" filter="blinds(horizontal)">
                                      <p:cBhvr>
                                        <p:cTn id="62"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4" grpId="0"/>
      <p:bldP spid="28" grpId="0"/>
      <p:bldP spid="32" grpId="0"/>
      <p:bldP spid="33" grpId="0"/>
      <p:bldP spid="34" grpId="0"/>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内容占位符 2"/>
          <p:cNvSpPr>
            <a:spLocks noGrp="1"/>
          </p:cNvSpPr>
          <p:nvPr>
            <p:ph idx="1"/>
          </p:nvPr>
        </p:nvSpPr>
        <p:spPr>
          <a:xfrm>
            <a:off x="2135188" y="1071563"/>
            <a:ext cx="6461125" cy="3571875"/>
          </a:xfrm>
        </p:spPr>
        <p:txBody>
          <a:bodyPr/>
          <a:lstStyle/>
          <a:p>
            <a:pPr>
              <a:lnSpc>
                <a:spcPct val="100000"/>
              </a:lnSpc>
              <a:buFont typeface="Wingdings" panose="05000000000000000000" pitchFamily="2" charset="2"/>
              <a:buNone/>
            </a:pPr>
            <a:r>
              <a:rPr lang="en-US" altLang="zh-CN" sz="2800" smtClean="0"/>
              <a:t>#include &lt;stdio.h&gt;	</a:t>
            </a:r>
            <a:endParaRPr lang="zh-CN" altLang="zh-CN" sz="2800" smtClean="0"/>
          </a:p>
          <a:p>
            <a:pPr>
              <a:lnSpc>
                <a:spcPct val="100000"/>
              </a:lnSpc>
              <a:buFont typeface="Wingdings" panose="05000000000000000000" pitchFamily="2" charset="2"/>
              <a:buNone/>
            </a:pPr>
            <a:r>
              <a:rPr lang="en-US" altLang="zh-CN" sz="2800" smtClean="0"/>
              <a:t>struct Student</a:t>
            </a:r>
            <a:endParaRPr lang="zh-CN" altLang="zh-CN" sz="2800" smtClean="0"/>
          </a:p>
          <a:p>
            <a:pPr>
              <a:lnSpc>
                <a:spcPct val="100000"/>
              </a:lnSpc>
              <a:buFont typeface="Wingdings" panose="05000000000000000000" pitchFamily="2" charset="2"/>
              <a:buNone/>
            </a:pPr>
            <a:r>
              <a:rPr lang="en-US" altLang="zh-CN" sz="2800" smtClean="0"/>
              <a:t>{ int num;</a:t>
            </a:r>
            <a:endParaRPr lang="zh-CN" altLang="zh-CN" sz="2800" smtClean="0"/>
          </a:p>
          <a:p>
            <a:pPr>
              <a:lnSpc>
                <a:spcPct val="100000"/>
              </a:lnSpc>
              <a:buFont typeface="Wingdings" panose="05000000000000000000" pitchFamily="2" charset="2"/>
              <a:buNone/>
            </a:pPr>
            <a:r>
              <a:rPr lang="en-US" altLang="zh-CN" sz="2800" smtClean="0"/>
              <a:t>   float score;</a:t>
            </a:r>
            <a:endParaRPr lang="zh-CN" altLang="zh-CN" sz="2800" smtClean="0"/>
          </a:p>
          <a:p>
            <a:pPr>
              <a:lnSpc>
                <a:spcPct val="100000"/>
              </a:lnSpc>
              <a:buFont typeface="Wingdings" panose="05000000000000000000" pitchFamily="2" charset="2"/>
              <a:buNone/>
            </a:pPr>
            <a:r>
              <a:rPr lang="en-US" altLang="zh-CN" sz="2800" smtClean="0"/>
              <a:t>   struct Student *next;</a:t>
            </a:r>
            <a:endParaRPr lang="zh-CN" altLang="zh-CN" sz="2800" smtClean="0"/>
          </a:p>
          <a:p>
            <a:pPr>
              <a:lnSpc>
                <a:spcPct val="100000"/>
              </a:lnSpc>
              <a:buFont typeface="Wingdings" panose="05000000000000000000" pitchFamily="2" charset="2"/>
              <a:buNone/>
            </a:pPr>
            <a:r>
              <a:rPr lang="en-US" altLang="zh-CN" sz="2800" smtClean="0"/>
              <a:t>};</a:t>
            </a:r>
            <a:endParaRPr lang="zh-CN" altLang="zh-CN" sz="2800" smtClean="0"/>
          </a:p>
          <a:p>
            <a:pPr>
              <a:lnSpc>
                <a:spcPct val="100000"/>
              </a:lnSpc>
              <a:buFont typeface="Wingdings" panose="05000000000000000000" pitchFamily="2" charset="2"/>
              <a:buNone/>
            </a:pPr>
            <a:endParaRPr lang="zh-CN" altLang="en-US" sz="2800" smtClean="0"/>
          </a:p>
        </p:txBody>
      </p:sp>
      <p:pic>
        <p:nvPicPr>
          <p:cNvPr id="75779" name="图片 2" descr="Untitled2.png">
            <a:hlinkClick r:id="rId1" action="ppaction://hlinksldjump"/>
          </p:cNvPr>
          <p:cNvPicPr>
            <a:picLocks noChangeAspect="1"/>
          </p:cNvPicPr>
          <p:nvPr/>
        </p:nvPicPr>
        <p:blipFill>
          <a:blip r:embed="rId2"/>
          <a:srcRect/>
          <a:stretch>
            <a:fillRect/>
          </a:stretch>
        </p:blipFill>
        <p:spPr bwMode="auto">
          <a:xfrm>
            <a:off x="9953625" y="6316663"/>
            <a:ext cx="469900" cy="469900"/>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内容占位符 2"/>
          <p:cNvSpPr>
            <a:spLocks noGrp="1"/>
          </p:cNvSpPr>
          <p:nvPr>
            <p:ph idx="1"/>
          </p:nvPr>
        </p:nvSpPr>
        <p:spPr>
          <a:xfrm>
            <a:off x="1524000" y="500063"/>
            <a:ext cx="9144000" cy="6286500"/>
          </a:xfrm>
        </p:spPr>
        <p:txBody>
          <a:bodyPr/>
          <a:lstStyle/>
          <a:p>
            <a:pPr>
              <a:lnSpc>
                <a:spcPts val="2800"/>
              </a:lnSpc>
              <a:buFont typeface="Wingdings" panose="05000000000000000000" pitchFamily="2" charset="2"/>
              <a:buNone/>
            </a:pPr>
            <a:r>
              <a:rPr lang="en-US" altLang="zh-CN" sz="2800" smtClean="0"/>
              <a:t>int main()</a:t>
            </a:r>
            <a:endParaRPr lang="zh-CN" altLang="zh-CN" sz="2800" smtClean="0"/>
          </a:p>
          <a:p>
            <a:pPr>
              <a:lnSpc>
                <a:spcPts val="2800"/>
              </a:lnSpc>
              <a:buFont typeface="Wingdings" panose="05000000000000000000" pitchFamily="2" charset="2"/>
              <a:buNone/>
            </a:pPr>
            <a:r>
              <a:rPr lang="en-US" altLang="zh-CN" sz="2800" smtClean="0"/>
              <a:t>{ struct Student a,b,c,*head,*p;   </a:t>
            </a:r>
            <a:endParaRPr lang="zh-CN" altLang="zh-CN" sz="2800" smtClean="0"/>
          </a:p>
          <a:p>
            <a:pPr>
              <a:lnSpc>
                <a:spcPts val="2800"/>
              </a:lnSpc>
              <a:buFont typeface="Wingdings" panose="05000000000000000000" pitchFamily="2" charset="2"/>
              <a:buNone/>
            </a:pPr>
            <a:r>
              <a:rPr lang="en-US" altLang="zh-CN" sz="2800" smtClean="0"/>
              <a:t>   a. num=10101;  a.score=88.5;   </a:t>
            </a:r>
            <a:endParaRPr lang="zh-CN" altLang="zh-CN" sz="2800" smtClean="0"/>
          </a:p>
          <a:p>
            <a:pPr>
              <a:lnSpc>
                <a:spcPts val="2800"/>
              </a:lnSpc>
              <a:buFont typeface="Wingdings" panose="05000000000000000000" pitchFamily="2" charset="2"/>
              <a:buNone/>
            </a:pPr>
            <a:r>
              <a:rPr lang="en-US" altLang="zh-CN" sz="2800" smtClean="0"/>
              <a:t>   b. num=10103;  b.score=90;        </a:t>
            </a:r>
            <a:endParaRPr lang="zh-CN" altLang="zh-CN" sz="2800" smtClean="0"/>
          </a:p>
          <a:p>
            <a:pPr>
              <a:lnSpc>
                <a:spcPts val="2800"/>
              </a:lnSpc>
              <a:buFont typeface="Wingdings" panose="05000000000000000000" pitchFamily="2" charset="2"/>
              <a:buNone/>
            </a:pPr>
            <a:r>
              <a:rPr lang="en-US" altLang="zh-CN" sz="2800" smtClean="0"/>
              <a:t>   c. num=10107;  c.score=85;   </a:t>
            </a:r>
            <a:endParaRPr lang="zh-CN" altLang="zh-CN" sz="2800" smtClean="0"/>
          </a:p>
          <a:p>
            <a:pPr>
              <a:lnSpc>
                <a:spcPts val="2800"/>
              </a:lnSpc>
              <a:buFont typeface="Wingdings" panose="05000000000000000000" pitchFamily="2" charset="2"/>
              <a:buNone/>
            </a:pPr>
            <a:r>
              <a:rPr lang="en-US" altLang="zh-CN" sz="2800" smtClean="0"/>
              <a:t>   head=&amp;a;           a.next=&amp;b;   </a:t>
            </a:r>
            <a:endParaRPr lang="zh-CN" altLang="zh-CN" sz="2800" smtClean="0"/>
          </a:p>
          <a:p>
            <a:pPr>
              <a:lnSpc>
                <a:spcPts val="2800"/>
              </a:lnSpc>
              <a:buFont typeface="Wingdings" panose="05000000000000000000" pitchFamily="2" charset="2"/>
              <a:buNone/>
            </a:pPr>
            <a:r>
              <a:rPr lang="en-US" altLang="zh-CN" sz="2800" smtClean="0"/>
              <a:t>   b.next=&amp;c;         c.next=NULL;   </a:t>
            </a:r>
            <a:endParaRPr lang="zh-CN" altLang="zh-CN" sz="2800" smtClean="0"/>
          </a:p>
          <a:p>
            <a:pPr>
              <a:lnSpc>
                <a:spcPts val="2800"/>
              </a:lnSpc>
              <a:buFont typeface="Wingdings" panose="05000000000000000000" pitchFamily="2" charset="2"/>
              <a:buNone/>
            </a:pPr>
            <a:r>
              <a:rPr lang="en-US" altLang="zh-CN" sz="2800" smtClean="0"/>
              <a:t>   p=head;   </a:t>
            </a:r>
            <a:endParaRPr lang="zh-CN" altLang="zh-CN" sz="2800" smtClean="0"/>
          </a:p>
          <a:p>
            <a:pPr>
              <a:lnSpc>
                <a:spcPts val="2800"/>
              </a:lnSpc>
              <a:buFont typeface="Wingdings" panose="05000000000000000000" pitchFamily="2" charset="2"/>
              <a:buNone/>
            </a:pPr>
            <a:r>
              <a:rPr lang="en-US" altLang="zh-CN" sz="2800" smtClean="0"/>
              <a:t>   do        </a:t>
            </a:r>
            <a:endParaRPr lang="zh-CN" altLang="zh-CN" sz="2800" smtClean="0"/>
          </a:p>
          <a:p>
            <a:pPr>
              <a:lnSpc>
                <a:spcPts val="2800"/>
              </a:lnSpc>
              <a:buFont typeface="Wingdings" panose="05000000000000000000" pitchFamily="2" charset="2"/>
              <a:buNone/>
            </a:pPr>
            <a:r>
              <a:rPr lang="en-US" altLang="zh-CN" sz="2800" smtClean="0"/>
              <a:t>   {printf(“%ld%5.1f\n”,p-&gt;num,p-&gt;score);</a:t>
            </a:r>
            <a:endParaRPr lang="zh-CN" altLang="zh-CN" sz="2800" smtClean="0"/>
          </a:p>
          <a:p>
            <a:pPr>
              <a:lnSpc>
                <a:spcPts val="2800"/>
              </a:lnSpc>
              <a:buFont typeface="Wingdings" panose="05000000000000000000" pitchFamily="2" charset="2"/>
              <a:buNone/>
            </a:pPr>
            <a:r>
              <a:rPr lang="en-US" altLang="zh-CN" sz="2800" smtClean="0"/>
              <a:t>     p=p-&gt;next;   </a:t>
            </a:r>
            <a:endParaRPr lang="zh-CN" altLang="zh-CN" sz="2800" smtClean="0"/>
          </a:p>
          <a:p>
            <a:pPr>
              <a:lnSpc>
                <a:spcPts val="2800"/>
              </a:lnSpc>
              <a:buFont typeface="Wingdings" panose="05000000000000000000" pitchFamily="2" charset="2"/>
              <a:buNone/>
            </a:pPr>
            <a:r>
              <a:rPr lang="en-US" altLang="zh-CN" sz="2800" smtClean="0"/>
              <a:t>	 }while(p!=NULL);   </a:t>
            </a:r>
            <a:endParaRPr lang="zh-CN" altLang="zh-CN" sz="2800" smtClean="0"/>
          </a:p>
          <a:p>
            <a:pPr>
              <a:lnSpc>
                <a:spcPts val="2800"/>
              </a:lnSpc>
              <a:buFont typeface="Wingdings" panose="05000000000000000000" pitchFamily="2" charset="2"/>
              <a:buNone/>
            </a:pPr>
            <a:r>
              <a:rPr lang="en-US" altLang="zh-CN" sz="2800" smtClean="0"/>
              <a:t>   return 0;</a:t>
            </a:r>
            <a:endParaRPr lang="zh-CN" altLang="zh-CN" sz="2800" smtClean="0"/>
          </a:p>
          <a:p>
            <a:pPr>
              <a:lnSpc>
                <a:spcPts val="2800"/>
              </a:lnSpc>
              <a:buFont typeface="Wingdings" panose="05000000000000000000" pitchFamily="2" charset="2"/>
              <a:buNone/>
            </a:pPr>
            <a:r>
              <a:rPr lang="en-US" altLang="zh-CN" sz="2800" smtClean="0"/>
              <a:t>}</a:t>
            </a:r>
            <a:endParaRPr lang="zh-CN" altLang="zh-CN" sz="2800" smtClean="0"/>
          </a:p>
          <a:p>
            <a:pPr>
              <a:lnSpc>
                <a:spcPts val="2800"/>
              </a:lnSpc>
              <a:buFont typeface="Wingdings" panose="05000000000000000000" pitchFamily="2" charset="2"/>
              <a:buNone/>
            </a:pPr>
            <a:endParaRPr lang="zh-CN" altLang="en-US" sz="2800" smtClean="0"/>
          </a:p>
        </p:txBody>
      </p:sp>
      <p:pic>
        <p:nvPicPr>
          <p:cNvPr id="76803" name="图片 2" descr="Untitled2.png">
            <a:hlinkClick r:id="rId1" action="ppaction://hlinksldjump"/>
          </p:cNvPr>
          <p:cNvPicPr>
            <a:picLocks noChangeAspect="1"/>
          </p:cNvPicPr>
          <p:nvPr/>
        </p:nvPicPr>
        <p:blipFill>
          <a:blip r:embed="rId2"/>
          <a:srcRect/>
          <a:stretch>
            <a:fillRect/>
          </a:stretch>
        </p:blipFill>
        <p:spPr bwMode="auto">
          <a:xfrm>
            <a:off x="9953625" y="6316663"/>
            <a:ext cx="469900" cy="469900"/>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524000" y="500063"/>
            <a:ext cx="9144000" cy="6286500"/>
          </a:xfrm>
        </p:spPr>
        <p:txBody>
          <a:bodyPr/>
          <a:lstStyle/>
          <a:p>
            <a:pPr>
              <a:lnSpc>
                <a:spcPts val="2800"/>
              </a:lnSpc>
              <a:buFont typeface="Wingdings" panose="05000000000000000000" pitchFamily="2" charset="2"/>
              <a:buNone/>
            </a:pPr>
            <a:endParaRPr lang="zh-CN" altLang="zh-CN" sz="2800" smtClean="0"/>
          </a:p>
          <a:p>
            <a:pPr>
              <a:lnSpc>
                <a:spcPts val="2800"/>
              </a:lnSpc>
              <a:buFont typeface="Wingdings" panose="05000000000000000000" pitchFamily="2" charset="2"/>
              <a:buNone/>
            </a:pPr>
            <a:r>
              <a:rPr lang="en-US" altLang="zh-CN" sz="2800" smtClean="0"/>
              <a:t>   </a:t>
            </a:r>
            <a:endParaRPr lang="zh-CN" altLang="zh-CN" sz="2800" smtClean="0"/>
          </a:p>
          <a:p>
            <a:pPr>
              <a:lnSpc>
                <a:spcPts val="2800"/>
              </a:lnSpc>
              <a:buFont typeface="Wingdings" panose="05000000000000000000" pitchFamily="2" charset="2"/>
              <a:buNone/>
            </a:pPr>
            <a:r>
              <a:rPr lang="en-US" altLang="zh-CN" sz="2800" smtClean="0"/>
              <a:t>   </a:t>
            </a:r>
            <a:endParaRPr lang="zh-CN" altLang="zh-CN" sz="2800" smtClean="0"/>
          </a:p>
          <a:p>
            <a:pPr>
              <a:lnSpc>
                <a:spcPts val="2800"/>
              </a:lnSpc>
              <a:buFont typeface="Wingdings" panose="05000000000000000000" pitchFamily="2" charset="2"/>
              <a:buNone/>
            </a:pPr>
            <a:r>
              <a:rPr lang="en-US" altLang="zh-CN" sz="2800" smtClean="0"/>
              <a:t>        </a:t>
            </a:r>
            <a:endParaRPr lang="zh-CN" altLang="zh-CN" sz="2800" smtClean="0"/>
          </a:p>
          <a:p>
            <a:pPr>
              <a:lnSpc>
                <a:spcPts val="2800"/>
              </a:lnSpc>
              <a:buFont typeface="Wingdings" panose="05000000000000000000" pitchFamily="2" charset="2"/>
              <a:buNone/>
            </a:pPr>
            <a:r>
              <a:rPr lang="en-US" altLang="zh-CN" sz="2800" smtClean="0"/>
              <a:t>   </a:t>
            </a:r>
            <a:endParaRPr lang="zh-CN" altLang="zh-CN" sz="2800" smtClean="0"/>
          </a:p>
          <a:p>
            <a:pPr>
              <a:lnSpc>
                <a:spcPts val="2800"/>
              </a:lnSpc>
              <a:buFont typeface="Wingdings" panose="05000000000000000000" pitchFamily="2" charset="2"/>
              <a:buNone/>
            </a:pPr>
            <a:r>
              <a:rPr lang="en-US" altLang="zh-CN" sz="2800" smtClean="0"/>
              <a:t>   </a:t>
            </a:r>
            <a:endParaRPr lang="zh-CN" altLang="zh-CN" sz="2800" smtClean="0"/>
          </a:p>
          <a:p>
            <a:pPr>
              <a:lnSpc>
                <a:spcPts val="2800"/>
              </a:lnSpc>
              <a:buFont typeface="Wingdings" panose="05000000000000000000" pitchFamily="2" charset="2"/>
              <a:buNone/>
            </a:pPr>
            <a:r>
              <a:rPr lang="en-US" altLang="zh-CN" sz="2800" smtClean="0"/>
              <a:t>   </a:t>
            </a:r>
            <a:endParaRPr lang="zh-CN" altLang="zh-CN" sz="2800" smtClean="0"/>
          </a:p>
          <a:p>
            <a:pPr>
              <a:lnSpc>
                <a:spcPts val="2800"/>
              </a:lnSpc>
              <a:buFont typeface="Wingdings" panose="05000000000000000000" pitchFamily="2" charset="2"/>
              <a:buNone/>
            </a:pPr>
            <a:r>
              <a:rPr lang="en-US" altLang="zh-CN" sz="2800" smtClean="0"/>
              <a:t>   p=head;   </a:t>
            </a:r>
            <a:endParaRPr lang="zh-CN" altLang="zh-CN" sz="2800" smtClean="0"/>
          </a:p>
          <a:p>
            <a:pPr>
              <a:lnSpc>
                <a:spcPts val="2800"/>
              </a:lnSpc>
              <a:buFont typeface="Wingdings" panose="05000000000000000000" pitchFamily="2" charset="2"/>
              <a:buNone/>
            </a:pPr>
            <a:r>
              <a:rPr lang="en-US" altLang="zh-CN" sz="2800" smtClean="0"/>
              <a:t>   do        </a:t>
            </a:r>
            <a:endParaRPr lang="zh-CN" altLang="zh-CN" sz="2800" smtClean="0"/>
          </a:p>
          <a:p>
            <a:pPr>
              <a:lnSpc>
                <a:spcPts val="2800"/>
              </a:lnSpc>
              <a:buFont typeface="Wingdings" panose="05000000000000000000" pitchFamily="2" charset="2"/>
              <a:buNone/>
            </a:pPr>
            <a:r>
              <a:rPr lang="en-US" altLang="zh-CN" sz="2800" smtClean="0"/>
              <a:t>   {printf(“%ld%5.1f\n”,p-&gt;num,p-&gt;score);</a:t>
            </a:r>
            <a:endParaRPr lang="zh-CN" altLang="zh-CN" sz="2800" smtClean="0"/>
          </a:p>
          <a:p>
            <a:pPr>
              <a:lnSpc>
                <a:spcPts val="2800"/>
              </a:lnSpc>
              <a:buFont typeface="Wingdings" panose="05000000000000000000" pitchFamily="2" charset="2"/>
              <a:buNone/>
            </a:pPr>
            <a:r>
              <a:rPr lang="en-US" altLang="zh-CN" sz="2800" smtClean="0"/>
              <a:t>     p=p-&gt;next;   </a:t>
            </a:r>
            <a:endParaRPr lang="zh-CN" altLang="zh-CN" sz="2800" smtClean="0"/>
          </a:p>
          <a:p>
            <a:pPr>
              <a:lnSpc>
                <a:spcPts val="2800"/>
              </a:lnSpc>
              <a:buFont typeface="Wingdings" panose="05000000000000000000" pitchFamily="2" charset="2"/>
              <a:buNone/>
            </a:pPr>
            <a:r>
              <a:rPr lang="en-US" altLang="zh-CN" sz="2800" smtClean="0"/>
              <a:t>	 }while(p!=NULL);   </a:t>
            </a:r>
            <a:endParaRPr lang="zh-CN" altLang="zh-CN" sz="2800" smtClean="0"/>
          </a:p>
          <a:p>
            <a:pPr>
              <a:lnSpc>
                <a:spcPts val="2800"/>
              </a:lnSpc>
              <a:buFont typeface="Wingdings" panose="05000000000000000000" pitchFamily="2" charset="2"/>
              <a:buNone/>
            </a:pPr>
            <a:r>
              <a:rPr lang="en-US" altLang="zh-CN" sz="2800" smtClean="0"/>
              <a:t>   return 0;</a:t>
            </a:r>
            <a:endParaRPr lang="zh-CN" altLang="zh-CN" sz="2800" smtClean="0"/>
          </a:p>
          <a:p>
            <a:pPr>
              <a:lnSpc>
                <a:spcPts val="2800"/>
              </a:lnSpc>
              <a:buFont typeface="Wingdings" panose="05000000000000000000" pitchFamily="2" charset="2"/>
              <a:buNone/>
            </a:pPr>
            <a:r>
              <a:rPr lang="en-US" altLang="zh-CN" sz="2800" smtClean="0"/>
              <a:t>}</a:t>
            </a:r>
            <a:endParaRPr lang="zh-CN" altLang="zh-CN" sz="2800" smtClean="0"/>
          </a:p>
          <a:p>
            <a:pPr>
              <a:lnSpc>
                <a:spcPts val="2800"/>
              </a:lnSpc>
              <a:buFont typeface="Wingdings" panose="05000000000000000000" pitchFamily="2" charset="2"/>
              <a:buNone/>
            </a:pPr>
            <a:endParaRPr lang="zh-CN" altLang="en-US" sz="2800" smtClean="0"/>
          </a:p>
        </p:txBody>
      </p:sp>
      <p:graphicFrame>
        <p:nvGraphicFramePr>
          <p:cNvPr id="4" name="表格 3"/>
          <p:cNvGraphicFramePr>
            <a:graphicFrameLocks noGrp="1"/>
          </p:cNvGraphicFramePr>
          <p:nvPr/>
        </p:nvGraphicFramePr>
        <p:xfrm>
          <a:off x="3167063" y="1762125"/>
          <a:ext cx="1642745" cy="1554480"/>
        </p:xfrm>
        <a:graphic>
          <a:graphicData uri="http://schemas.openxmlformats.org/drawingml/2006/table">
            <a:tbl>
              <a:tblPr firstRow="1" bandRow="1">
                <a:tableStyleId>{5C22544A-7EE6-4342-B048-85BDC9FD1C3A}</a:tableStyleId>
              </a:tblPr>
              <a:tblGrid>
                <a:gridCol w="1642745"/>
              </a:tblGrid>
              <a:tr h="518160">
                <a:tc>
                  <a:txBody>
                    <a:bodyPr/>
                    <a:lstStyle/>
                    <a:p>
                      <a:pPr algn="ctr"/>
                      <a:r>
                        <a:rPr lang="en-US" altLang="zh-CN" sz="2800" b="1" dirty="0" smtClean="0">
                          <a:solidFill>
                            <a:srgbClr val="0000CC"/>
                          </a:solidFill>
                        </a:rPr>
                        <a:t>10101</a:t>
                      </a:r>
                      <a:endParaRPr lang="zh-CN" altLang="en-US" sz="2800" b="1" dirty="0">
                        <a:solidFill>
                          <a:srgbClr val="0000CC"/>
                        </a:solidFill>
                      </a:endParaRPr>
                    </a:p>
                  </a:txBody>
                  <a:tcPr>
                    <a:lnL w="38100" cap="flat" cmpd="sng" algn="ctr">
                      <a:solidFill>
                        <a:srgbClr val="0000CC"/>
                      </a:solidFill>
                      <a:prstDash val="solid"/>
                      <a:round/>
                      <a:headEnd type="none" w="med" len="med"/>
                      <a:tailEnd type="none" w="med" len="med"/>
                    </a:lnL>
                    <a:lnR w="38100" cap="flat" cmpd="sng" algn="ctr">
                      <a:solidFill>
                        <a:srgbClr val="0000CC"/>
                      </a:solidFill>
                      <a:prstDash val="solid"/>
                      <a:round/>
                      <a:headEnd type="none" w="med" len="med"/>
                      <a:tailEnd type="none" w="med" len="med"/>
                    </a:lnR>
                    <a:lnT w="38100" cap="flat" cmpd="sng" algn="ctr">
                      <a:solidFill>
                        <a:srgbClr val="0000CC"/>
                      </a:solidFill>
                      <a:prstDash val="solid"/>
                      <a:round/>
                      <a:headEnd type="none" w="med" len="med"/>
                      <a:tailEnd type="none" w="med" len="med"/>
                    </a:lnT>
                    <a:lnB w="38100" cap="flat" cmpd="sng" algn="ctr">
                      <a:solidFill>
                        <a:srgbClr val="0000CC"/>
                      </a:solidFill>
                      <a:prstDash val="solid"/>
                      <a:round/>
                      <a:headEnd type="none" w="med" len="med"/>
                      <a:tailEnd type="none" w="med" len="med"/>
                    </a:lnB>
                  </a:tcPr>
                </a:tc>
              </a:tr>
              <a:tr h="518160">
                <a:tc>
                  <a:txBody>
                    <a:bodyPr/>
                    <a:lstStyle/>
                    <a:p>
                      <a:pPr algn="ctr"/>
                      <a:r>
                        <a:rPr lang="en-US" altLang="zh-CN" sz="2800" b="1" dirty="0" smtClean="0">
                          <a:solidFill>
                            <a:srgbClr val="0000CC"/>
                          </a:solidFill>
                        </a:rPr>
                        <a:t>88.5</a:t>
                      </a:r>
                      <a:endParaRPr lang="zh-CN" altLang="en-US" sz="2800" b="1" dirty="0">
                        <a:solidFill>
                          <a:srgbClr val="0000CC"/>
                        </a:solidFill>
                      </a:endParaRPr>
                    </a:p>
                  </a:txBody>
                  <a:tcPr>
                    <a:lnL w="38100" cap="flat" cmpd="sng" algn="ctr">
                      <a:solidFill>
                        <a:srgbClr val="0000CC"/>
                      </a:solidFill>
                      <a:prstDash val="solid"/>
                      <a:round/>
                      <a:headEnd type="none" w="med" len="med"/>
                      <a:tailEnd type="none" w="med" len="med"/>
                    </a:lnL>
                    <a:lnR w="38100" cap="flat" cmpd="sng" algn="ctr">
                      <a:solidFill>
                        <a:srgbClr val="0000CC"/>
                      </a:solidFill>
                      <a:prstDash val="solid"/>
                      <a:round/>
                      <a:headEnd type="none" w="med" len="med"/>
                      <a:tailEnd type="none" w="med" len="med"/>
                    </a:lnR>
                    <a:lnT w="38100" cap="flat" cmpd="sng" algn="ctr">
                      <a:solidFill>
                        <a:srgbClr val="0000CC"/>
                      </a:solidFill>
                      <a:prstDash val="solid"/>
                      <a:round/>
                      <a:headEnd type="none" w="med" len="med"/>
                      <a:tailEnd type="none" w="med" len="med"/>
                    </a:lnT>
                    <a:lnB w="38100" cap="flat" cmpd="sng" algn="ctr">
                      <a:solidFill>
                        <a:srgbClr val="0000CC"/>
                      </a:solidFill>
                      <a:prstDash val="solid"/>
                      <a:round/>
                      <a:headEnd type="none" w="med" len="med"/>
                      <a:tailEnd type="none" w="med" len="med"/>
                    </a:lnB>
                  </a:tcPr>
                </a:tc>
              </a:tr>
              <a:tr h="518160">
                <a:tc>
                  <a:txBody>
                    <a:bodyPr/>
                    <a:lstStyle/>
                    <a:p>
                      <a:pPr algn="ctr"/>
                      <a:endParaRPr lang="zh-CN" altLang="en-US" sz="2800" b="1" dirty="0">
                        <a:solidFill>
                          <a:schemeClr val="tx1"/>
                        </a:solidFill>
                      </a:endParaRPr>
                    </a:p>
                  </a:txBody>
                  <a:tcPr>
                    <a:lnL w="38100" cap="flat" cmpd="sng" algn="ctr">
                      <a:solidFill>
                        <a:srgbClr val="0000CC"/>
                      </a:solidFill>
                      <a:prstDash val="solid"/>
                      <a:round/>
                      <a:headEnd type="none" w="med" len="med"/>
                      <a:tailEnd type="none" w="med" len="med"/>
                    </a:lnL>
                    <a:lnR w="38100" cap="flat" cmpd="sng" algn="ctr">
                      <a:solidFill>
                        <a:srgbClr val="0000CC"/>
                      </a:solidFill>
                      <a:prstDash val="solid"/>
                      <a:round/>
                      <a:headEnd type="none" w="med" len="med"/>
                      <a:tailEnd type="none" w="med" len="med"/>
                    </a:lnR>
                    <a:lnT w="38100" cap="flat" cmpd="sng" algn="ctr">
                      <a:solidFill>
                        <a:srgbClr val="0000CC"/>
                      </a:solidFill>
                      <a:prstDash val="solid"/>
                      <a:round/>
                      <a:headEnd type="none" w="med" len="med"/>
                      <a:tailEnd type="none" w="med" len="med"/>
                    </a:lnT>
                    <a:lnB w="38100" cap="flat" cmpd="sng" algn="ctr">
                      <a:solidFill>
                        <a:srgbClr val="0000CC"/>
                      </a:solidFill>
                      <a:prstDash val="solid"/>
                      <a:round/>
                      <a:headEnd type="none" w="med" len="med"/>
                      <a:tailEnd type="none" w="med" len="med"/>
                    </a:lnB>
                  </a:tcPr>
                </a:tc>
              </a:tr>
            </a:tbl>
          </a:graphicData>
        </a:graphic>
      </p:graphicFrame>
      <p:graphicFrame>
        <p:nvGraphicFramePr>
          <p:cNvPr id="5" name="表格 4"/>
          <p:cNvGraphicFramePr>
            <a:graphicFrameLocks noGrp="1"/>
          </p:cNvGraphicFramePr>
          <p:nvPr/>
        </p:nvGraphicFramePr>
        <p:xfrm>
          <a:off x="5453063" y="1762125"/>
          <a:ext cx="1642745" cy="1554480"/>
        </p:xfrm>
        <a:graphic>
          <a:graphicData uri="http://schemas.openxmlformats.org/drawingml/2006/table">
            <a:tbl>
              <a:tblPr firstRow="1" bandRow="1">
                <a:tableStyleId>{5C22544A-7EE6-4342-B048-85BDC9FD1C3A}</a:tableStyleId>
              </a:tblPr>
              <a:tblGrid>
                <a:gridCol w="1642745"/>
              </a:tblGrid>
              <a:tr h="518160">
                <a:tc>
                  <a:txBody>
                    <a:bodyPr/>
                    <a:lstStyle/>
                    <a:p>
                      <a:pPr algn="ctr"/>
                      <a:r>
                        <a:rPr lang="en-US" altLang="zh-CN" sz="2800" b="1" dirty="0" smtClean="0">
                          <a:solidFill>
                            <a:srgbClr val="0000CC"/>
                          </a:solidFill>
                        </a:rPr>
                        <a:t>10103</a:t>
                      </a:r>
                      <a:endParaRPr lang="zh-CN" altLang="en-US" sz="2800" b="1" dirty="0">
                        <a:solidFill>
                          <a:srgbClr val="0000CC"/>
                        </a:solidFill>
                      </a:endParaRPr>
                    </a:p>
                  </a:txBody>
                  <a:tcPr>
                    <a:lnL w="38100" cap="flat" cmpd="sng" algn="ctr">
                      <a:solidFill>
                        <a:srgbClr val="0000CC"/>
                      </a:solidFill>
                      <a:prstDash val="solid"/>
                      <a:round/>
                      <a:headEnd type="none" w="med" len="med"/>
                      <a:tailEnd type="none" w="med" len="med"/>
                    </a:lnL>
                    <a:lnR w="38100" cap="flat" cmpd="sng" algn="ctr">
                      <a:solidFill>
                        <a:srgbClr val="0000CC"/>
                      </a:solidFill>
                      <a:prstDash val="solid"/>
                      <a:round/>
                      <a:headEnd type="none" w="med" len="med"/>
                      <a:tailEnd type="none" w="med" len="med"/>
                    </a:lnR>
                    <a:lnT w="38100" cap="flat" cmpd="sng" algn="ctr">
                      <a:solidFill>
                        <a:srgbClr val="0000CC"/>
                      </a:solidFill>
                      <a:prstDash val="solid"/>
                      <a:round/>
                      <a:headEnd type="none" w="med" len="med"/>
                      <a:tailEnd type="none" w="med" len="med"/>
                    </a:lnT>
                    <a:lnB w="38100" cap="flat" cmpd="sng" algn="ctr">
                      <a:solidFill>
                        <a:srgbClr val="0000CC"/>
                      </a:solidFill>
                      <a:prstDash val="solid"/>
                      <a:round/>
                      <a:headEnd type="none" w="med" len="med"/>
                      <a:tailEnd type="none" w="med" len="med"/>
                    </a:lnB>
                  </a:tcPr>
                </a:tc>
              </a:tr>
              <a:tr h="518160">
                <a:tc>
                  <a:txBody>
                    <a:bodyPr/>
                    <a:lstStyle/>
                    <a:p>
                      <a:pPr algn="ctr"/>
                      <a:r>
                        <a:rPr lang="en-US" altLang="zh-CN" sz="2800" b="1" dirty="0" smtClean="0">
                          <a:solidFill>
                            <a:srgbClr val="0000CC"/>
                          </a:solidFill>
                        </a:rPr>
                        <a:t>90</a:t>
                      </a:r>
                      <a:endParaRPr lang="zh-CN" altLang="en-US" sz="2800" b="1" dirty="0">
                        <a:solidFill>
                          <a:srgbClr val="0000CC"/>
                        </a:solidFill>
                      </a:endParaRPr>
                    </a:p>
                  </a:txBody>
                  <a:tcPr>
                    <a:lnL w="38100" cap="flat" cmpd="sng" algn="ctr">
                      <a:solidFill>
                        <a:srgbClr val="0000CC"/>
                      </a:solidFill>
                      <a:prstDash val="solid"/>
                      <a:round/>
                      <a:headEnd type="none" w="med" len="med"/>
                      <a:tailEnd type="none" w="med" len="med"/>
                    </a:lnL>
                    <a:lnR w="38100" cap="flat" cmpd="sng" algn="ctr">
                      <a:solidFill>
                        <a:srgbClr val="0000CC"/>
                      </a:solidFill>
                      <a:prstDash val="solid"/>
                      <a:round/>
                      <a:headEnd type="none" w="med" len="med"/>
                      <a:tailEnd type="none" w="med" len="med"/>
                    </a:lnR>
                    <a:lnT w="38100" cap="flat" cmpd="sng" algn="ctr">
                      <a:solidFill>
                        <a:srgbClr val="0000CC"/>
                      </a:solidFill>
                      <a:prstDash val="solid"/>
                      <a:round/>
                      <a:headEnd type="none" w="med" len="med"/>
                      <a:tailEnd type="none" w="med" len="med"/>
                    </a:lnT>
                    <a:lnB w="38100" cap="flat" cmpd="sng" algn="ctr">
                      <a:solidFill>
                        <a:srgbClr val="0000CC"/>
                      </a:solidFill>
                      <a:prstDash val="solid"/>
                      <a:round/>
                      <a:headEnd type="none" w="med" len="med"/>
                      <a:tailEnd type="none" w="med" len="med"/>
                    </a:lnB>
                  </a:tcPr>
                </a:tc>
              </a:tr>
              <a:tr h="518160">
                <a:tc>
                  <a:txBody>
                    <a:bodyPr/>
                    <a:lstStyle/>
                    <a:p>
                      <a:pPr algn="ctr"/>
                      <a:endParaRPr lang="zh-CN" altLang="en-US" sz="2800" b="1" dirty="0">
                        <a:solidFill>
                          <a:schemeClr val="tx1"/>
                        </a:solidFill>
                      </a:endParaRPr>
                    </a:p>
                  </a:txBody>
                  <a:tcPr>
                    <a:lnL w="38100" cap="flat" cmpd="sng" algn="ctr">
                      <a:solidFill>
                        <a:srgbClr val="0000CC"/>
                      </a:solidFill>
                      <a:prstDash val="solid"/>
                      <a:round/>
                      <a:headEnd type="none" w="med" len="med"/>
                      <a:tailEnd type="none" w="med" len="med"/>
                    </a:lnL>
                    <a:lnR w="38100" cap="flat" cmpd="sng" algn="ctr">
                      <a:solidFill>
                        <a:srgbClr val="0000CC"/>
                      </a:solidFill>
                      <a:prstDash val="solid"/>
                      <a:round/>
                      <a:headEnd type="none" w="med" len="med"/>
                      <a:tailEnd type="none" w="med" len="med"/>
                    </a:lnR>
                    <a:lnT w="38100" cap="flat" cmpd="sng" algn="ctr">
                      <a:solidFill>
                        <a:srgbClr val="0000CC"/>
                      </a:solidFill>
                      <a:prstDash val="solid"/>
                      <a:round/>
                      <a:headEnd type="none" w="med" len="med"/>
                      <a:tailEnd type="none" w="med" len="med"/>
                    </a:lnT>
                    <a:lnB w="38100" cap="flat" cmpd="sng" algn="ctr">
                      <a:solidFill>
                        <a:srgbClr val="0000CC"/>
                      </a:solidFill>
                      <a:prstDash val="solid"/>
                      <a:round/>
                      <a:headEnd type="none" w="med" len="med"/>
                      <a:tailEnd type="none" w="med" len="med"/>
                    </a:lnB>
                  </a:tcPr>
                </a:tc>
              </a:tr>
            </a:tbl>
          </a:graphicData>
        </a:graphic>
      </p:graphicFrame>
      <p:graphicFrame>
        <p:nvGraphicFramePr>
          <p:cNvPr id="6" name="表格 5"/>
          <p:cNvGraphicFramePr>
            <a:graphicFrameLocks noGrp="1"/>
          </p:cNvGraphicFramePr>
          <p:nvPr/>
        </p:nvGraphicFramePr>
        <p:xfrm>
          <a:off x="7596188" y="1762125"/>
          <a:ext cx="1571625" cy="1554480"/>
        </p:xfrm>
        <a:graphic>
          <a:graphicData uri="http://schemas.openxmlformats.org/drawingml/2006/table">
            <a:tbl>
              <a:tblPr firstRow="1" bandRow="1">
                <a:tableStyleId>{5C22544A-7EE6-4342-B048-85BDC9FD1C3A}</a:tableStyleId>
              </a:tblPr>
              <a:tblGrid>
                <a:gridCol w="1571625"/>
              </a:tblGrid>
              <a:tr h="518160">
                <a:tc>
                  <a:txBody>
                    <a:bodyPr/>
                    <a:lstStyle/>
                    <a:p>
                      <a:pPr algn="ctr"/>
                      <a:r>
                        <a:rPr lang="en-US" altLang="zh-CN" sz="2800" b="1" dirty="0" smtClean="0">
                          <a:solidFill>
                            <a:srgbClr val="0000CC"/>
                          </a:solidFill>
                        </a:rPr>
                        <a:t>10107</a:t>
                      </a:r>
                      <a:endParaRPr lang="zh-CN" altLang="en-US" sz="2800" b="1" dirty="0">
                        <a:solidFill>
                          <a:srgbClr val="0000CC"/>
                        </a:solidFill>
                      </a:endParaRPr>
                    </a:p>
                  </a:txBody>
                  <a:tcPr>
                    <a:lnL w="38100" cap="flat" cmpd="sng" algn="ctr">
                      <a:solidFill>
                        <a:srgbClr val="0000CC"/>
                      </a:solidFill>
                      <a:prstDash val="solid"/>
                      <a:round/>
                      <a:headEnd type="none" w="med" len="med"/>
                      <a:tailEnd type="none" w="med" len="med"/>
                    </a:lnL>
                    <a:lnR w="38100" cap="flat" cmpd="sng" algn="ctr">
                      <a:solidFill>
                        <a:srgbClr val="0000CC"/>
                      </a:solidFill>
                      <a:prstDash val="solid"/>
                      <a:round/>
                      <a:headEnd type="none" w="med" len="med"/>
                      <a:tailEnd type="none" w="med" len="med"/>
                    </a:lnR>
                    <a:lnT w="38100" cap="flat" cmpd="sng" algn="ctr">
                      <a:solidFill>
                        <a:srgbClr val="0000CC"/>
                      </a:solidFill>
                      <a:prstDash val="solid"/>
                      <a:round/>
                      <a:headEnd type="none" w="med" len="med"/>
                      <a:tailEnd type="none" w="med" len="med"/>
                    </a:lnT>
                    <a:lnB w="38100" cap="flat" cmpd="sng" algn="ctr">
                      <a:solidFill>
                        <a:srgbClr val="0000CC"/>
                      </a:solidFill>
                      <a:prstDash val="solid"/>
                      <a:round/>
                      <a:headEnd type="none" w="med" len="med"/>
                      <a:tailEnd type="none" w="med" len="med"/>
                    </a:lnB>
                  </a:tcPr>
                </a:tc>
              </a:tr>
              <a:tr h="518160">
                <a:tc>
                  <a:txBody>
                    <a:bodyPr/>
                    <a:lstStyle/>
                    <a:p>
                      <a:pPr algn="ctr"/>
                      <a:r>
                        <a:rPr lang="en-US" altLang="zh-CN" sz="2800" b="1" dirty="0" smtClean="0">
                          <a:solidFill>
                            <a:srgbClr val="0000CC"/>
                          </a:solidFill>
                        </a:rPr>
                        <a:t>85</a:t>
                      </a:r>
                      <a:endParaRPr lang="zh-CN" altLang="en-US" sz="2800" b="1" dirty="0">
                        <a:solidFill>
                          <a:srgbClr val="0000CC"/>
                        </a:solidFill>
                      </a:endParaRPr>
                    </a:p>
                  </a:txBody>
                  <a:tcPr>
                    <a:lnL w="38100" cap="flat" cmpd="sng" algn="ctr">
                      <a:solidFill>
                        <a:srgbClr val="0000CC"/>
                      </a:solidFill>
                      <a:prstDash val="solid"/>
                      <a:round/>
                      <a:headEnd type="none" w="med" len="med"/>
                      <a:tailEnd type="none" w="med" len="med"/>
                    </a:lnL>
                    <a:lnR w="38100" cap="flat" cmpd="sng" algn="ctr">
                      <a:solidFill>
                        <a:srgbClr val="0000CC"/>
                      </a:solidFill>
                      <a:prstDash val="solid"/>
                      <a:round/>
                      <a:headEnd type="none" w="med" len="med"/>
                      <a:tailEnd type="none" w="med" len="med"/>
                    </a:lnR>
                    <a:lnT w="38100" cap="flat" cmpd="sng" algn="ctr">
                      <a:solidFill>
                        <a:srgbClr val="0000CC"/>
                      </a:solidFill>
                      <a:prstDash val="solid"/>
                      <a:round/>
                      <a:headEnd type="none" w="med" len="med"/>
                      <a:tailEnd type="none" w="med" len="med"/>
                    </a:lnT>
                    <a:lnB w="38100" cap="flat" cmpd="sng" algn="ctr">
                      <a:solidFill>
                        <a:srgbClr val="0000CC"/>
                      </a:solidFill>
                      <a:prstDash val="solid"/>
                      <a:round/>
                      <a:headEnd type="none" w="med" len="med"/>
                      <a:tailEnd type="none" w="med" len="med"/>
                    </a:lnB>
                  </a:tcPr>
                </a:tc>
              </a:tr>
              <a:tr h="518160">
                <a:tc>
                  <a:txBody>
                    <a:bodyPr/>
                    <a:lstStyle/>
                    <a:p>
                      <a:pPr algn="ctr"/>
                      <a:endParaRPr lang="zh-CN" altLang="en-US" sz="2800" b="1" dirty="0">
                        <a:solidFill>
                          <a:schemeClr val="tx1"/>
                        </a:solidFill>
                      </a:endParaRPr>
                    </a:p>
                  </a:txBody>
                  <a:tcPr>
                    <a:lnL w="38100" cap="flat" cmpd="sng" algn="ctr">
                      <a:solidFill>
                        <a:srgbClr val="0000CC"/>
                      </a:solidFill>
                      <a:prstDash val="solid"/>
                      <a:round/>
                      <a:headEnd type="none" w="med" len="med"/>
                      <a:tailEnd type="none" w="med" len="med"/>
                    </a:lnL>
                    <a:lnR w="38100" cap="flat" cmpd="sng" algn="ctr">
                      <a:solidFill>
                        <a:srgbClr val="0000CC"/>
                      </a:solidFill>
                      <a:prstDash val="solid"/>
                      <a:round/>
                      <a:headEnd type="none" w="med" len="med"/>
                      <a:tailEnd type="none" w="med" len="med"/>
                    </a:lnR>
                    <a:lnT w="38100" cap="flat" cmpd="sng" algn="ctr">
                      <a:solidFill>
                        <a:srgbClr val="0000CC"/>
                      </a:solidFill>
                      <a:prstDash val="solid"/>
                      <a:round/>
                      <a:headEnd type="none" w="med" len="med"/>
                      <a:tailEnd type="none" w="med" len="med"/>
                    </a:lnT>
                    <a:lnB w="38100" cap="flat" cmpd="sng" algn="ctr">
                      <a:solidFill>
                        <a:srgbClr val="0000CC"/>
                      </a:solidFill>
                      <a:prstDash val="solid"/>
                      <a:round/>
                      <a:headEnd type="none" w="med" len="med"/>
                      <a:tailEnd type="none" w="med" len="med"/>
                    </a:lnB>
                  </a:tcPr>
                </a:tc>
              </a:tr>
            </a:tbl>
          </a:graphicData>
        </a:graphic>
      </p:graphicFrame>
      <p:sp>
        <p:nvSpPr>
          <p:cNvPr id="7" name="TextBox 6"/>
          <p:cNvSpPr txBox="1"/>
          <p:nvPr/>
        </p:nvSpPr>
        <p:spPr>
          <a:xfrm>
            <a:off x="3238500" y="1262063"/>
            <a:ext cx="1571625" cy="521970"/>
          </a:xfrm>
          <a:prstGeom prst="rect">
            <a:avLst/>
          </a:prstGeom>
          <a:noFill/>
        </p:spPr>
        <p:txBody>
          <a:bodyPr>
            <a:spAutoFit/>
          </a:bodyPr>
          <a:lstStyle/>
          <a:p>
            <a:pPr algn="ctr">
              <a:defRPr/>
            </a:pPr>
            <a:r>
              <a:rPr lang="en-US" altLang="zh-CN" sz="2800" b="1" dirty="0">
                <a:solidFill>
                  <a:srgbClr val="C00000"/>
                </a:solidFill>
                <a:latin typeface="+mn-lt"/>
                <a:ea typeface="+mn-ea"/>
              </a:rPr>
              <a:t>a</a:t>
            </a:r>
            <a:r>
              <a:rPr lang="zh-CN" altLang="en-US" sz="2800" b="1" dirty="0">
                <a:solidFill>
                  <a:srgbClr val="C00000"/>
                </a:solidFill>
                <a:latin typeface="+mn-lt"/>
                <a:ea typeface="+mn-ea"/>
              </a:rPr>
              <a:t>结点</a:t>
            </a:r>
            <a:endParaRPr lang="zh-CN" altLang="en-US" sz="2800" b="1" dirty="0">
              <a:solidFill>
                <a:srgbClr val="C00000"/>
              </a:solidFill>
              <a:latin typeface="+mn-lt"/>
              <a:ea typeface="+mn-ea"/>
            </a:endParaRPr>
          </a:p>
        </p:txBody>
      </p:sp>
      <p:sp>
        <p:nvSpPr>
          <p:cNvPr id="8" name="TextBox 7"/>
          <p:cNvSpPr txBox="1"/>
          <p:nvPr/>
        </p:nvSpPr>
        <p:spPr>
          <a:xfrm>
            <a:off x="5453063" y="1262063"/>
            <a:ext cx="1500187" cy="521970"/>
          </a:xfrm>
          <a:prstGeom prst="rect">
            <a:avLst/>
          </a:prstGeom>
          <a:noFill/>
        </p:spPr>
        <p:txBody>
          <a:bodyPr>
            <a:spAutoFit/>
          </a:bodyPr>
          <a:lstStyle/>
          <a:p>
            <a:pPr algn="ctr">
              <a:defRPr/>
            </a:pPr>
            <a:r>
              <a:rPr lang="en-US" altLang="zh-CN" sz="2800" b="1" dirty="0">
                <a:solidFill>
                  <a:srgbClr val="C00000"/>
                </a:solidFill>
                <a:latin typeface="+mn-lt"/>
                <a:ea typeface="+mn-ea"/>
              </a:rPr>
              <a:t>b</a:t>
            </a:r>
            <a:r>
              <a:rPr lang="zh-CN" altLang="en-US" sz="2800" b="1" dirty="0">
                <a:solidFill>
                  <a:srgbClr val="C00000"/>
                </a:solidFill>
                <a:latin typeface="+mn-lt"/>
                <a:ea typeface="+mn-ea"/>
              </a:rPr>
              <a:t>结点</a:t>
            </a:r>
            <a:endParaRPr lang="zh-CN" altLang="en-US" sz="2800" b="1" dirty="0">
              <a:solidFill>
                <a:srgbClr val="C00000"/>
              </a:solidFill>
              <a:latin typeface="+mn-lt"/>
              <a:ea typeface="+mn-ea"/>
            </a:endParaRPr>
          </a:p>
        </p:txBody>
      </p:sp>
      <p:cxnSp>
        <p:nvCxnSpPr>
          <p:cNvPr id="77859" name="直接箭头连接符 8"/>
          <p:cNvCxnSpPr>
            <a:cxnSpLocks noChangeShapeType="1"/>
          </p:cNvCxnSpPr>
          <p:nvPr/>
        </p:nvCxnSpPr>
        <p:spPr bwMode="auto">
          <a:xfrm>
            <a:off x="5167313" y="2047875"/>
            <a:ext cx="285750" cy="1588"/>
          </a:xfrm>
          <a:prstGeom prst="straightConnector1">
            <a:avLst/>
          </a:prstGeom>
          <a:noFill/>
          <a:ln w="38100" algn="ctr">
            <a:solidFill>
              <a:srgbClr val="00B050"/>
            </a:solidFill>
            <a:miter lim="800000"/>
            <a:tailEnd type="arrow" w="med" len="med"/>
          </a:ln>
        </p:spPr>
      </p:cxnSp>
      <p:cxnSp>
        <p:nvCxnSpPr>
          <p:cNvPr id="77860" name="直接连接符 9"/>
          <p:cNvCxnSpPr>
            <a:cxnSpLocks noChangeShapeType="1"/>
          </p:cNvCxnSpPr>
          <p:nvPr/>
        </p:nvCxnSpPr>
        <p:spPr bwMode="auto">
          <a:xfrm>
            <a:off x="3952875" y="3119438"/>
            <a:ext cx="1214438" cy="0"/>
          </a:xfrm>
          <a:prstGeom prst="line">
            <a:avLst/>
          </a:prstGeom>
          <a:noFill/>
          <a:ln w="38100" algn="ctr">
            <a:solidFill>
              <a:srgbClr val="00B050"/>
            </a:solidFill>
            <a:miter lim="800000"/>
          </a:ln>
        </p:spPr>
      </p:cxnSp>
      <p:cxnSp>
        <p:nvCxnSpPr>
          <p:cNvPr id="77861" name="直接连接符 10"/>
          <p:cNvCxnSpPr>
            <a:cxnSpLocks noChangeShapeType="1"/>
          </p:cNvCxnSpPr>
          <p:nvPr/>
        </p:nvCxnSpPr>
        <p:spPr bwMode="auto">
          <a:xfrm rot="5400000" flipH="1" flipV="1">
            <a:off x="4631531" y="2583657"/>
            <a:ext cx="1071563" cy="0"/>
          </a:xfrm>
          <a:prstGeom prst="line">
            <a:avLst/>
          </a:prstGeom>
          <a:noFill/>
          <a:ln w="38100" algn="ctr">
            <a:solidFill>
              <a:srgbClr val="00B050"/>
            </a:solidFill>
            <a:miter lim="800000"/>
          </a:ln>
        </p:spPr>
      </p:cxnSp>
      <p:sp>
        <p:nvSpPr>
          <p:cNvPr id="12" name="TextBox 11"/>
          <p:cNvSpPr txBox="1"/>
          <p:nvPr/>
        </p:nvSpPr>
        <p:spPr>
          <a:xfrm>
            <a:off x="7739063" y="1239838"/>
            <a:ext cx="1357312" cy="521970"/>
          </a:xfrm>
          <a:prstGeom prst="rect">
            <a:avLst/>
          </a:prstGeom>
          <a:noFill/>
        </p:spPr>
        <p:txBody>
          <a:bodyPr>
            <a:spAutoFit/>
          </a:bodyPr>
          <a:lstStyle/>
          <a:p>
            <a:pPr algn="ctr">
              <a:defRPr/>
            </a:pPr>
            <a:r>
              <a:rPr lang="en-US" altLang="zh-CN" sz="2800" b="1" dirty="0">
                <a:solidFill>
                  <a:srgbClr val="C00000"/>
                </a:solidFill>
                <a:latin typeface="+mn-lt"/>
                <a:ea typeface="+mn-ea"/>
              </a:rPr>
              <a:t>c</a:t>
            </a:r>
            <a:r>
              <a:rPr lang="zh-CN" altLang="en-US" sz="2800" b="1" dirty="0">
                <a:solidFill>
                  <a:srgbClr val="C00000"/>
                </a:solidFill>
                <a:latin typeface="+mn-lt"/>
                <a:ea typeface="+mn-ea"/>
              </a:rPr>
              <a:t>结点</a:t>
            </a:r>
            <a:endParaRPr lang="zh-CN" altLang="en-US" sz="2800" b="1" dirty="0">
              <a:solidFill>
                <a:srgbClr val="C00000"/>
              </a:solidFill>
              <a:latin typeface="+mn-lt"/>
              <a:ea typeface="+mn-ea"/>
            </a:endParaRPr>
          </a:p>
        </p:txBody>
      </p:sp>
      <p:cxnSp>
        <p:nvCxnSpPr>
          <p:cNvPr id="77863" name="直接箭头连接符 12"/>
          <p:cNvCxnSpPr>
            <a:cxnSpLocks noChangeShapeType="1"/>
          </p:cNvCxnSpPr>
          <p:nvPr/>
        </p:nvCxnSpPr>
        <p:spPr bwMode="auto">
          <a:xfrm>
            <a:off x="7310438" y="2047875"/>
            <a:ext cx="285750" cy="1588"/>
          </a:xfrm>
          <a:prstGeom prst="straightConnector1">
            <a:avLst/>
          </a:prstGeom>
          <a:noFill/>
          <a:ln w="38100" algn="ctr">
            <a:solidFill>
              <a:srgbClr val="00B050"/>
            </a:solidFill>
            <a:miter lim="800000"/>
            <a:tailEnd type="arrow" w="med" len="med"/>
          </a:ln>
        </p:spPr>
      </p:cxnSp>
      <p:cxnSp>
        <p:nvCxnSpPr>
          <p:cNvPr id="77864" name="直接连接符 13"/>
          <p:cNvCxnSpPr>
            <a:cxnSpLocks noChangeShapeType="1"/>
          </p:cNvCxnSpPr>
          <p:nvPr/>
        </p:nvCxnSpPr>
        <p:spPr bwMode="auto">
          <a:xfrm>
            <a:off x="6310313" y="3119438"/>
            <a:ext cx="1000125" cy="0"/>
          </a:xfrm>
          <a:prstGeom prst="line">
            <a:avLst/>
          </a:prstGeom>
          <a:noFill/>
          <a:ln w="38100" algn="ctr">
            <a:solidFill>
              <a:srgbClr val="00B050"/>
            </a:solidFill>
            <a:miter lim="800000"/>
          </a:ln>
        </p:spPr>
      </p:cxnSp>
      <p:cxnSp>
        <p:nvCxnSpPr>
          <p:cNvPr id="77865" name="直接连接符 14"/>
          <p:cNvCxnSpPr>
            <a:cxnSpLocks noChangeShapeType="1"/>
          </p:cNvCxnSpPr>
          <p:nvPr/>
        </p:nvCxnSpPr>
        <p:spPr bwMode="auto">
          <a:xfrm rot="5400000" flipH="1" flipV="1">
            <a:off x="6774656" y="2583657"/>
            <a:ext cx="1071563" cy="0"/>
          </a:xfrm>
          <a:prstGeom prst="line">
            <a:avLst/>
          </a:prstGeom>
          <a:noFill/>
          <a:ln w="38100" algn="ctr">
            <a:solidFill>
              <a:srgbClr val="00B050"/>
            </a:solidFill>
            <a:miter lim="800000"/>
          </a:ln>
        </p:spPr>
      </p:cxnSp>
      <p:sp>
        <p:nvSpPr>
          <p:cNvPr id="16" name="TextBox 15"/>
          <p:cNvSpPr txBox="1"/>
          <p:nvPr/>
        </p:nvSpPr>
        <p:spPr>
          <a:xfrm>
            <a:off x="9096375" y="1714500"/>
            <a:ext cx="1428750" cy="521970"/>
          </a:xfrm>
          <a:prstGeom prst="rect">
            <a:avLst/>
          </a:prstGeom>
          <a:noFill/>
        </p:spPr>
        <p:txBody>
          <a:bodyPr>
            <a:spAutoFit/>
          </a:bodyPr>
          <a:lstStyle/>
          <a:p>
            <a:pPr algn="ctr">
              <a:defRPr/>
            </a:pPr>
            <a:r>
              <a:rPr lang="en-US" altLang="zh-CN" sz="2800" b="1" dirty="0">
                <a:solidFill>
                  <a:srgbClr val="00B0F0"/>
                </a:solidFill>
                <a:latin typeface="+mn-lt"/>
                <a:ea typeface="+mn-ea"/>
              </a:rPr>
              <a:t>num</a:t>
            </a:r>
            <a:endParaRPr lang="zh-CN" altLang="en-US" sz="2800" b="1" dirty="0">
              <a:solidFill>
                <a:srgbClr val="00B0F0"/>
              </a:solidFill>
              <a:latin typeface="+mn-lt"/>
              <a:ea typeface="+mn-ea"/>
            </a:endParaRPr>
          </a:p>
        </p:txBody>
      </p:sp>
      <p:sp>
        <p:nvSpPr>
          <p:cNvPr id="17" name="TextBox 16"/>
          <p:cNvSpPr txBox="1"/>
          <p:nvPr/>
        </p:nvSpPr>
        <p:spPr>
          <a:xfrm>
            <a:off x="9096375" y="2214563"/>
            <a:ext cx="1428750" cy="521970"/>
          </a:xfrm>
          <a:prstGeom prst="rect">
            <a:avLst/>
          </a:prstGeom>
          <a:noFill/>
        </p:spPr>
        <p:txBody>
          <a:bodyPr>
            <a:spAutoFit/>
          </a:bodyPr>
          <a:lstStyle/>
          <a:p>
            <a:pPr algn="ctr">
              <a:defRPr/>
            </a:pPr>
            <a:r>
              <a:rPr lang="en-US" altLang="zh-CN" sz="2800" b="1" dirty="0">
                <a:solidFill>
                  <a:srgbClr val="00B0F0"/>
                </a:solidFill>
                <a:latin typeface="+mn-lt"/>
                <a:ea typeface="+mn-ea"/>
              </a:rPr>
              <a:t>score</a:t>
            </a:r>
            <a:endParaRPr lang="zh-CN" altLang="en-US" sz="2800" b="1" dirty="0">
              <a:solidFill>
                <a:srgbClr val="00B0F0"/>
              </a:solidFill>
              <a:latin typeface="+mn-lt"/>
              <a:ea typeface="+mn-ea"/>
            </a:endParaRPr>
          </a:p>
        </p:txBody>
      </p:sp>
      <p:sp>
        <p:nvSpPr>
          <p:cNvPr id="18" name="TextBox 17"/>
          <p:cNvSpPr txBox="1"/>
          <p:nvPr/>
        </p:nvSpPr>
        <p:spPr>
          <a:xfrm>
            <a:off x="9096375" y="2714625"/>
            <a:ext cx="1428750" cy="521970"/>
          </a:xfrm>
          <a:prstGeom prst="rect">
            <a:avLst/>
          </a:prstGeom>
          <a:noFill/>
        </p:spPr>
        <p:txBody>
          <a:bodyPr>
            <a:spAutoFit/>
          </a:bodyPr>
          <a:lstStyle/>
          <a:p>
            <a:pPr algn="ctr">
              <a:defRPr/>
            </a:pPr>
            <a:r>
              <a:rPr lang="en-US" altLang="zh-CN" sz="2800" b="1" dirty="0">
                <a:solidFill>
                  <a:srgbClr val="00B0F0"/>
                </a:solidFill>
                <a:latin typeface="+mn-lt"/>
                <a:ea typeface="+mn-ea"/>
              </a:rPr>
              <a:t>next</a:t>
            </a:r>
            <a:endParaRPr lang="zh-CN" altLang="en-US" sz="2800" b="1" dirty="0">
              <a:solidFill>
                <a:srgbClr val="00B0F0"/>
              </a:solidFill>
              <a:latin typeface="+mn-lt"/>
              <a:ea typeface="+mn-ea"/>
            </a:endParaRPr>
          </a:p>
        </p:txBody>
      </p:sp>
      <p:sp>
        <p:nvSpPr>
          <p:cNvPr id="19" name="TextBox 18"/>
          <p:cNvSpPr txBox="1"/>
          <p:nvPr/>
        </p:nvSpPr>
        <p:spPr>
          <a:xfrm>
            <a:off x="1809750" y="1260475"/>
            <a:ext cx="1214438" cy="521970"/>
          </a:xfrm>
          <a:prstGeom prst="rect">
            <a:avLst/>
          </a:prstGeom>
          <a:noFill/>
        </p:spPr>
        <p:txBody>
          <a:bodyPr>
            <a:spAutoFit/>
          </a:bodyPr>
          <a:lstStyle/>
          <a:p>
            <a:pPr>
              <a:defRPr/>
            </a:pPr>
            <a:r>
              <a:rPr lang="en-US" altLang="zh-CN" sz="2800" b="1" dirty="0">
                <a:solidFill>
                  <a:srgbClr val="C00000"/>
                </a:solidFill>
                <a:latin typeface="+mn-lt"/>
                <a:ea typeface="+mn-ea"/>
              </a:rPr>
              <a:t>head</a:t>
            </a:r>
            <a:endParaRPr lang="zh-CN" altLang="en-US" sz="2800" b="1" dirty="0">
              <a:solidFill>
                <a:srgbClr val="C00000"/>
              </a:solidFill>
              <a:latin typeface="+mn-lt"/>
              <a:ea typeface="+mn-ea"/>
            </a:endParaRPr>
          </a:p>
        </p:txBody>
      </p:sp>
      <p:cxnSp>
        <p:nvCxnSpPr>
          <p:cNvPr id="77870" name="直接箭头连接符 19"/>
          <p:cNvCxnSpPr>
            <a:cxnSpLocks noChangeShapeType="1"/>
          </p:cNvCxnSpPr>
          <p:nvPr/>
        </p:nvCxnSpPr>
        <p:spPr bwMode="auto">
          <a:xfrm>
            <a:off x="1881188" y="1928813"/>
            <a:ext cx="1285875" cy="1587"/>
          </a:xfrm>
          <a:prstGeom prst="straightConnector1">
            <a:avLst/>
          </a:prstGeom>
          <a:noFill/>
          <a:ln w="38100" algn="ctr">
            <a:solidFill>
              <a:srgbClr val="C00000"/>
            </a:solidFill>
            <a:miter lim="800000"/>
            <a:tailEnd type="arrow" w="med" len="med"/>
          </a:ln>
        </p:spPr>
      </p:cxnSp>
      <p:cxnSp>
        <p:nvCxnSpPr>
          <p:cNvPr id="77871" name="直接箭头连接符 20"/>
          <p:cNvCxnSpPr>
            <a:cxnSpLocks noChangeShapeType="1"/>
          </p:cNvCxnSpPr>
          <p:nvPr/>
        </p:nvCxnSpPr>
        <p:spPr bwMode="auto">
          <a:xfrm>
            <a:off x="5154613" y="2046288"/>
            <a:ext cx="285750" cy="1587"/>
          </a:xfrm>
          <a:prstGeom prst="straightConnector1">
            <a:avLst/>
          </a:prstGeom>
          <a:noFill/>
          <a:ln w="38100" algn="ctr">
            <a:solidFill>
              <a:srgbClr val="C00000"/>
            </a:solidFill>
            <a:miter lim="800000"/>
            <a:tailEnd type="arrow" w="med" len="med"/>
          </a:ln>
        </p:spPr>
      </p:cxnSp>
      <p:cxnSp>
        <p:nvCxnSpPr>
          <p:cNvPr id="77872" name="直接连接符 21"/>
          <p:cNvCxnSpPr>
            <a:cxnSpLocks noChangeShapeType="1"/>
          </p:cNvCxnSpPr>
          <p:nvPr/>
        </p:nvCxnSpPr>
        <p:spPr bwMode="auto">
          <a:xfrm>
            <a:off x="3940175" y="3117850"/>
            <a:ext cx="1214438" cy="0"/>
          </a:xfrm>
          <a:prstGeom prst="line">
            <a:avLst/>
          </a:prstGeom>
          <a:noFill/>
          <a:ln w="38100" algn="ctr">
            <a:solidFill>
              <a:srgbClr val="C00000"/>
            </a:solidFill>
            <a:miter lim="800000"/>
          </a:ln>
        </p:spPr>
      </p:cxnSp>
      <p:cxnSp>
        <p:nvCxnSpPr>
          <p:cNvPr id="77873" name="直接连接符 22"/>
          <p:cNvCxnSpPr>
            <a:cxnSpLocks noChangeShapeType="1"/>
          </p:cNvCxnSpPr>
          <p:nvPr/>
        </p:nvCxnSpPr>
        <p:spPr bwMode="auto">
          <a:xfrm rot="5400000" flipH="1" flipV="1">
            <a:off x="4618832" y="2582069"/>
            <a:ext cx="1071562" cy="0"/>
          </a:xfrm>
          <a:prstGeom prst="line">
            <a:avLst/>
          </a:prstGeom>
          <a:noFill/>
          <a:ln w="38100" algn="ctr">
            <a:solidFill>
              <a:srgbClr val="C00000"/>
            </a:solidFill>
            <a:miter lim="800000"/>
          </a:ln>
        </p:spPr>
      </p:cxnSp>
      <p:cxnSp>
        <p:nvCxnSpPr>
          <p:cNvPr id="77874" name="直接箭头连接符 23"/>
          <p:cNvCxnSpPr>
            <a:cxnSpLocks noChangeShapeType="1"/>
          </p:cNvCxnSpPr>
          <p:nvPr/>
        </p:nvCxnSpPr>
        <p:spPr bwMode="auto">
          <a:xfrm>
            <a:off x="7310438" y="2058988"/>
            <a:ext cx="285750" cy="1587"/>
          </a:xfrm>
          <a:prstGeom prst="straightConnector1">
            <a:avLst/>
          </a:prstGeom>
          <a:noFill/>
          <a:ln w="38100" algn="ctr">
            <a:solidFill>
              <a:srgbClr val="C00000"/>
            </a:solidFill>
            <a:miter lim="800000"/>
            <a:tailEnd type="arrow" w="med" len="med"/>
          </a:ln>
        </p:spPr>
      </p:cxnSp>
      <p:cxnSp>
        <p:nvCxnSpPr>
          <p:cNvPr id="77875" name="直接连接符 24"/>
          <p:cNvCxnSpPr>
            <a:cxnSpLocks noChangeShapeType="1"/>
          </p:cNvCxnSpPr>
          <p:nvPr/>
        </p:nvCxnSpPr>
        <p:spPr bwMode="auto">
          <a:xfrm>
            <a:off x="6096000" y="3130550"/>
            <a:ext cx="1214438" cy="0"/>
          </a:xfrm>
          <a:prstGeom prst="line">
            <a:avLst/>
          </a:prstGeom>
          <a:noFill/>
          <a:ln w="38100" algn="ctr">
            <a:solidFill>
              <a:srgbClr val="C00000"/>
            </a:solidFill>
            <a:miter lim="800000"/>
          </a:ln>
        </p:spPr>
      </p:cxnSp>
      <p:cxnSp>
        <p:nvCxnSpPr>
          <p:cNvPr id="77876" name="直接连接符 25"/>
          <p:cNvCxnSpPr>
            <a:cxnSpLocks noChangeShapeType="1"/>
          </p:cNvCxnSpPr>
          <p:nvPr/>
        </p:nvCxnSpPr>
        <p:spPr bwMode="auto">
          <a:xfrm rot="5400000" flipH="1" flipV="1">
            <a:off x="6774657" y="2594769"/>
            <a:ext cx="1071562" cy="0"/>
          </a:xfrm>
          <a:prstGeom prst="line">
            <a:avLst/>
          </a:prstGeom>
          <a:noFill/>
          <a:ln w="38100" algn="ctr">
            <a:solidFill>
              <a:srgbClr val="C00000"/>
            </a:solidFill>
            <a:miter lim="800000"/>
          </a:ln>
        </p:spPr>
      </p:cxnSp>
      <p:sp>
        <p:nvSpPr>
          <p:cNvPr id="27" name="TextBox 26"/>
          <p:cNvSpPr txBox="1"/>
          <p:nvPr/>
        </p:nvSpPr>
        <p:spPr>
          <a:xfrm>
            <a:off x="7739063" y="2786063"/>
            <a:ext cx="1357312" cy="521970"/>
          </a:xfrm>
          <a:prstGeom prst="rect">
            <a:avLst/>
          </a:prstGeom>
          <a:noFill/>
        </p:spPr>
        <p:txBody>
          <a:bodyPr>
            <a:spAutoFit/>
          </a:bodyPr>
          <a:lstStyle/>
          <a:p>
            <a:pPr algn="ctr">
              <a:defRPr/>
            </a:pPr>
            <a:r>
              <a:rPr lang="en-US" altLang="zh-CN" sz="2800" b="1" dirty="0">
                <a:solidFill>
                  <a:srgbClr val="C00000"/>
                </a:solidFill>
                <a:latin typeface="+mn-lt"/>
                <a:ea typeface="+mn-ea"/>
              </a:rPr>
              <a:t>NULL</a:t>
            </a:r>
            <a:endParaRPr lang="zh-CN" altLang="en-US" sz="2800" b="1" dirty="0">
              <a:solidFill>
                <a:srgbClr val="C00000"/>
              </a:solidFill>
              <a:latin typeface="+mn-lt"/>
              <a:ea typeface="+mn-ea"/>
            </a:endParaRPr>
          </a:p>
        </p:txBody>
      </p:sp>
      <p:sp>
        <p:nvSpPr>
          <p:cNvPr id="28" name="TextBox 27"/>
          <p:cNvSpPr txBox="1"/>
          <p:nvPr/>
        </p:nvSpPr>
        <p:spPr>
          <a:xfrm>
            <a:off x="2166938" y="2071688"/>
            <a:ext cx="571500" cy="521970"/>
          </a:xfrm>
          <a:prstGeom prst="rect">
            <a:avLst/>
          </a:prstGeom>
          <a:noFill/>
        </p:spPr>
        <p:txBody>
          <a:bodyPr>
            <a:spAutoFit/>
          </a:bodyPr>
          <a:lstStyle/>
          <a:p>
            <a:pPr>
              <a:defRPr/>
            </a:pPr>
            <a:r>
              <a:rPr lang="en-US" altLang="zh-CN" sz="2800" b="1" dirty="0">
                <a:solidFill>
                  <a:srgbClr val="00B050"/>
                </a:solidFill>
                <a:latin typeface="+mn-lt"/>
                <a:ea typeface="+mn-ea"/>
              </a:rPr>
              <a:t>p</a:t>
            </a:r>
            <a:endParaRPr lang="zh-CN" altLang="en-US" sz="2800" b="1" dirty="0">
              <a:solidFill>
                <a:srgbClr val="00B050"/>
              </a:solidFill>
              <a:latin typeface="+mn-lt"/>
              <a:ea typeface="+mn-ea"/>
            </a:endParaRPr>
          </a:p>
        </p:txBody>
      </p:sp>
      <p:cxnSp>
        <p:nvCxnSpPr>
          <p:cNvPr id="29" name="直接箭头连接符 28"/>
          <p:cNvCxnSpPr>
            <a:cxnSpLocks noChangeShapeType="1"/>
          </p:cNvCxnSpPr>
          <p:nvPr/>
        </p:nvCxnSpPr>
        <p:spPr bwMode="auto">
          <a:xfrm>
            <a:off x="1881188" y="2071688"/>
            <a:ext cx="1285875" cy="1587"/>
          </a:xfrm>
          <a:prstGeom prst="straightConnector1">
            <a:avLst/>
          </a:prstGeom>
          <a:noFill/>
          <a:ln w="38100" algn="ctr">
            <a:solidFill>
              <a:srgbClr val="00B050"/>
            </a:solidFill>
            <a:miter lim="800000"/>
            <a:tailEnd type="arrow" w="med" len="med"/>
          </a:ln>
        </p:spPr>
      </p:cxnSp>
      <p:pic>
        <p:nvPicPr>
          <p:cNvPr id="244738" name="Picture 2"/>
          <p:cNvPicPr>
            <a:picLocks noChangeAspect="1" noChangeArrowheads="1"/>
          </p:cNvPicPr>
          <p:nvPr/>
        </p:nvPicPr>
        <p:blipFill>
          <a:blip r:embed="rId1"/>
          <a:srcRect/>
          <a:stretch>
            <a:fillRect/>
          </a:stretch>
        </p:blipFill>
        <p:spPr bwMode="auto">
          <a:xfrm>
            <a:off x="7596188" y="5000625"/>
            <a:ext cx="2608262" cy="428625"/>
          </a:xfrm>
          <a:prstGeom prst="rect">
            <a:avLst/>
          </a:prstGeom>
          <a:noFill/>
          <a:ln w="9525">
            <a:noFill/>
            <a:miter lim="800000"/>
            <a:headEnd/>
            <a:tailEnd/>
          </a:ln>
        </p:spPr>
      </p:pic>
      <p:sp>
        <p:nvSpPr>
          <p:cNvPr id="34" name="TextBox 33"/>
          <p:cNvSpPr txBox="1"/>
          <p:nvPr/>
        </p:nvSpPr>
        <p:spPr>
          <a:xfrm>
            <a:off x="4524375" y="4857750"/>
            <a:ext cx="2786063" cy="521970"/>
          </a:xfrm>
          <a:prstGeom prst="rect">
            <a:avLst/>
          </a:prstGeom>
          <a:noFill/>
        </p:spPr>
        <p:txBody>
          <a:bodyPr>
            <a:spAutoFit/>
          </a:bodyPr>
          <a:lstStyle/>
          <a:p>
            <a:pPr algn="ctr">
              <a:defRPr/>
            </a:pPr>
            <a:r>
              <a:rPr lang="zh-CN" altLang="en-US" sz="2800" b="1" dirty="0">
                <a:solidFill>
                  <a:srgbClr val="C00000"/>
                </a:solidFill>
                <a:latin typeface="+mn-lt"/>
                <a:ea typeface="+mn-ea"/>
              </a:rPr>
              <a:t>相当于</a:t>
            </a:r>
            <a:r>
              <a:rPr lang="en-US" altLang="zh-CN" sz="2800" b="1" dirty="0">
                <a:solidFill>
                  <a:srgbClr val="C00000"/>
                </a:solidFill>
                <a:latin typeface="+mn-lt"/>
                <a:ea typeface="+mn-ea"/>
              </a:rPr>
              <a:t>p=&amp;b;</a:t>
            </a:r>
            <a:endParaRPr lang="zh-CN" altLang="en-US" sz="2800" b="1" dirty="0">
              <a:solidFill>
                <a:srgbClr val="C00000"/>
              </a:solidFill>
              <a:latin typeface="+mn-lt"/>
              <a:ea typeface="+mn-ea"/>
            </a:endParaRPr>
          </a:p>
        </p:txBody>
      </p:sp>
      <p:pic>
        <p:nvPicPr>
          <p:cNvPr id="77882" name="图片 30" descr="Untitled2.png">
            <a:hlinkClick r:id="rId2" action="ppaction://hlinksldjump"/>
          </p:cNvPr>
          <p:cNvPicPr>
            <a:picLocks noChangeAspect="1"/>
          </p:cNvPicPr>
          <p:nvPr/>
        </p:nvPicPr>
        <p:blipFill>
          <a:blip r:embed="rId3"/>
          <a:srcRect/>
          <a:stretch>
            <a:fillRect/>
          </a:stretch>
        </p:blipFill>
        <p:spPr bwMode="auto">
          <a:xfrm>
            <a:off x="9953625" y="6316663"/>
            <a:ext cx="469900" cy="469900"/>
          </a:xfrm>
          <a:prstGeom prst="rect">
            <a:avLst/>
          </a:prstGeom>
          <a:noFill/>
          <a:ln w="9525">
            <a:noFill/>
            <a:miter lim="800000"/>
            <a:headEnd/>
            <a:tailEnd/>
          </a:ln>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0"/>
                                  </p:stCondLst>
                                  <p:childTnLst>
                                    <p:set>
                                      <p:cBhvr>
                                        <p:cTn id="6" dur="1" fill="hold">
                                          <p:stCondLst>
                                            <p:cond delay="0"/>
                                          </p:stCondLst>
                                        </p:cTn>
                                        <p:tgtEl>
                                          <p:spTgt spid="3">
                                            <p:txEl>
                                              <p:pRg st="7" end="7"/>
                                            </p:txEl>
                                          </p:spTgt>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nodeType="afterEffect">
                                  <p:stCondLst>
                                    <p:cond delay="0"/>
                                  </p:stCondLst>
                                  <p:childTnLst>
                                    <p:set>
                                      <p:cBhvr>
                                        <p:cTn id="9" dur="1" fill="hold">
                                          <p:stCondLst>
                                            <p:cond delay="0"/>
                                          </p:stCondLst>
                                        </p:cTn>
                                        <p:tgtEl>
                                          <p:spTgt spid="3">
                                            <p:txEl>
                                              <p:pRg st="8" end="8"/>
                                            </p:txEl>
                                          </p:spTgt>
                                        </p:tgtEl>
                                        <p:attrNameLst>
                                          <p:attrName>style.visibility</p:attrName>
                                        </p:attrNameLst>
                                      </p:cBhvr>
                                      <p:to>
                                        <p:strVal val="visible"/>
                                      </p:to>
                                    </p:set>
                                  </p:childTnLst>
                                </p:cTn>
                              </p:par>
                            </p:childTnLst>
                          </p:cTn>
                        </p:par>
                        <p:par>
                          <p:cTn id="10" fill="hold">
                            <p:stCondLst>
                              <p:cond delay="0"/>
                            </p:stCondLst>
                            <p:childTnLst>
                              <p:par>
                                <p:cTn id="11" presetID="1" presetClass="entr" presetSubtype="0" fill="hold" nodeType="afterEffect">
                                  <p:stCondLst>
                                    <p:cond delay="0"/>
                                  </p:stCondLst>
                                  <p:childTnLst>
                                    <p:set>
                                      <p:cBhvr>
                                        <p:cTn id="12" dur="1" fill="hold">
                                          <p:stCondLst>
                                            <p:cond delay="0"/>
                                          </p:stCondLst>
                                        </p:cTn>
                                        <p:tgtEl>
                                          <p:spTgt spid="3">
                                            <p:txEl>
                                              <p:pRg st="9" end="9"/>
                                            </p:txEl>
                                          </p:spTgt>
                                        </p:tgtEl>
                                        <p:attrNameLst>
                                          <p:attrName>style.visibility</p:attrName>
                                        </p:attrNameLst>
                                      </p:cBhvr>
                                      <p:to>
                                        <p:strVal val="visible"/>
                                      </p:to>
                                    </p:set>
                                  </p:childTnLst>
                                </p:cTn>
                              </p:par>
                            </p:childTnLst>
                          </p:cTn>
                        </p:par>
                        <p:par>
                          <p:cTn id="13" fill="hold">
                            <p:stCondLst>
                              <p:cond delay="0"/>
                            </p:stCondLst>
                            <p:childTnLst>
                              <p:par>
                                <p:cTn id="14" presetID="1" presetClass="entr" presetSubtype="0" fill="hold" nodeType="afterEffect">
                                  <p:stCondLst>
                                    <p:cond delay="0"/>
                                  </p:stCondLst>
                                  <p:childTnLst>
                                    <p:set>
                                      <p:cBhvr>
                                        <p:cTn id="15" dur="1" fill="hold">
                                          <p:stCondLst>
                                            <p:cond delay="0"/>
                                          </p:stCondLst>
                                        </p:cTn>
                                        <p:tgtEl>
                                          <p:spTgt spid="3">
                                            <p:txEl>
                                              <p:pRg st="10" end="10"/>
                                            </p:txEl>
                                          </p:spTgt>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49" presetClass="entr" presetSubtype="0" decel="100000" fill="hold" nodeType="clickEffect">
                                  <p:stCondLst>
                                    <p:cond delay="0"/>
                                  </p:stCondLst>
                                  <p:childTnLst>
                                    <p:set>
                                      <p:cBhvr>
                                        <p:cTn id="19" dur="1" fill="hold">
                                          <p:stCondLst>
                                            <p:cond delay="0"/>
                                          </p:stCondLst>
                                        </p:cTn>
                                        <p:tgtEl>
                                          <p:spTgt spid="3">
                                            <p:txEl>
                                              <p:pRg st="7" end="7"/>
                                            </p:txEl>
                                          </p:spTgt>
                                        </p:tgtEl>
                                        <p:attrNameLst>
                                          <p:attrName>style.visibility</p:attrName>
                                        </p:attrNameLst>
                                      </p:cBhvr>
                                      <p:to>
                                        <p:strVal val="visible"/>
                                      </p:to>
                                    </p:set>
                                    <p:anim calcmode="lin" valueType="num">
                                      <p:cBhvr>
                                        <p:cTn id="20" dur="500" fill="hold"/>
                                        <p:tgtEl>
                                          <p:spTgt spid="3">
                                            <p:txEl>
                                              <p:pRg st="7" end="7"/>
                                            </p:txEl>
                                          </p:spTgt>
                                        </p:tgtEl>
                                        <p:attrNameLst>
                                          <p:attrName>ppt_w</p:attrName>
                                        </p:attrNameLst>
                                      </p:cBhvr>
                                      <p:tavLst>
                                        <p:tav tm="0">
                                          <p:val>
                                            <p:fltVal val="0"/>
                                          </p:val>
                                        </p:tav>
                                        <p:tav tm="100000">
                                          <p:val>
                                            <p:strVal val="#ppt_w"/>
                                          </p:val>
                                        </p:tav>
                                      </p:tavLst>
                                    </p:anim>
                                    <p:anim calcmode="lin" valueType="num">
                                      <p:cBhvr>
                                        <p:cTn id="21" dur="500" fill="hold"/>
                                        <p:tgtEl>
                                          <p:spTgt spid="3">
                                            <p:txEl>
                                              <p:pRg st="7" end="7"/>
                                            </p:txEl>
                                          </p:spTgt>
                                        </p:tgtEl>
                                        <p:attrNameLst>
                                          <p:attrName>ppt_h</p:attrName>
                                        </p:attrNameLst>
                                      </p:cBhvr>
                                      <p:tavLst>
                                        <p:tav tm="0">
                                          <p:val>
                                            <p:fltVal val="0"/>
                                          </p:val>
                                        </p:tav>
                                        <p:tav tm="100000">
                                          <p:val>
                                            <p:strVal val="#ppt_h"/>
                                          </p:val>
                                        </p:tav>
                                      </p:tavLst>
                                    </p:anim>
                                    <p:anim calcmode="lin" valueType="num">
                                      <p:cBhvr>
                                        <p:cTn id="22" dur="500" fill="hold"/>
                                        <p:tgtEl>
                                          <p:spTgt spid="3">
                                            <p:txEl>
                                              <p:pRg st="7" end="7"/>
                                            </p:txEl>
                                          </p:spTgt>
                                        </p:tgtEl>
                                        <p:attrNameLst>
                                          <p:attrName>style.rotation</p:attrName>
                                        </p:attrNameLst>
                                      </p:cBhvr>
                                      <p:tavLst>
                                        <p:tav tm="0">
                                          <p:val>
                                            <p:fltVal val="360"/>
                                          </p:val>
                                        </p:tav>
                                        <p:tav tm="100000">
                                          <p:val>
                                            <p:fltVal val="0"/>
                                          </p:val>
                                        </p:tav>
                                      </p:tavLst>
                                    </p:anim>
                                    <p:animEffect transition="in" filter="fade">
                                      <p:cBhvr>
                                        <p:cTn id="23" dur="500"/>
                                        <p:tgtEl>
                                          <p:spTgt spid="3">
                                            <p:txEl>
                                              <p:pRg st="7" end="7"/>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12" presetClass="entr" presetSubtype="8" fill="hold" grpId="0" nodeType="clickEffect">
                                  <p:stCondLst>
                                    <p:cond delay="0"/>
                                  </p:stCondLst>
                                  <p:childTnLst>
                                    <p:set>
                                      <p:cBhvr>
                                        <p:cTn id="27" dur="1" fill="hold">
                                          <p:stCondLst>
                                            <p:cond delay="0"/>
                                          </p:stCondLst>
                                        </p:cTn>
                                        <p:tgtEl>
                                          <p:spTgt spid="28"/>
                                        </p:tgtEl>
                                        <p:attrNameLst>
                                          <p:attrName>style.visibility</p:attrName>
                                        </p:attrNameLst>
                                      </p:cBhvr>
                                      <p:to>
                                        <p:strVal val="visible"/>
                                      </p:to>
                                    </p:set>
                                    <p:animEffect transition="in" filter="slide(fromLeft)">
                                      <p:cBhvr>
                                        <p:cTn id="28" dur="500"/>
                                        <p:tgtEl>
                                          <p:spTgt spid="28"/>
                                        </p:tgtEl>
                                      </p:cBhvr>
                                    </p:animEffect>
                                  </p:childTnLst>
                                </p:cTn>
                              </p:par>
                              <p:par>
                                <p:cTn id="29" presetID="12" presetClass="entr" presetSubtype="8" fill="hold" nodeType="withEffect">
                                  <p:stCondLst>
                                    <p:cond delay="0"/>
                                  </p:stCondLst>
                                  <p:childTnLst>
                                    <p:set>
                                      <p:cBhvr>
                                        <p:cTn id="30" dur="1" fill="hold">
                                          <p:stCondLst>
                                            <p:cond delay="0"/>
                                          </p:stCondLst>
                                        </p:cTn>
                                        <p:tgtEl>
                                          <p:spTgt spid="29"/>
                                        </p:tgtEl>
                                        <p:attrNameLst>
                                          <p:attrName>style.visibility</p:attrName>
                                        </p:attrNameLst>
                                      </p:cBhvr>
                                      <p:to>
                                        <p:strVal val="visible"/>
                                      </p:to>
                                    </p:set>
                                    <p:animEffect transition="in" filter="slide(fromLeft)">
                                      <p:cBhvr>
                                        <p:cTn id="31" dur="500"/>
                                        <p:tgtEl>
                                          <p:spTgt spid="29"/>
                                        </p:tgtEl>
                                      </p:cBhvr>
                                    </p:animEffect>
                                  </p:childTnLst>
                                </p:cTn>
                              </p:par>
                            </p:childTnLst>
                          </p:cTn>
                        </p:par>
                      </p:childTnLst>
                    </p:cTn>
                  </p:par>
                  <p:par>
                    <p:cTn id="32" fill="hold">
                      <p:stCondLst>
                        <p:cond delay="indefinite"/>
                      </p:stCondLst>
                      <p:childTnLst>
                        <p:par>
                          <p:cTn id="33" fill="hold">
                            <p:stCondLst>
                              <p:cond delay="0"/>
                            </p:stCondLst>
                            <p:childTnLst>
                              <p:par>
                                <p:cTn id="34" presetID="49" presetClass="entr" presetSubtype="0" decel="100000" fill="hold" nodeType="clickEffect">
                                  <p:stCondLst>
                                    <p:cond delay="0"/>
                                  </p:stCondLst>
                                  <p:childTnLst>
                                    <p:set>
                                      <p:cBhvr>
                                        <p:cTn id="35" dur="1" fill="hold">
                                          <p:stCondLst>
                                            <p:cond delay="0"/>
                                          </p:stCondLst>
                                        </p:cTn>
                                        <p:tgtEl>
                                          <p:spTgt spid="3">
                                            <p:txEl>
                                              <p:pRg st="9" end="9"/>
                                            </p:txEl>
                                          </p:spTgt>
                                        </p:tgtEl>
                                        <p:attrNameLst>
                                          <p:attrName>style.visibility</p:attrName>
                                        </p:attrNameLst>
                                      </p:cBhvr>
                                      <p:to>
                                        <p:strVal val="visible"/>
                                      </p:to>
                                    </p:set>
                                    <p:anim calcmode="lin" valueType="num">
                                      <p:cBhvr>
                                        <p:cTn id="36" dur="500" fill="hold"/>
                                        <p:tgtEl>
                                          <p:spTgt spid="3">
                                            <p:txEl>
                                              <p:pRg st="9" end="9"/>
                                            </p:txEl>
                                          </p:spTgt>
                                        </p:tgtEl>
                                        <p:attrNameLst>
                                          <p:attrName>ppt_w</p:attrName>
                                        </p:attrNameLst>
                                      </p:cBhvr>
                                      <p:tavLst>
                                        <p:tav tm="0">
                                          <p:val>
                                            <p:fltVal val="0"/>
                                          </p:val>
                                        </p:tav>
                                        <p:tav tm="100000">
                                          <p:val>
                                            <p:strVal val="#ppt_w"/>
                                          </p:val>
                                        </p:tav>
                                      </p:tavLst>
                                    </p:anim>
                                    <p:anim calcmode="lin" valueType="num">
                                      <p:cBhvr>
                                        <p:cTn id="37" dur="500" fill="hold"/>
                                        <p:tgtEl>
                                          <p:spTgt spid="3">
                                            <p:txEl>
                                              <p:pRg st="9" end="9"/>
                                            </p:txEl>
                                          </p:spTgt>
                                        </p:tgtEl>
                                        <p:attrNameLst>
                                          <p:attrName>ppt_h</p:attrName>
                                        </p:attrNameLst>
                                      </p:cBhvr>
                                      <p:tavLst>
                                        <p:tav tm="0">
                                          <p:val>
                                            <p:fltVal val="0"/>
                                          </p:val>
                                        </p:tav>
                                        <p:tav tm="100000">
                                          <p:val>
                                            <p:strVal val="#ppt_h"/>
                                          </p:val>
                                        </p:tav>
                                      </p:tavLst>
                                    </p:anim>
                                    <p:anim calcmode="lin" valueType="num">
                                      <p:cBhvr>
                                        <p:cTn id="38" dur="500" fill="hold"/>
                                        <p:tgtEl>
                                          <p:spTgt spid="3">
                                            <p:txEl>
                                              <p:pRg st="9" end="9"/>
                                            </p:txEl>
                                          </p:spTgt>
                                        </p:tgtEl>
                                        <p:attrNameLst>
                                          <p:attrName>style.rotation</p:attrName>
                                        </p:attrNameLst>
                                      </p:cBhvr>
                                      <p:tavLst>
                                        <p:tav tm="0">
                                          <p:val>
                                            <p:fltVal val="360"/>
                                          </p:val>
                                        </p:tav>
                                        <p:tav tm="100000">
                                          <p:val>
                                            <p:fltVal val="0"/>
                                          </p:val>
                                        </p:tav>
                                      </p:tavLst>
                                    </p:anim>
                                    <p:animEffect transition="in" filter="fade">
                                      <p:cBhvr>
                                        <p:cTn id="39" dur="500"/>
                                        <p:tgtEl>
                                          <p:spTgt spid="3">
                                            <p:txEl>
                                              <p:pRg st="9" end="9"/>
                                            </p:txEl>
                                          </p:spTgt>
                                        </p:tgtEl>
                                      </p:cBhvr>
                                    </p:animEffect>
                                  </p:childTnLst>
                                </p:cTn>
                              </p:par>
                            </p:childTnLst>
                          </p:cTn>
                        </p:par>
                      </p:childTnLst>
                    </p:cTn>
                  </p:par>
                  <p:par>
                    <p:cTn id="40" fill="hold">
                      <p:stCondLst>
                        <p:cond delay="indefinite"/>
                      </p:stCondLst>
                      <p:childTnLst>
                        <p:par>
                          <p:cTn id="41" fill="hold">
                            <p:stCondLst>
                              <p:cond delay="0"/>
                            </p:stCondLst>
                            <p:childTnLst>
                              <p:par>
                                <p:cTn id="42" presetID="3" presetClass="entr" presetSubtype="10" fill="hold" nodeType="clickEffect">
                                  <p:stCondLst>
                                    <p:cond delay="0"/>
                                  </p:stCondLst>
                                  <p:childTnLst>
                                    <p:set>
                                      <p:cBhvr>
                                        <p:cTn id="43" dur="1" fill="hold">
                                          <p:stCondLst>
                                            <p:cond delay="0"/>
                                          </p:stCondLst>
                                        </p:cTn>
                                        <p:tgtEl>
                                          <p:spTgt spid="244738"/>
                                        </p:tgtEl>
                                        <p:attrNameLst>
                                          <p:attrName>style.visibility</p:attrName>
                                        </p:attrNameLst>
                                      </p:cBhvr>
                                      <p:to>
                                        <p:strVal val="visible"/>
                                      </p:to>
                                    </p:set>
                                    <p:animEffect transition="in" filter="blinds(horizontal)">
                                      <p:cBhvr>
                                        <p:cTn id="44" dur="500"/>
                                        <p:tgtEl>
                                          <p:spTgt spid="244738"/>
                                        </p:tgtEl>
                                      </p:cBhvr>
                                    </p:animEffect>
                                  </p:childTnLst>
                                </p:cTn>
                              </p:par>
                            </p:childTnLst>
                          </p:cTn>
                        </p:par>
                      </p:childTnLst>
                    </p:cTn>
                  </p:par>
                  <p:par>
                    <p:cTn id="45" fill="hold">
                      <p:stCondLst>
                        <p:cond delay="indefinite"/>
                      </p:stCondLst>
                      <p:childTnLst>
                        <p:par>
                          <p:cTn id="46" fill="hold">
                            <p:stCondLst>
                              <p:cond delay="0"/>
                            </p:stCondLst>
                            <p:childTnLst>
                              <p:par>
                                <p:cTn id="47" presetID="49" presetClass="entr" presetSubtype="0" decel="100000" fill="hold" nodeType="clickEffect">
                                  <p:stCondLst>
                                    <p:cond delay="0"/>
                                  </p:stCondLst>
                                  <p:childTnLst>
                                    <p:set>
                                      <p:cBhvr>
                                        <p:cTn id="48" dur="1" fill="hold">
                                          <p:stCondLst>
                                            <p:cond delay="0"/>
                                          </p:stCondLst>
                                        </p:cTn>
                                        <p:tgtEl>
                                          <p:spTgt spid="3">
                                            <p:txEl>
                                              <p:pRg st="10" end="10"/>
                                            </p:txEl>
                                          </p:spTgt>
                                        </p:tgtEl>
                                        <p:attrNameLst>
                                          <p:attrName>style.visibility</p:attrName>
                                        </p:attrNameLst>
                                      </p:cBhvr>
                                      <p:to>
                                        <p:strVal val="visible"/>
                                      </p:to>
                                    </p:set>
                                    <p:anim calcmode="lin" valueType="num">
                                      <p:cBhvr>
                                        <p:cTn id="49" dur="500" fill="hold"/>
                                        <p:tgtEl>
                                          <p:spTgt spid="3">
                                            <p:txEl>
                                              <p:pRg st="10" end="10"/>
                                            </p:txEl>
                                          </p:spTgt>
                                        </p:tgtEl>
                                        <p:attrNameLst>
                                          <p:attrName>ppt_w</p:attrName>
                                        </p:attrNameLst>
                                      </p:cBhvr>
                                      <p:tavLst>
                                        <p:tav tm="0">
                                          <p:val>
                                            <p:fltVal val="0"/>
                                          </p:val>
                                        </p:tav>
                                        <p:tav tm="100000">
                                          <p:val>
                                            <p:strVal val="#ppt_w"/>
                                          </p:val>
                                        </p:tav>
                                      </p:tavLst>
                                    </p:anim>
                                    <p:anim calcmode="lin" valueType="num">
                                      <p:cBhvr>
                                        <p:cTn id="50" dur="500" fill="hold"/>
                                        <p:tgtEl>
                                          <p:spTgt spid="3">
                                            <p:txEl>
                                              <p:pRg st="10" end="10"/>
                                            </p:txEl>
                                          </p:spTgt>
                                        </p:tgtEl>
                                        <p:attrNameLst>
                                          <p:attrName>ppt_h</p:attrName>
                                        </p:attrNameLst>
                                      </p:cBhvr>
                                      <p:tavLst>
                                        <p:tav tm="0">
                                          <p:val>
                                            <p:fltVal val="0"/>
                                          </p:val>
                                        </p:tav>
                                        <p:tav tm="100000">
                                          <p:val>
                                            <p:strVal val="#ppt_h"/>
                                          </p:val>
                                        </p:tav>
                                      </p:tavLst>
                                    </p:anim>
                                    <p:anim calcmode="lin" valueType="num">
                                      <p:cBhvr>
                                        <p:cTn id="51" dur="500" fill="hold"/>
                                        <p:tgtEl>
                                          <p:spTgt spid="3">
                                            <p:txEl>
                                              <p:pRg st="10" end="10"/>
                                            </p:txEl>
                                          </p:spTgt>
                                        </p:tgtEl>
                                        <p:attrNameLst>
                                          <p:attrName>style.rotation</p:attrName>
                                        </p:attrNameLst>
                                      </p:cBhvr>
                                      <p:tavLst>
                                        <p:tav tm="0">
                                          <p:val>
                                            <p:fltVal val="360"/>
                                          </p:val>
                                        </p:tav>
                                        <p:tav tm="100000">
                                          <p:val>
                                            <p:fltVal val="0"/>
                                          </p:val>
                                        </p:tav>
                                      </p:tavLst>
                                    </p:anim>
                                    <p:animEffect transition="in" filter="fade">
                                      <p:cBhvr>
                                        <p:cTn id="52" dur="500"/>
                                        <p:tgtEl>
                                          <p:spTgt spid="3">
                                            <p:txEl>
                                              <p:pRg st="10" end="10"/>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3" presetClass="entr" presetSubtype="10" fill="hold" grpId="0" nodeType="clickEffect">
                                  <p:stCondLst>
                                    <p:cond delay="0"/>
                                  </p:stCondLst>
                                  <p:childTnLst>
                                    <p:set>
                                      <p:cBhvr>
                                        <p:cTn id="56" dur="1" fill="hold">
                                          <p:stCondLst>
                                            <p:cond delay="0"/>
                                          </p:stCondLst>
                                        </p:cTn>
                                        <p:tgtEl>
                                          <p:spTgt spid="34"/>
                                        </p:tgtEl>
                                        <p:attrNameLst>
                                          <p:attrName>style.visibility</p:attrName>
                                        </p:attrNameLst>
                                      </p:cBhvr>
                                      <p:to>
                                        <p:strVal val="visible"/>
                                      </p:to>
                                    </p:set>
                                    <p:animEffect transition="in" filter="blinds(horizontal)">
                                      <p:cBhvr>
                                        <p:cTn id="57"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34" grpId="0"/>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内容占位符 2"/>
          <p:cNvSpPr>
            <a:spLocks noGrp="1"/>
          </p:cNvSpPr>
          <p:nvPr>
            <p:ph idx="1"/>
          </p:nvPr>
        </p:nvSpPr>
        <p:spPr>
          <a:xfrm>
            <a:off x="1524000" y="500063"/>
            <a:ext cx="9144000" cy="6286500"/>
          </a:xfrm>
        </p:spPr>
        <p:txBody>
          <a:bodyPr/>
          <a:lstStyle/>
          <a:p>
            <a:pPr>
              <a:lnSpc>
                <a:spcPts val="2800"/>
              </a:lnSpc>
              <a:buFont typeface="Wingdings" panose="05000000000000000000" pitchFamily="2" charset="2"/>
              <a:buNone/>
            </a:pPr>
            <a:endParaRPr lang="zh-CN" altLang="zh-CN" sz="2800" smtClean="0"/>
          </a:p>
          <a:p>
            <a:pPr>
              <a:lnSpc>
                <a:spcPts val="2800"/>
              </a:lnSpc>
              <a:buFont typeface="Wingdings" panose="05000000000000000000" pitchFamily="2" charset="2"/>
              <a:buNone/>
            </a:pPr>
            <a:r>
              <a:rPr lang="en-US" altLang="zh-CN" sz="2800" smtClean="0"/>
              <a:t>   </a:t>
            </a:r>
            <a:endParaRPr lang="zh-CN" altLang="zh-CN" sz="2800" smtClean="0"/>
          </a:p>
          <a:p>
            <a:pPr>
              <a:lnSpc>
                <a:spcPts val="2800"/>
              </a:lnSpc>
              <a:buFont typeface="Wingdings" panose="05000000000000000000" pitchFamily="2" charset="2"/>
              <a:buNone/>
            </a:pPr>
            <a:r>
              <a:rPr lang="en-US" altLang="zh-CN" sz="2800" smtClean="0"/>
              <a:t>   </a:t>
            </a:r>
            <a:endParaRPr lang="zh-CN" altLang="zh-CN" sz="2800" smtClean="0"/>
          </a:p>
          <a:p>
            <a:pPr>
              <a:lnSpc>
                <a:spcPts val="2800"/>
              </a:lnSpc>
              <a:buFont typeface="Wingdings" panose="05000000000000000000" pitchFamily="2" charset="2"/>
              <a:buNone/>
            </a:pPr>
            <a:r>
              <a:rPr lang="en-US" altLang="zh-CN" sz="2800" smtClean="0"/>
              <a:t>        </a:t>
            </a:r>
            <a:endParaRPr lang="zh-CN" altLang="zh-CN" sz="2800" smtClean="0"/>
          </a:p>
          <a:p>
            <a:pPr>
              <a:lnSpc>
                <a:spcPts val="2800"/>
              </a:lnSpc>
              <a:buFont typeface="Wingdings" panose="05000000000000000000" pitchFamily="2" charset="2"/>
              <a:buNone/>
            </a:pPr>
            <a:r>
              <a:rPr lang="en-US" altLang="zh-CN" sz="2800" smtClean="0"/>
              <a:t>   </a:t>
            </a:r>
            <a:endParaRPr lang="zh-CN" altLang="zh-CN" sz="2800" smtClean="0"/>
          </a:p>
          <a:p>
            <a:pPr>
              <a:lnSpc>
                <a:spcPts val="2800"/>
              </a:lnSpc>
              <a:buFont typeface="Wingdings" panose="05000000000000000000" pitchFamily="2" charset="2"/>
              <a:buNone/>
            </a:pPr>
            <a:r>
              <a:rPr lang="en-US" altLang="zh-CN" sz="2800" smtClean="0"/>
              <a:t>   </a:t>
            </a:r>
            <a:endParaRPr lang="zh-CN" altLang="zh-CN" sz="2800" smtClean="0"/>
          </a:p>
          <a:p>
            <a:pPr>
              <a:lnSpc>
                <a:spcPts val="2800"/>
              </a:lnSpc>
              <a:buFont typeface="Wingdings" panose="05000000000000000000" pitchFamily="2" charset="2"/>
              <a:buNone/>
            </a:pPr>
            <a:r>
              <a:rPr lang="en-US" altLang="zh-CN" sz="2800" smtClean="0"/>
              <a:t>   </a:t>
            </a:r>
            <a:endParaRPr lang="zh-CN" altLang="zh-CN" sz="2800" smtClean="0"/>
          </a:p>
          <a:p>
            <a:pPr>
              <a:lnSpc>
                <a:spcPts val="2800"/>
              </a:lnSpc>
              <a:buFont typeface="Wingdings" panose="05000000000000000000" pitchFamily="2" charset="2"/>
              <a:buNone/>
            </a:pPr>
            <a:r>
              <a:rPr lang="en-US" altLang="zh-CN" sz="2800" smtClean="0"/>
              <a:t>   p=head;   </a:t>
            </a:r>
            <a:endParaRPr lang="zh-CN" altLang="zh-CN" sz="2800" smtClean="0"/>
          </a:p>
          <a:p>
            <a:pPr>
              <a:lnSpc>
                <a:spcPts val="2800"/>
              </a:lnSpc>
              <a:buFont typeface="Wingdings" panose="05000000000000000000" pitchFamily="2" charset="2"/>
              <a:buNone/>
            </a:pPr>
            <a:r>
              <a:rPr lang="en-US" altLang="zh-CN" sz="2800" smtClean="0"/>
              <a:t>   do        </a:t>
            </a:r>
            <a:endParaRPr lang="zh-CN" altLang="zh-CN" sz="2800" smtClean="0"/>
          </a:p>
          <a:p>
            <a:pPr>
              <a:lnSpc>
                <a:spcPts val="2800"/>
              </a:lnSpc>
              <a:buFont typeface="Wingdings" panose="05000000000000000000" pitchFamily="2" charset="2"/>
              <a:buNone/>
            </a:pPr>
            <a:r>
              <a:rPr lang="en-US" altLang="zh-CN" sz="2800" smtClean="0"/>
              <a:t>   {printf(“%ld%5.1f\n”,p-&gt;num,p-&gt;score);</a:t>
            </a:r>
            <a:endParaRPr lang="zh-CN" altLang="zh-CN" sz="2800" smtClean="0"/>
          </a:p>
          <a:p>
            <a:pPr>
              <a:lnSpc>
                <a:spcPts val="2800"/>
              </a:lnSpc>
              <a:buFont typeface="Wingdings" panose="05000000000000000000" pitchFamily="2" charset="2"/>
              <a:buNone/>
            </a:pPr>
            <a:r>
              <a:rPr lang="en-US" altLang="zh-CN" sz="2800" smtClean="0"/>
              <a:t>     p=p-&gt;next;   </a:t>
            </a:r>
            <a:endParaRPr lang="zh-CN" altLang="zh-CN" sz="2800" smtClean="0"/>
          </a:p>
          <a:p>
            <a:pPr>
              <a:lnSpc>
                <a:spcPts val="2800"/>
              </a:lnSpc>
              <a:buFont typeface="Wingdings" panose="05000000000000000000" pitchFamily="2" charset="2"/>
              <a:buNone/>
            </a:pPr>
            <a:r>
              <a:rPr lang="en-US" altLang="zh-CN" sz="2800" smtClean="0"/>
              <a:t>	 }while(p!=NULL);   </a:t>
            </a:r>
            <a:endParaRPr lang="zh-CN" altLang="zh-CN" sz="2800" smtClean="0"/>
          </a:p>
          <a:p>
            <a:pPr>
              <a:lnSpc>
                <a:spcPts val="2800"/>
              </a:lnSpc>
              <a:buFont typeface="Wingdings" panose="05000000000000000000" pitchFamily="2" charset="2"/>
              <a:buNone/>
            </a:pPr>
            <a:r>
              <a:rPr lang="en-US" altLang="zh-CN" sz="2800" smtClean="0"/>
              <a:t>   return 0;</a:t>
            </a:r>
            <a:endParaRPr lang="zh-CN" altLang="zh-CN" sz="2800" smtClean="0"/>
          </a:p>
          <a:p>
            <a:pPr>
              <a:lnSpc>
                <a:spcPts val="2800"/>
              </a:lnSpc>
              <a:buFont typeface="Wingdings" panose="05000000000000000000" pitchFamily="2" charset="2"/>
              <a:buNone/>
            </a:pPr>
            <a:r>
              <a:rPr lang="en-US" altLang="zh-CN" sz="2800" smtClean="0"/>
              <a:t>}</a:t>
            </a:r>
            <a:endParaRPr lang="zh-CN" altLang="zh-CN" sz="2800" smtClean="0"/>
          </a:p>
          <a:p>
            <a:pPr>
              <a:lnSpc>
                <a:spcPts val="2800"/>
              </a:lnSpc>
              <a:buFont typeface="Wingdings" panose="05000000000000000000" pitchFamily="2" charset="2"/>
              <a:buNone/>
            </a:pPr>
            <a:endParaRPr lang="zh-CN" altLang="en-US" sz="2800" smtClean="0"/>
          </a:p>
        </p:txBody>
      </p:sp>
      <p:graphicFrame>
        <p:nvGraphicFramePr>
          <p:cNvPr id="4" name="表格 3"/>
          <p:cNvGraphicFramePr>
            <a:graphicFrameLocks noGrp="1"/>
          </p:cNvGraphicFramePr>
          <p:nvPr/>
        </p:nvGraphicFramePr>
        <p:xfrm>
          <a:off x="3167063" y="1762125"/>
          <a:ext cx="1642745" cy="1554480"/>
        </p:xfrm>
        <a:graphic>
          <a:graphicData uri="http://schemas.openxmlformats.org/drawingml/2006/table">
            <a:tbl>
              <a:tblPr firstRow="1" bandRow="1">
                <a:tableStyleId>{5C22544A-7EE6-4342-B048-85BDC9FD1C3A}</a:tableStyleId>
              </a:tblPr>
              <a:tblGrid>
                <a:gridCol w="1642745"/>
              </a:tblGrid>
              <a:tr h="518160">
                <a:tc>
                  <a:txBody>
                    <a:bodyPr/>
                    <a:lstStyle/>
                    <a:p>
                      <a:pPr algn="ctr"/>
                      <a:r>
                        <a:rPr lang="en-US" altLang="zh-CN" sz="2800" b="1" dirty="0" smtClean="0">
                          <a:solidFill>
                            <a:srgbClr val="0000CC"/>
                          </a:solidFill>
                        </a:rPr>
                        <a:t>10101</a:t>
                      </a:r>
                      <a:endParaRPr lang="zh-CN" altLang="en-US" sz="2800" b="1" dirty="0">
                        <a:solidFill>
                          <a:srgbClr val="0000CC"/>
                        </a:solidFill>
                      </a:endParaRPr>
                    </a:p>
                  </a:txBody>
                  <a:tcPr>
                    <a:lnL w="38100" cap="flat" cmpd="sng" algn="ctr">
                      <a:solidFill>
                        <a:srgbClr val="0000CC"/>
                      </a:solidFill>
                      <a:prstDash val="solid"/>
                      <a:round/>
                      <a:headEnd type="none" w="med" len="med"/>
                      <a:tailEnd type="none" w="med" len="med"/>
                    </a:lnL>
                    <a:lnR w="38100" cap="flat" cmpd="sng" algn="ctr">
                      <a:solidFill>
                        <a:srgbClr val="0000CC"/>
                      </a:solidFill>
                      <a:prstDash val="solid"/>
                      <a:round/>
                      <a:headEnd type="none" w="med" len="med"/>
                      <a:tailEnd type="none" w="med" len="med"/>
                    </a:lnR>
                    <a:lnT w="38100" cap="flat" cmpd="sng" algn="ctr">
                      <a:solidFill>
                        <a:srgbClr val="0000CC"/>
                      </a:solidFill>
                      <a:prstDash val="solid"/>
                      <a:round/>
                      <a:headEnd type="none" w="med" len="med"/>
                      <a:tailEnd type="none" w="med" len="med"/>
                    </a:lnT>
                    <a:lnB w="38100" cap="flat" cmpd="sng" algn="ctr">
                      <a:solidFill>
                        <a:srgbClr val="0000CC"/>
                      </a:solidFill>
                      <a:prstDash val="solid"/>
                      <a:round/>
                      <a:headEnd type="none" w="med" len="med"/>
                      <a:tailEnd type="none" w="med" len="med"/>
                    </a:lnB>
                  </a:tcPr>
                </a:tc>
              </a:tr>
              <a:tr h="518160">
                <a:tc>
                  <a:txBody>
                    <a:bodyPr/>
                    <a:lstStyle/>
                    <a:p>
                      <a:pPr algn="ctr"/>
                      <a:r>
                        <a:rPr lang="en-US" altLang="zh-CN" sz="2800" b="1" dirty="0" smtClean="0">
                          <a:solidFill>
                            <a:srgbClr val="0000CC"/>
                          </a:solidFill>
                        </a:rPr>
                        <a:t>88.5</a:t>
                      </a:r>
                      <a:endParaRPr lang="zh-CN" altLang="en-US" sz="2800" b="1" dirty="0">
                        <a:solidFill>
                          <a:srgbClr val="0000CC"/>
                        </a:solidFill>
                      </a:endParaRPr>
                    </a:p>
                  </a:txBody>
                  <a:tcPr>
                    <a:lnL w="38100" cap="flat" cmpd="sng" algn="ctr">
                      <a:solidFill>
                        <a:srgbClr val="0000CC"/>
                      </a:solidFill>
                      <a:prstDash val="solid"/>
                      <a:round/>
                      <a:headEnd type="none" w="med" len="med"/>
                      <a:tailEnd type="none" w="med" len="med"/>
                    </a:lnL>
                    <a:lnR w="38100" cap="flat" cmpd="sng" algn="ctr">
                      <a:solidFill>
                        <a:srgbClr val="0000CC"/>
                      </a:solidFill>
                      <a:prstDash val="solid"/>
                      <a:round/>
                      <a:headEnd type="none" w="med" len="med"/>
                      <a:tailEnd type="none" w="med" len="med"/>
                    </a:lnR>
                    <a:lnT w="38100" cap="flat" cmpd="sng" algn="ctr">
                      <a:solidFill>
                        <a:srgbClr val="0000CC"/>
                      </a:solidFill>
                      <a:prstDash val="solid"/>
                      <a:round/>
                      <a:headEnd type="none" w="med" len="med"/>
                      <a:tailEnd type="none" w="med" len="med"/>
                    </a:lnT>
                    <a:lnB w="38100" cap="flat" cmpd="sng" algn="ctr">
                      <a:solidFill>
                        <a:srgbClr val="0000CC"/>
                      </a:solidFill>
                      <a:prstDash val="solid"/>
                      <a:round/>
                      <a:headEnd type="none" w="med" len="med"/>
                      <a:tailEnd type="none" w="med" len="med"/>
                    </a:lnB>
                  </a:tcPr>
                </a:tc>
              </a:tr>
              <a:tr h="518160">
                <a:tc>
                  <a:txBody>
                    <a:bodyPr/>
                    <a:lstStyle/>
                    <a:p>
                      <a:pPr algn="ctr"/>
                      <a:endParaRPr lang="zh-CN" altLang="en-US" sz="2800" b="1" dirty="0">
                        <a:solidFill>
                          <a:schemeClr val="tx1"/>
                        </a:solidFill>
                      </a:endParaRPr>
                    </a:p>
                  </a:txBody>
                  <a:tcPr>
                    <a:lnL w="38100" cap="flat" cmpd="sng" algn="ctr">
                      <a:solidFill>
                        <a:srgbClr val="0000CC"/>
                      </a:solidFill>
                      <a:prstDash val="solid"/>
                      <a:round/>
                      <a:headEnd type="none" w="med" len="med"/>
                      <a:tailEnd type="none" w="med" len="med"/>
                    </a:lnL>
                    <a:lnR w="38100" cap="flat" cmpd="sng" algn="ctr">
                      <a:solidFill>
                        <a:srgbClr val="0000CC"/>
                      </a:solidFill>
                      <a:prstDash val="solid"/>
                      <a:round/>
                      <a:headEnd type="none" w="med" len="med"/>
                      <a:tailEnd type="none" w="med" len="med"/>
                    </a:lnR>
                    <a:lnT w="38100" cap="flat" cmpd="sng" algn="ctr">
                      <a:solidFill>
                        <a:srgbClr val="0000CC"/>
                      </a:solidFill>
                      <a:prstDash val="solid"/>
                      <a:round/>
                      <a:headEnd type="none" w="med" len="med"/>
                      <a:tailEnd type="none" w="med" len="med"/>
                    </a:lnT>
                    <a:lnB w="38100" cap="flat" cmpd="sng" algn="ctr">
                      <a:solidFill>
                        <a:srgbClr val="0000CC"/>
                      </a:solidFill>
                      <a:prstDash val="solid"/>
                      <a:round/>
                      <a:headEnd type="none" w="med" len="med"/>
                      <a:tailEnd type="none" w="med" len="med"/>
                    </a:lnB>
                  </a:tcPr>
                </a:tc>
              </a:tr>
            </a:tbl>
          </a:graphicData>
        </a:graphic>
      </p:graphicFrame>
      <p:graphicFrame>
        <p:nvGraphicFramePr>
          <p:cNvPr id="5" name="表格 4"/>
          <p:cNvGraphicFramePr>
            <a:graphicFrameLocks noGrp="1"/>
          </p:cNvGraphicFramePr>
          <p:nvPr/>
        </p:nvGraphicFramePr>
        <p:xfrm>
          <a:off x="5453063" y="1762125"/>
          <a:ext cx="1642745" cy="1554480"/>
        </p:xfrm>
        <a:graphic>
          <a:graphicData uri="http://schemas.openxmlformats.org/drawingml/2006/table">
            <a:tbl>
              <a:tblPr firstRow="1" bandRow="1">
                <a:tableStyleId>{5C22544A-7EE6-4342-B048-85BDC9FD1C3A}</a:tableStyleId>
              </a:tblPr>
              <a:tblGrid>
                <a:gridCol w="1642745"/>
              </a:tblGrid>
              <a:tr h="518160">
                <a:tc>
                  <a:txBody>
                    <a:bodyPr/>
                    <a:lstStyle/>
                    <a:p>
                      <a:pPr algn="ctr"/>
                      <a:r>
                        <a:rPr lang="en-US" altLang="zh-CN" sz="2800" b="1" dirty="0" smtClean="0">
                          <a:solidFill>
                            <a:srgbClr val="0000CC"/>
                          </a:solidFill>
                        </a:rPr>
                        <a:t>10103</a:t>
                      </a:r>
                      <a:endParaRPr lang="zh-CN" altLang="en-US" sz="2800" b="1" dirty="0">
                        <a:solidFill>
                          <a:srgbClr val="0000CC"/>
                        </a:solidFill>
                      </a:endParaRPr>
                    </a:p>
                  </a:txBody>
                  <a:tcPr>
                    <a:lnL w="38100" cap="flat" cmpd="sng" algn="ctr">
                      <a:solidFill>
                        <a:srgbClr val="0000CC"/>
                      </a:solidFill>
                      <a:prstDash val="solid"/>
                      <a:round/>
                      <a:headEnd type="none" w="med" len="med"/>
                      <a:tailEnd type="none" w="med" len="med"/>
                    </a:lnL>
                    <a:lnR w="38100" cap="flat" cmpd="sng" algn="ctr">
                      <a:solidFill>
                        <a:srgbClr val="0000CC"/>
                      </a:solidFill>
                      <a:prstDash val="solid"/>
                      <a:round/>
                      <a:headEnd type="none" w="med" len="med"/>
                      <a:tailEnd type="none" w="med" len="med"/>
                    </a:lnR>
                    <a:lnT w="38100" cap="flat" cmpd="sng" algn="ctr">
                      <a:solidFill>
                        <a:srgbClr val="0000CC"/>
                      </a:solidFill>
                      <a:prstDash val="solid"/>
                      <a:round/>
                      <a:headEnd type="none" w="med" len="med"/>
                      <a:tailEnd type="none" w="med" len="med"/>
                    </a:lnT>
                    <a:lnB w="38100" cap="flat" cmpd="sng" algn="ctr">
                      <a:solidFill>
                        <a:srgbClr val="0000CC"/>
                      </a:solidFill>
                      <a:prstDash val="solid"/>
                      <a:round/>
                      <a:headEnd type="none" w="med" len="med"/>
                      <a:tailEnd type="none" w="med" len="med"/>
                    </a:lnB>
                  </a:tcPr>
                </a:tc>
              </a:tr>
              <a:tr h="518160">
                <a:tc>
                  <a:txBody>
                    <a:bodyPr/>
                    <a:lstStyle/>
                    <a:p>
                      <a:pPr algn="ctr"/>
                      <a:r>
                        <a:rPr lang="en-US" altLang="zh-CN" sz="2800" b="1" dirty="0" smtClean="0">
                          <a:solidFill>
                            <a:srgbClr val="0000CC"/>
                          </a:solidFill>
                        </a:rPr>
                        <a:t>90</a:t>
                      </a:r>
                      <a:endParaRPr lang="zh-CN" altLang="en-US" sz="2800" b="1" dirty="0">
                        <a:solidFill>
                          <a:srgbClr val="0000CC"/>
                        </a:solidFill>
                      </a:endParaRPr>
                    </a:p>
                  </a:txBody>
                  <a:tcPr>
                    <a:lnL w="38100" cap="flat" cmpd="sng" algn="ctr">
                      <a:solidFill>
                        <a:srgbClr val="0000CC"/>
                      </a:solidFill>
                      <a:prstDash val="solid"/>
                      <a:round/>
                      <a:headEnd type="none" w="med" len="med"/>
                      <a:tailEnd type="none" w="med" len="med"/>
                    </a:lnL>
                    <a:lnR w="38100" cap="flat" cmpd="sng" algn="ctr">
                      <a:solidFill>
                        <a:srgbClr val="0000CC"/>
                      </a:solidFill>
                      <a:prstDash val="solid"/>
                      <a:round/>
                      <a:headEnd type="none" w="med" len="med"/>
                      <a:tailEnd type="none" w="med" len="med"/>
                    </a:lnR>
                    <a:lnT w="38100" cap="flat" cmpd="sng" algn="ctr">
                      <a:solidFill>
                        <a:srgbClr val="0000CC"/>
                      </a:solidFill>
                      <a:prstDash val="solid"/>
                      <a:round/>
                      <a:headEnd type="none" w="med" len="med"/>
                      <a:tailEnd type="none" w="med" len="med"/>
                    </a:lnT>
                    <a:lnB w="38100" cap="flat" cmpd="sng" algn="ctr">
                      <a:solidFill>
                        <a:srgbClr val="0000CC"/>
                      </a:solidFill>
                      <a:prstDash val="solid"/>
                      <a:round/>
                      <a:headEnd type="none" w="med" len="med"/>
                      <a:tailEnd type="none" w="med" len="med"/>
                    </a:lnB>
                  </a:tcPr>
                </a:tc>
              </a:tr>
              <a:tr h="518160">
                <a:tc>
                  <a:txBody>
                    <a:bodyPr/>
                    <a:lstStyle/>
                    <a:p>
                      <a:pPr algn="ctr"/>
                      <a:endParaRPr lang="zh-CN" altLang="en-US" sz="2800" b="1" dirty="0">
                        <a:solidFill>
                          <a:schemeClr val="tx1"/>
                        </a:solidFill>
                      </a:endParaRPr>
                    </a:p>
                  </a:txBody>
                  <a:tcPr>
                    <a:lnL w="38100" cap="flat" cmpd="sng" algn="ctr">
                      <a:solidFill>
                        <a:srgbClr val="0000CC"/>
                      </a:solidFill>
                      <a:prstDash val="solid"/>
                      <a:round/>
                      <a:headEnd type="none" w="med" len="med"/>
                      <a:tailEnd type="none" w="med" len="med"/>
                    </a:lnL>
                    <a:lnR w="38100" cap="flat" cmpd="sng" algn="ctr">
                      <a:solidFill>
                        <a:srgbClr val="0000CC"/>
                      </a:solidFill>
                      <a:prstDash val="solid"/>
                      <a:round/>
                      <a:headEnd type="none" w="med" len="med"/>
                      <a:tailEnd type="none" w="med" len="med"/>
                    </a:lnR>
                    <a:lnT w="38100" cap="flat" cmpd="sng" algn="ctr">
                      <a:solidFill>
                        <a:srgbClr val="0000CC"/>
                      </a:solidFill>
                      <a:prstDash val="solid"/>
                      <a:round/>
                      <a:headEnd type="none" w="med" len="med"/>
                      <a:tailEnd type="none" w="med" len="med"/>
                    </a:lnT>
                    <a:lnB w="38100" cap="flat" cmpd="sng" algn="ctr">
                      <a:solidFill>
                        <a:srgbClr val="0000CC"/>
                      </a:solidFill>
                      <a:prstDash val="solid"/>
                      <a:round/>
                      <a:headEnd type="none" w="med" len="med"/>
                      <a:tailEnd type="none" w="med" len="med"/>
                    </a:lnB>
                  </a:tcPr>
                </a:tc>
              </a:tr>
            </a:tbl>
          </a:graphicData>
        </a:graphic>
      </p:graphicFrame>
      <p:graphicFrame>
        <p:nvGraphicFramePr>
          <p:cNvPr id="6" name="表格 5"/>
          <p:cNvGraphicFramePr>
            <a:graphicFrameLocks noGrp="1"/>
          </p:cNvGraphicFramePr>
          <p:nvPr/>
        </p:nvGraphicFramePr>
        <p:xfrm>
          <a:off x="7596188" y="1762125"/>
          <a:ext cx="1571625" cy="1554480"/>
        </p:xfrm>
        <a:graphic>
          <a:graphicData uri="http://schemas.openxmlformats.org/drawingml/2006/table">
            <a:tbl>
              <a:tblPr firstRow="1" bandRow="1">
                <a:tableStyleId>{5C22544A-7EE6-4342-B048-85BDC9FD1C3A}</a:tableStyleId>
              </a:tblPr>
              <a:tblGrid>
                <a:gridCol w="1571625"/>
              </a:tblGrid>
              <a:tr h="518160">
                <a:tc>
                  <a:txBody>
                    <a:bodyPr/>
                    <a:lstStyle/>
                    <a:p>
                      <a:pPr algn="ctr"/>
                      <a:r>
                        <a:rPr lang="en-US" altLang="zh-CN" sz="2800" b="1" dirty="0" smtClean="0">
                          <a:solidFill>
                            <a:srgbClr val="0000CC"/>
                          </a:solidFill>
                        </a:rPr>
                        <a:t>10107</a:t>
                      </a:r>
                      <a:endParaRPr lang="zh-CN" altLang="en-US" sz="2800" b="1" dirty="0">
                        <a:solidFill>
                          <a:srgbClr val="0000CC"/>
                        </a:solidFill>
                      </a:endParaRPr>
                    </a:p>
                  </a:txBody>
                  <a:tcPr>
                    <a:lnL w="38100" cap="flat" cmpd="sng" algn="ctr">
                      <a:solidFill>
                        <a:srgbClr val="0000CC"/>
                      </a:solidFill>
                      <a:prstDash val="solid"/>
                      <a:round/>
                      <a:headEnd type="none" w="med" len="med"/>
                      <a:tailEnd type="none" w="med" len="med"/>
                    </a:lnL>
                    <a:lnR w="38100" cap="flat" cmpd="sng" algn="ctr">
                      <a:solidFill>
                        <a:srgbClr val="0000CC"/>
                      </a:solidFill>
                      <a:prstDash val="solid"/>
                      <a:round/>
                      <a:headEnd type="none" w="med" len="med"/>
                      <a:tailEnd type="none" w="med" len="med"/>
                    </a:lnR>
                    <a:lnT w="38100" cap="flat" cmpd="sng" algn="ctr">
                      <a:solidFill>
                        <a:srgbClr val="0000CC"/>
                      </a:solidFill>
                      <a:prstDash val="solid"/>
                      <a:round/>
                      <a:headEnd type="none" w="med" len="med"/>
                      <a:tailEnd type="none" w="med" len="med"/>
                    </a:lnT>
                    <a:lnB w="38100" cap="flat" cmpd="sng" algn="ctr">
                      <a:solidFill>
                        <a:srgbClr val="0000CC"/>
                      </a:solidFill>
                      <a:prstDash val="solid"/>
                      <a:round/>
                      <a:headEnd type="none" w="med" len="med"/>
                      <a:tailEnd type="none" w="med" len="med"/>
                    </a:lnB>
                  </a:tcPr>
                </a:tc>
              </a:tr>
              <a:tr h="518160">
                <a:tc>
                  <a:txBody>
                    <a:bodyPr/>
                    <a:lstStyle/>
                    <a:p>
                      <a:pPr algn="ctr"/>
                      <a:r>
                        <a:rPr lang="en-US" altLang="zh-CN" sz="2800" b="1" dirty="0" smtClean="0">
                          <a:solidFill>
                            <a:srgbClr val="0000CC"/>
                          </a:solidFill>
                        </a:rPr>
                        <a:t>85</a:t>
                      </a:r>
                      <a:endParaRPr lang="zh-CN" altLang="en-US" sz="2800" b="1" dirty="0">
                        <a:solidFill>
                          <a:srgbClr val="0000CC"/>
                        </a:solidFill>
                      </a:endParaRPr>
                    </a:p>
                  </a:txBody>
                  <a:tcPr>
                    <a:lnL w="38100" cap="flat" cmpd="sng" algn="ctr">
                      <a:solidFill>
                        <a:srgbClr val="0000CC"/>
                      </a:solidFill>
                      <a:prstDash val="solid"/>
                      <a:round/>
                      <a:headEnd type="none" w="med" len="med"/>
                      <a:tailEnd type="none" w="med" len="med"/>
                    </a:lnL>
                    <a:lnR w="38100" cap="flat" cmpd="sng" algn="ctr">
                      <a:solidFill>
                        <a:srgbClr val="0000CC"/>
                      </a:solidFill>
                      <a:prstDash val="solid"/>
                      <a:round/>
                      <a:headEnd type="none" w="med" len="med"/>
                      <a:tailEnd type="none" w="med" len="med"/>
                    </a:lnR>
                    <a:lnT w="38100" cap="flat" cmpd="sng" algn="ctr">
                      <a:solidFill>
                        <a:srgbClr val="0000CC"/>
                      </a:solidFill>
                      <a:prstDash val="solid"/>
                      <a:round/>
                      <a:headEnd type="none" w="med" len="med"/>
                      <a:tailEnd type="none" w="med" len="med"/>
                    </a:lnT>
                    <a:lnB w="38100" cap="flat" cmpd="sng" algn="ctr">
                      <a:solidFill>
                        <a:srgbClr val="0000CC"/>
                      </a:solidFill>
                      <a:prstDash val="solid"/>
                      <a:round/>
                      <a:headEnd type="none" w="med" len="med"/>
                      <a:tailEnd type="none" w="med" len="med"/>
                    </a:lnB>
                  </a:tcPr>
                </a:tc>
              </a:tr>
              <a:tr h="518160">
                <a:tc>
                  <a:txBody>
                    <a:bodyPr/>
                    <a:lstStyle/>
                    <a:p>
                      <a:pPr algn="ctr"/>
                      <a:endParaRPr lang="zh-CN" altLang="en-US" sz="2800" b="1" dirty="0">
                        <a:solidFill>
                          <a:schemeClr val="tx1"/>
                        </a:solidFill>
                      </a:endParaRPr>
                    </a:p>
                  </a:txBody>
                  <a:tcPr>
                    <a:lnL w="38100" cap="flat" cmpd="sng" algn="ctr">
                      <a:solidFill>
                        <a:srgbClr val="0000CC"/>
                      </a:solidFill>
                      <a:prstDash val="solid"/>
                      <a:round/>
                      <a:headEnd type="none" w="med" len="med"/>
                      <a:tailEnd type="none" w="med" len="med"/>
                    </a:lnL>
                    <a:lnR w="38100" cap="flat" cmpd="sng" algn="ctr">
                      <a:solidFill>
                        <a:srgbClr val="0000CC"/>
                      </a:solidFill>
                      <a:prstDash val="solid"/>
                      <a:round/>
                      <a:headEnd type="none" w="med" len="med"/>
                      <a:tailEnd type="none" w="med" len="med"/>
                    </a:lnR>
                    <a:lnT w="38100" cap="flat" cmpd="sng" algn="ctr">
                      <a:solidFill>
                        <a:srgbClr val="0000CC"/>
                      </a:solidFill>
                      <a:prstDash val="solid"/>
                      <a:round/>
                      <a:headEnd type="none" w="med" len="med"/>
                      <a:tailEnd type="none" w="med" len="med"/>
                    </a:lnT>
                    <a:lnB w="38100" cap="flat" cmpd="sng" algn="ctr">
                      <a:solidFill>
                        <a:srgbClr val="0000CC"/>
                      </a:solidFill>
                      <a:prstDash val="solid"/>
                      <a:round/>
                      <a:headEnd type="none" w="med" len="med"/>
                      <a:tailEnd type="none" w="med" len="med"/>
                    </a:lnB>
                  </a:tcPr>
                </a:tc>
              </a:tr>
            </a:tbl>
          </a:graphicData>
        </a:graphic>
      </p:graphicFrame>
      <p:sp>
        <p:nvSpPr>
          <p:cNvPr id="7" name="TextBox 6"/>
          <p:cNvSpPr txBox="1"/>
          <p:nvPr/>
        </p:nvSpPr>
        <p:spPr>
          <a:xfrm>
            <a:off x="3238500" y="1262063"/>
            <a:ext cx="1571625" cy="521970"/>
          </a:xfrm>
          <a:prstGeom prst="rect">
            <a:avLst/>
          </a:prstGeom>
          <a:noFill/>
        </p:spPr>
        <p:txBody>
          <a:bodyPr>
            <a:spAutoFit/>
          </a:bodyPr>
          <a:lstStyle/>
          <a:p>
            <a:pPr algn="ctr">
              <a:defRPr/>
            </a:pPr>
            <a:r>
              <a:rPr lang="en-US" altLang="zh-CN" sz="2800" b="1" dirty="0">
                <a:solidFill>
                  <a:srgbClr val="C00000"/>
                </a:solidFill>
                <a:latin typeface="+mn-lt"/>
                <a:ea typeface="+mn-ea"/>
              </a:rPr>
              <a:t>a</a:t>
            </a:r>
            <a:r>
              <a:rPr lang="zh-CN" altLang="en-US" sz="2800" b="1" dirty="0">
                <a:solidFill>
                  <a:srgbClr val="C00000"/>
                </a:solidFill>
                <a:latin typeface="+mn-lt"/>
                <a:ea typeface="+mn-ea"/>
              </a:rPr>
              <a:t>结点</a:t>
            </a:r>
            <a:endParaRPr lang="zh-CN" altLang="en-US" sz="2800" b="1" dirty="0">
              <a:solidFill>
                <a:srgbClr val="C00000"/>
              </a:solidFill>
              <a:latin typeface="+mn-lt"/>
              <a:ea typeface="+mn-ea"/>
            </a:endParaRPr>
          </a:p>
        </p:txBody>
      </p:sp>
      <p:sp>
        <p:nvSpPr>
          <p:cNvPr id="8" name="TextBox 7"/>
          <p:cNvSpPr txBox="1"/>
          <p:nvPr/>
        </p:nvSpPr>
        <p:spPr>
          <a:xfrm>
            <a:off x="5453063" y="1262063"/>
            <a:ext cx="1500187" cy="521970"/>
          </a:xfrm>
          <a:prstGeom prst="rect">
            <a:avLst/>
          </a:prstGeom>
          <a:noFill/>
        </p:spPr>
        <p:txBody>
          <a:bodyPr>
            <a:spAutoFit/>
          </a:bodyPr>
          <a:lstStyle/>
          <a:p>
            <a:pPr algn="ctr">
              <a:defRPr/>
            </a:pPr>
            <a:r>
              <a:rPr lang="en-US" altLang="zh-CN" sz="2800" b="1" dirty="0">
                <a:solidFill>
                  <a:srgbClr val="C00000"/>
                </a:solidFill>
                <a:latin typeface="+mn-lt"/>
                <a:ea typeface="+mn-ea"/>
              </a:rPr>
              <a:t>b</a:t>
            </a:r>
            <a:r>
              <a:rPr lang="zh-CN" altLang="en-US" sz="2800" b="1" dirty="0">
                <a:solidFill>
                  <a:srgbClr val="C00000"/>
                </a:solidFill>
                <a:latin typeface="+mn-lt"/>
                <a:ea typeface="+mn-ea"/>
              </a:rPr>
              <a:t>结点</a:t>
            </a:r>
            <a:endParaRPr lang="zh-CN" altLang="en-US" sz="2800" b="1" dirty="0">
              <a:solidFill>
                <a:srgbClr val="C00000"/>
              </a:solidFill>
              <a:latin typeface="+mn-lt"/>
              <a:ea typeface="+mn-ea"/>
            </a:endParaRPr>
          </a:p>
        </p:txBody>
      </p:sp>
      <p:cxnSp>
        <p:nvCxnSpPr>
          <p:cNvPr id="78883" name="直接箭头连接符 8"/>
          <p:cNvCxnSpPr>
            <a:cxnSpLocks noChangeShapeType="1"/>
          </p:cNvCxnSpPr>
          <p:nvPr/>
        </p:nvCxnSpPr>
        <p:spPr bwMode="auto">
          <a:xfrm>
            <a:off x="5167313" y="2047875"/>
            <a:ext cx="285750" cy="1588"/>
          </a:xfrm>
          <a:prstGeom prst="straightConnector1">
            <a:avLst/>
          </a:prstGeom>
          <a:noFill/>
          <a:ln w="38100" algn="ctr">
            <a:solidFill>
              <a:srgbClr val="00B050"/>
            </a:solidFill>
            <a:miter lim="800000"/>
            <a:tailEnd type="arrow" w="med" len="med"/>
          </a:ln>
        </p:spPr>
      </p:cxnSp>
      <p:cxnSp>
        <p:nvCxnSpPr>
          <p:cNvPr id="78884" name="直接连接符 9"/>
          <p:cNvCxnSpPr>
            <a:cxnSpLocks noChangeShapeType="1"/>
          </p:cNvCxnSpPr>
          <p:nvPr/>
        </p:nvCxnSpPr>
        <p:spPr bwMode="auto">
          <a:xfrm>
            <a:off x="3952875" y="3119438"/>
            <a:ext cx="1214438" cy="0"/>
          </a:xfrm>
          <a:prstGeom prst="line">
            <a:avLst/>
          </a:prstGeom>
          <a:noFill/>
          <a:ln w="38100" algn="ctr">
            <a:solidFill>
              <a:srgbClr val="00B050"/>
            </a:solidFill>
            <a:miter lim="800000"/>
          </a:ln>
        </p:spPr>
      </p:cxnSp>
      <p:cxnSp>
        <p:nvCxnSpPr>
          <p:cNvPr id="78885" name="直接连接符 10"/>
          <p:cNvCxnSpPr>
            <a:cxnSpLocks noChangeShapeType="1"/>
          </p:cNvCxnSpPr>
          <p:nvPr/>
        </p:nvCxnSpPr>
        <p:spPr bwMode="auto">
          <a:xfrm rot="5400000" flipH="1" flipV="1">
            <a:off x="4631531" y="2583657"/>
            <a:ext cx="1071563" cy="0"/>
          </a:xfrm>
          <a:prstGeom prst="line">
            <a:avLst/>
          </a:prstGeom>
          <a:noFill/>
          <a:ln w="38100" algn="ctr">
            <a:solidFill>
              <a:srgbClr val="00B050"/>
            </a:solidFill>
            <a:miter lim="800000"/>
          </a:ln>
        </p:spPr>
      </p:cxnSp>
      <p:sp>
        <p:nvSpPr>
          <p:cNvPr id="12" name="TextBox 11"/>
          <p:cNvSpPr txBox="1"/>
          <p:nvPr/>
        </p:nvSpPr>
        <p:spPr>
          <a:xfrm>
            <a:off x="7739063" y="1239838"/>
            <a:ext cx="1357312" cy="521970"/>
          </a:xfrm>
          <a:prstGeom prst="rect">
            <a:avLst/>
          </a:prstGeom>
          <a:noFill/>
        </p:spPr>
        <p:txBody>
          <a:bodyPr>
            <a:spAutoFit/>
          </a:bodyPr>
          <a:lstStyle/>
          <a:p>
            <a:pPr algn="ctr">
              <a:defRPr/>
            </a:pPr>
            <a:r>
              <a:rPr lang="en-US" altLang="zh-CN" sz="2800" b="1" dirty="0">
                <a:solidFill>
                  <a:srgbClr val="C00000"/>
                </a:solidFill>
                <a:latin typeface="+mn-lt"/>
                <a:ea typeface="+mn-ea"/>
              </a:rPr>
              <a:t>c</a:t>
            </a:r>
            <a:r>
              <a:rPr lang="zh-CN" altLang="en-US" sz="2800" b="1" dirty="0">
                <a:solidFill>
                  <a:srgbClr val="C00000"/>
                </a:solidFill>
                <a:latin typeface="+mn-lt"/>
                <a:ea typeface="+mn-ea"/>
              </a:rPr>
              <a:t>结点</a:t>
            </a:r>
            <a:endParaRPr lang="zh-CN" altLang="en-US" sz="2800" b="1" dirty="0">
              <a:solidFill>
                <a:srgbClr val="C00000"/>
              </a:solidFill>
              <a:latin typeface="+mn-lt"/>
              <a:ea typeface="+mn-ea"/>
            </a:endParaRPr>
          </a:p>
        </p:txBody>
      </p:sp>
      <p:cxnSp>
        <p:nvCxnSpPr>
          <p:cNvPr id="78887" name="直接箭头连接符 12"/>
          <p:cNvCxnSpPr>
            <a:cxnSpLocks noChangeShapeType="1"/>
          </p:cNvCxnSpPr>
          <p:nvPr/>
        </p:nvCxnSpPr>
        <p:spPr bwMode="auto">
          <a:xfrm>
            <a:off x="7310438" y="2047875"/>
            <a:ext cx="285750" cy="1588"/>
          </a:xfrm>
          <a:prstGeom prst="straightConnector1">
            <a:avLst/>
          </a:prstGeom>
          <a:noFill/>
          <a:ln w="38100" algn="ctr">
            <a:solidFill>
              <a:srgbClr val="00B050"/>
            </a:solidFill>
            <a:miter lim="800000"/>
            <a:tailEnd type="arrow" w="med" len="med"/>
          </a:ln>
        </p:spPr>
      </p:cxnSp>
      <p:cxnSp>
        <p:nvCxnSpPr>
          <p:cNvPr id="78888" name="直接连接符 13"/>
          <p:cNvCxnSpPr>
            <a:cxnSpLocks noChangeShapeType="1"/>
          </p:cNvCxnSpPr>
          <p:nvPr/>
        </p:nvCxnSpPr>
        <p:spPr bwMode="auto">
          <a:xfrm>
            <a:off x="6310313" y="3119438"/>
            <a:ext cx="1000125" cy="0"/>
          </a:xfrm>
          <a:prstGeom prst="line">
            <a:avLst/>
          </a:prstGeom>
          <a:noFill/>
          <a:ln w="38100" algn="ctr">
            <a:solidFill>
              <a:srgbClr val="00B050"/>
            </a:solidFill>
            <a:miter lim="800000"/>
          </a:ln>
        </p:spPr>
      </p:cxnSp>
      <p:cxnSp>
        <p:nvCxnSpPr>
          <p:cNvPr id="78889" name="直接连接符 14"/>
          <p:cNvCxnSpPr>
            <a:cxnSpLocks noChangeShapeType="1"/>
          </p:cNvCxnSpPr>
          <p:nvPr/>
        </p:nvCxnSpPr>
        <p:spPr bwMode="auto">
          <a:xfrm rot="5400000" flipH="1" flipV="1">
            <a:off x="6774656" y="2583657"/>
            <a:ext cx="1071563" cy="0"/>
          </a:xfrm>
          <a:prstGeom prst="line">
            <a:avLst/>
          </a:prstGeom>
          <a:noFill/>
          <a:ln w="38100" algn="ctr">
            <a:solidFill>
              <a:srgbClr val="00B050"/>
            </a:solidFill>
            <a:miter lim="800000"/>
          </a:ln>
        </p:spPr>
      </p:cxnSp>
      <p:sp>
        <p:nvSpPr>
          <p:cNvPr id="16" name="TextBox 15"/>
          <p:cNvSpPr txBox="1"/>
          <p:nvPr/>
        </p:nvSpPr>
        <p:spPr>
          <a:xfrm>
            <a:off x="9096375" y="1714500"/>
            <a:ext cx="1428750" cy="521970"/>
          </a:xfrm>
          <a:prstGeom prst="rect">
            <a:avLst/>
          </a:prstGeom>
          <a:noFill/>
        </p:spPr>
        <p:txBody>
          <a:bodyPr>
            <a:spAutoFit/>
          </a:bodyPr>
          <a:lstStyle/>
          <a:p>
            <a:pPr algn="ctr">
              <a:defRPr/>
            </a:pPr>
            <a:r>
              <a:rPr lang="en-US" altLang="zh-CN" sz="2800" b="1" dirty="0">
                <a:solidFill>
                  <a:srgbClr val="00B0F0"/>
                </a:solidFill>
                <a:latin typeface="+mn-lt"/>
                <a:ea typeface="+mn-ea"/>
              </a:rPr>
              <a:t>num</a:t>
            </a:r>
            <a:endParaRPr lang="zh-CN" altLang="en-US" sz="2800" b="1" dirty="0">
              <a:solidFill>
                <a:srgbClr val="00B0F0"/>
              </a:solidFill>
              <a:latin typeface="+mn-lt"/>
              <a:ea typeface="+mn-ea"/>
            </a:endParaRPr>
          </a:p>
        </p:txBody>
      </p:sp>
      <p:sp>
        <p:nvSpPr>
          <p:cNvPr id="17" name="TextBox 16"/>
          <p:cNvSpPr txBox="1"/>
          <p:nvPr/>
        </p:nvSpPr>
        <p:spPr>
          <a:xfrm>
            <a:off x="9096375" y="2214563"/>
            <a:ext cx="1428750" cy="521970"/>
          </a:xfrm>
          <a:prstGeom prst="rect">
            <a:avLst/>
          </a:prstGeom>
          <a:noFill/>
        </p:spPr>
        <p:txBody>
          <a:bodyPr>
            <a:spAutoFit/>
          </a:bodyPr>
          <a:lstStyle/>
          <a:p>
            <a:pPr algn="ctr">
              <a:defRPr/>
            </a:pPr>
            <a:r>
              <a:rPr lang="en-US" altLang="zh-CN" sz="2800" b="1" dirty="0">
                <a:solidFill>
                  <a:srgbClr val="00B0F0"/>
                </a:solidFill>
                <a:latin typeface="+mn-lt"/>
                <a:ea typeface="+mn-ea"/>
              </a:rPr>
              <a:t>score</a:t>
            </a:r>
            <a:endParaRPr lang="zh-CN" altLang="en-US" sz="2800" b="1" dirty="0">
              <a:solidFill>
                <a:srgbClr val="00B0F0"/>
              </a:solidFill>
              <a:latin typeface="+mn-lt"/>
              <a:ea typeface="+mn-ea"/>
            </a:endParaRPr>
          </a:p>
        </p:txBody>
      </p:sp>
      <p:sp>
        <p:nvSpPr>
          <p:cNvPr id="18" name="TextBox 17"/>
          <p:cNvSpPr txBox="1"/>
          <p:nvPr/>
        </p:nvSpPr>
        <p:spPr>
          <a:xfrm>
            <a:off x="9096375" y="2714625"/>
            <a:ext cx="1428750" cy="521970"/>
          </a:xfrm>
          <a:prstGeom prst="rect">
            <a:avLst/>
          </a:prstGeom>
          <a:noFill/>
        </p:spPr>
        <p:txBody>
          <a:bodyPr>
            <a:spAutoFit/>
          </a:bodyPr>
          <a:lstStyle/>
          <a:p>
            <a:pPr algn="ctr">
              <a:defRPr/>
            </a:pPr>
            <a:r>
              <a:rPr lang="en-US" altLang="zh-CN" sz="2800" b="1" dirty="0">
                <a:solidFill>
                  <a:srgbClr val="00B0F0"/>
                </a:solidFill>
                <a:latin typeface="+mn-lt"/>
                <a:ea typeface="+mn-ea"/>
              </a:rPr>
              <a:t>next</a:t>
            </a:r>
            <a:endParaRPr lang="zh-CN" altLang="en-US" sz="2800" b="1" dirty="0">
              <a:solidFill>
                <a:srgbClr val="00B0F0"/>
              </a:solidFill>
              <a:latin typeface="+mn-lt"/>
              <a:ea typeface="+mn-ea"/>
            </a:endParaRPr>
          </a:p>
        </p:txBody>
      </p:sp>
      <p:sp>
        <p:nvSpPr>
          <p:cNvPr id="19" name="TextBox 18"/>
          <p:cNvSpPr txBox="1"/>
          <p:nvPr/>
        </p:nvSpPr>
        <p:spPr>
          <a:xfrm>
            <a:off x="1809750" y="1260475"/>
            <a:ext cx="1214438" cy="521970"/>
          </a:xfrm>
          <a:prstGeom prst="rect">
            <a:avLst/>
          </a:prstGeom>
          <a:noFill/>
        </p:spPr>
        <p:txBody>
          <a:bodyPr>
            <a:spAutoFit/>
          </a:bodyPr>
          <a:lstStyle/>
          <a:p>
            <a:pPr>
              <a:defRPr/>
            </a:pPr>
            <a:r>
              <a:rPr lang="en-US" altLang="zh-CN" sz="2800" b="1" dirty="0">
                <a:solidFill>
                  <a:srgbClr val="C00000"/>
                </a:solidFill>
                <a:latin typeface="+mn-lt"/>
                <a:ea typeface="+mn-ea"/>
              </a:rPr>
              <a:t>head</a:t>
            </a:r>
            <a:endParaRPr lang="zh-CN" altLang="en-US" sz="2800" b="1" dirty="0">
              <a:solidFill>
                <a:srgbClr val="C00000"/>
              </a:solidFill>
              <a:latin typeface="+mn-lt"/>
              <a:ea typeface="+mn-ea"/>
            </a:endParaRPr>
          </a:p>
        </p:txBody>
      </p:sp>
      <p:cxnSp>
        <p:nvCxnSpPr>
          <p:cNvPr id="78894" name="直接箭头连接符 19"/>
          <p:cNvCxnSpPr>
            <a:cxnSpLocks noChangeShapeType="1"/>
          </p:cNvCxnSpPr>
          <p:nvPr/>
        </p:nvCxnSpPr>
        <p:spPr bwMode="auto">
          <a:xfrm>
            <a:off x="1881188" y="1928813"/>
            <a:ext cx="1285875" cy="1587"/>
          </a:xfrm>
          <a:prstGeom prst="straightConnector1">
            <a:avLst/>
          </a:prstGeom>
          <a:noFill/>
          <a:ln w="38100" algn="ctr">
            <a:solidFill>
              <a:srgbClr val="C00000"/>
            </a:solidFill>
            <a:miter lim="800000"/>
            <a:tailEnd type="arrow" w="med" len="med"/>
          </a:ln>
        </p:spPr>
      </p:cxnSp>
      <p:cxnSp>
        <p:nvCxnSpPr>
          <p:cNvPr id="78895" name="直接箭头连接符 20"/>
          <p:cNvCxnSpPr>
            <a:cxnSpLocks noChangeShapeType="1"/>
          </p:cNvCxnSpPr>
          <p:nvPr/>
        </p:nvCxnSpPr>
        <p:spPr bwMode="auto">
          <a:xfrm>
            <a:off x="5154613" y="2046288"/>
            <a:ext cx="285750" cy="1587"/>
          </a:xfrm>
          <a:prstGeom prst="straightConnector1">
            <a:avLst/>
          </a:prstGeom>
          <a:noFill/>
          <a:ln w="38100" algn="ctr">
            <a:solidFill>
              <a:srgbClr val="C00000"/>
            </a:solidFill>
            <a:miter lim="800000"/>
            <a:tailEnd type="arrow" w="med" len="med"/>
          </a:ln>
        </p:spPr>
      </p:cxnSp>
      <p:cxnSp>
        <p:nvCxnSpPr>
          <p:cNvPr id="78896" name="直接连接符 21"/>
          <p:cNvCxnSpPr>
            <a:cxnSpLocks noChangeShapeType="1"/>
          </p:cNvCxnSpPr>
          <p:nvPr/>
        </p:nvCxnSpPr>
        <p:spPr bwMode="auto">
          <a:xfrm>
            <a:off x="3940175" y="3117850"/>
            <a:ext cx="1214438" cy="0"/>
          </a:xfrm>
          <a:prstGeom prst="line">
            <a:avLst/>
          </a:prstGeom>
          <a:noFill/>
          <a:ln w="38100" algn="ctr">
            <a:solidFill>
              <a:srgbClr val="C00000"/>
            </a:solidFill>
            <a:miter lim="800000"/>
          </a:ln>
        </p:spPr>
      </p:cxnSp>
      <p:cxnSp>
        <p:nvCxnSpPr>
          <p:cNvPr id="78897" name="直接连接符 22"/>
          <p:cNvCxnSpPr>
            <a:cxnSpLocks noChangeShapeType="1"/>
          </p:cNvCxnSpPr>
          <p:nvPr/>
        </p:nvCxnSpPr>
        <p:spPr bwMode="auto">
          <a:xfrm rot="5400000" flipH="1" flipV="1">
            <a:off x="4618832" y="2582069"/>
            <a:ext cx="1071562" cy="0"/>
          </a:xfrm>
          <a:prstGeom prst="line">
            <a:avLst/>
          </a:prstGeom>
          <a:noFill/>
          <a:ln w="38100" algn="ctr">
            <a:solidFill>
              <a:srgbClr val="C00000"/>
            </a:solidFill>
            <a:miter lim="800000"/>
          </a:ln>
        </p:spPr>
      </p:cxnSp>
      <p:cxnSp>
        <p:nvCxnSpPr>
          <p:cNvPr id="78898" name="直接箭头连接符 23"/>
          <p:cNvCxnSpPr>
            <a:cxnSpLocks noChangeShapeType="1"/>
          </p:cNvCxnSpPr>
          <p:nvPr/>
        </p:nvCxnSpPr>
        <p:spPr bwMode="auto">
          <a:xfrm>
            <a:off x="7310438" y="2058988"/>
            <a:ext cx="285750" cy="1587"/>
          </a:xfrm>
          <a:prstGeom prst="straightConnector1">
            <a:avLst/>
          </a:prstGeom>
          <a:noFill/>
          <a:ln w="38100" algn="ctr">
            <a:solidFill>
              <a:srgbClr val="C00000"/>
            </a:solidFill>
            <a:miter lim="800000"/>
            <a:tailEnd type="arrow" w="med" len="med"/>
          </a:ln>
        </p:spPr>
      </p:cxnSp>
      <p:cxnSp>
        <p:nvCxnSpPr>
          <p:cNvPr id="78899" name="直接连接符 24"/>
          <p:cNvCxnSpPr>
            <a:cxnSpLocks noChangeShapeType="1"/>
          </p:cNvCxnSpPr>
          <p:nvPr/>
        </p:nvCxnSpPr>
        <p:spPr bwMode="auto">
          <a:xfrm>
            <a:off x="6096000" y="3130550"/>
            <a:ext cx="1214438" cy="0"/>
          </a:xfrm>
          <a:prstGeom prst="line">
            <a:avLst/>
          </a:prstGeom>
          <a:noFill/>
          <a:ln w="38100" algn="ctr">
            <a:solidFill>
              <a:srgbClr val="C00000"/>
            </a:solidFill>
            <a:miter lim="800000"/>
          </a:ln>
        </p:spPr>
      </p:cxnSp>
      <p:cxnSp>
        <p:nvCxnSpPr>
          <p:cNvPr id="78900" name="直接连接符 25"/>
          <p:cNvCxnSpPr>
            <a:cxnSpLocks noChangeShapeType="1"/>
          </p:cNvCxnSpPr>
          <p:nvPr/>
        </p:nvCxnSpPr>
        <p:spPr bwMode="auto">
          <a:xfrm rot="5400000" flipH="1" flipV="1">
            <a:off x="6774657" y="2594769"/>
            <a:ext cx="1071562" cy="0"/>
          </a:xfrm>
          <a:prstGeom prst="line">
            <a:avLst/>
          </a:prstGeom>
          <a:noFill/>
          <a:ln w="38100" algn="ctr">
            <a:solidFill>
              <a:srgbClr val="C00000"/>
            </a:solidFill>
            <a:miter lim="800000"/>
          </a:ln>
        </p:spPr>
      </p:cxnSp>
      <p:sp>
        <p:nvSpPr>
          <p:cNvPr id="27" name="TextBox 26"/>
          <p:cNvSpPr txBox="1"/>
          <p:nvPr/>
        </p:nvSpPr>
        <p:spPr>
          <a:xfrm>
            <a:off x="7739063" y="2786063"/>
            <a:ext cx="1357312" cy="521970"/>
          </a:xfrm>
          <a:prstGeom prst="rect">
            <a:avLst/>
          </a:prstGeom>
          <a:noFill/>
        </p:spPr>
        <p:txBody>
          <a:bodyPr>
            <a:spAutoFit/>
          </a:bodyPr>
          <a:lstStyle/>
          <a:p>
            <a:pPr algn="ctr">
              <a:defRPr/>
            </a:pPr>
            <a:r>
              <a:rPr lang="en-US" altLang="zh-CN" sz="2800" b="1" dirty="0">
                <a:solidFill>
                  <a:srgbClr val="C00000"/>
                </a:solidFill>
                <a:latin typeface="+mn-lt"/>
                <a:ea typeface="+mn-ea"/>
              </a:rPr>
              <a:t>NULL</a:t>
            </a:r>
            <a:endParaRPr lang="zh-CN" altLang="en-US" sz="2800" b="1" dirty="0">
              <a:solidFill>
                <a:srgbClr val="C00000"/>
              </a:solidFill>
              <a:latin typeface="+mn-lt"/>
              <a:ea typeface="+mn-ea"/>
            </a:endParaRPr>
          </a:p>
        </p:txBody>
      </p:sp>
      <p:sp>
        <p:nvSpPr>
          <p:cNvPr id="28" name="TextBox 27"/>
          <p:cNvSpPr txBox="1"/>
          <p:nvPr/>
        </p:nvSpPr>
        <p:spPr>
          <a:xfrm>
            <a:off x="4953000" y="1262063"/>
            <a:ext cx="571500" cy="521970"/>
          </a:xfrm>
          <a:prstGeom prst="rect">
            <a:avLst/>
          </a:prstGeom>
          <a:noFill/>
        </p:spPr>
        <p:txBody>
          <a:bodyPr>
            <a:spAutoFit/>
          </a:bodyPr>
          <a:lstStyle/>
          <a:p>
            <a:pPr>
              <a:defRPr/>
            </a:pPr>
            <a:r>
              <a:rPr lang="en-US" altLang="zh-CN" sz="2800" b="1" dirty="0">
                <a:solidFill>
                  <a:srgbClr val="00B050"/>
                </a:solidFill>
                <a:latin typeface="+mn-lt"/>
                <a:ea typeface="+mn-ea"/>
              </a:rPr>
              <a:t>p</a:t>
            </a:r>
            <a:endParaRPr lang="zh-CN" altLang="en-US" sz="2800" b="1" dirty="0">
              <a:solidFill>
                <a:srgbClr val="00B050"/>
              </a:solidFill>
              <a:latin typeface="+mn-lt"/>
              <a:ea typeface="+mn-ea"/>
            </a:endParaRPr>
          </a:p>
        </p:txBody>
      </p:sp>
      <p:cxnSp>
        <p:nvCxnSpPr>
          <p:cNvPr id="29" name="直接箭头连接符 28"/>
          <p:cNvCxnSpPr>
            <a:cxnSpLocks noChangeShapeType="1"/>
          </p:cNvCxnSpPr>
          <p:nvPr/>
        </p:nvCxnSpPr>
        <p:spPr bwMode="auto">
          <a:xfrm>
            <a:off x="5024438" y="1857375"/>
            <a:ext cx="428625" cy="1588"/>
          </a:xfrm>
          <a:prstGeom prst="straightConnector1">
            <a:avLst/>
          </a:prstGeom>
          <a:noFill/>
          <a:ln w="38100" algn="ctr">
            <a:solidFill>
              <a:srgbClr val="00B050"/>
            </a:solidFill>
            <a:miter lim="800000"/>
            <a:tailEnd type="arrow" w="med" len="med"/>
          </a:ln>
        </p:spPr>
      </p:cxnSp>
      <p:pic>
        <p:nvPicPr>
          <p:cNvPr id="78904" name="Picture 2"/>
          <p:cNvPicPr>
            <a:picLocks noChangeAspect="1" noChangeArrowheads="1"/>
          </p:cNvPicPr>
          <p:nvPr/>
        </p:nvPicPr>
        <p:blipFill>
          <a:blip r:embed="rId1"/>
          <a:srcRect/>
          <a:stretch>
            <a:fillRect/>
          </a:stretch>
        </p:blipFill>
        <p:spPr bwMode="auto">
          <a:xfrm>
            <a:off x="7596188" y="5000625"/>
            <a:ext cx="2608262" cy="428625"/>
          </a:xfrm>
          <a:prstGeom prst="rect">
            <a:avLst/>
          </a:prstGeom>
          <a:noFill/>
          <a:ln w="9525">
            <a:noFill/>
            <a:miter lim="800000"/>
            <a:headEnd/>
            <a:tailEnd/>
          </a:ln>
        </p:spPr>
      </p:pic>
      <p:sp>
        <p:nvSpPr>
          <p:cNvPr id="34" name="TextBox 33"/>
          <p:cNvSpPr txBox="1"/>
          <p:nvPr/>
        </p:nvSpPr>
        <p:spPr>
          <a:xfrm>
            <a:off x="4524375" y="4857750"/>
            <a:ext cx="2786063" cy="521970"/>
          </a:xfrm>
          <a:prstGeom prst="rect">
            <a:avLst/>
          </a:prstGeom>
          <a:noFill/>
        </p:spPr>
        <p:txBody>
          <a:bodyPr>
            <a:spAutoFit/>
          </a:bodyPr>
          <a:lstStyle/>
          <a:p>
            <a:pPr algn="ctr">
              <a:defRPr/>
            </a:pPr>
            <a:r>
              <a:rPr lang="zh-CN" altLang="en-US" sz="2800" b="1" dirty="0">
                <a:solidFill>
                  <a:srgbClr val="C00000"/>
                </a:solidFill>
                <a:latin typeface="+mn-lt"/>
                <a:ea typeface="+mn-ea"/>
              </a:rPr>
              <a:t>相当于</a:t>
            </a:r>
            <a:r>
              <a:rPr lang="en-US" altLang="zh-CN" sz="2800" b="1" dirty="0">
                <a:solidFill>
                  <a:srgbClr val="C00000"/>
                </a:solidFill>
                <a:latin typeface="+mn-lt"/>
                <a:ea typeface="+mn-ea"/>
              </a:rPr>
              <a:t>p=&amp;b;</a:t>
            </a:r>
            <a:endParaRPr lang="zh-CN" altLang="en-US" sz="2800" b="1" dirty="0">
              <a:solidFill>
                <a:srgbClr val="C00000"/>
              </a:solidFill>
              <a:latin typeface="+mn-lt"/>
              <a:ea typeface="+mn-ea"/>
            </a:endParaRPr>
          </a:p>
        </p:txBody>
      </p:sp>
      <p:pic>
        <p:nvPicPr>
          <p:cNvPr id="78906" name="图片 30" descr="Untitled2.png">
            <a:hlinkClick r:id="rId2" action="ppaction://hlinksldjump"/>
          </p:cNvPr>
          <p:cNvPicPr>
            <a:picLocks noChangeAspect="1"/>
          </p:cNvPicPr>
          <p:nvPr/>
        </p:nvPicPr>
        <p:blipFill>
          <a:blip r:embed="rId3"/>
          <a:srcRect/>
          <a:stretch>
            <a:fillRect/>
          </a:stretch>
        </p:blipFill>
        <p:spPr bwMode="auto">
          <a:xfrm>
            <a:off x="9953625" y="6316663"/>
            <a:ext cx="469900" cy="469900"/>
          </a:xfrm>
          <a:prstGeom prst="rect">
            <a:avLst/>
          </a:prstGeom>
          <a:noFill/>
          <a:ln w="9525">
            <a:noFill/>
            <a:miter lim="800000"/>
            <a:headEnd/>
            <a:tailEnd/>
          </a:ln>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slide(fromLeft)">
                                      <p:cBhvr>
                                        <p:cTn id="7" dur="500"/>
                                        <p:tgtEl>
                                          <p:spTgt spid="28"/>
                                        </p:tgtEl>
                                      </p:cBhvr>
                                    </p:animEffect>
                                  </p:childTnLst>
                                </p:cTn>
                              </p:par>
                              <p:par>
                                <p:cTn id="8" presetID="12" presetClass="entr" presetSubtype="8" fill="hold" nodeType="withEffect">
                                  <p:stCondLst>
                                    <p:cond delay="0"/>
                                  </p:stCondLst>
                                  <p:childTnLst>
                                    <p:set>
                                      <p:cBhvr>
                                        <p:cTn id="9" dur="1" fill="hold">
                                          <p:stCondLst>
                                            <p:cond delay="0"/>
                                          </p:stCondLst>
                                        </p:cTn>
                                        <p:tgtEl>
                                          <p:spTgt spid="29"/>
                                        </p:tgtEl>
                                        <p:attrNameLst>
                                          <p:attrName>style.visibility</p:attrName>
                                        </p:attrNameLst>
                                      </p:cBhvr>
                                      <p:to>
                                        <p:strVal val="visible"/>
                                      </p:to>
                                    </p:set>
                                    <p:animEffect transition="in" filter="slide(fromLeft)">
                                      <p:cBhvr>
                                        <p:cTn id="10"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524000" y="500063"/>
            <a:ext cx="9144000" cy="6286500"/>
          </a:xfrm>
        </p:spPr>
        <p:txBody>
          <a:bodyPr/>
          <a:lstStyle/>
          <a:p>
            <a:pPr>
              <a:lnSpc>
                <a:spcPts val="2800"/>
              </a:lnSpc>
              <a:buFont typeface="Wingdings" panose="05000000000000000000" pitchFamily="2" charset="2"/>
              <a:buNone/>
            </a:pPr>
            <a:endParaRPr lang="zh-CN" altLang="zh-CN" sz="2800" smtClean="0"/>
          </a:p>
          <a:p>
            <a:pPr>
              <a:lnSpc>
                <a:spcPts val="2800"/>
              </a:lnSpc>
              <a:buFont typeface="Wingdings" panose="05000000000000000000" pitchFamily="2" charset="2"/>
              <a:buNone/>
            </a:pPr>
            <a:r>
              <a:rPr lang="en-US" altLang="zh-CN" sz="2800" smtClean="0"/>
              <a:t>   </a:t>
            </a:r>
            <a:endParaRPr lang="zh-CN" altLang="zh-CN" sz="2800" smtClean="0"/>
          </a:p>
          <a:p>
            <a:pPr>
              <a:lnSpc>
                <a:spcPts val="2800"/>
              </a:lnSpc>
              <a:buFont typeface="Wingdings" panose="05000000000000000000" pitchFamily="2" charset="2"/>
              <a:buNone/>
            </a:pPr>
            <a:r>
              <a:rPr lang="en-US" altLang="zh-CN" sz="2800" smtClean="0"/>
              <a:t>   </a:t>
            </a:r>
            <a:endParaRPr lang="zh-CN" altLang="zh-CN" sz="2800" smtClean="0"/>
          </a:p>
          <a:p>
            <a:pPr>
              <a:lnSpc>
                <a:spcPts val="2800"/>
              </a:lnSpc>
              <a:buFont typeface="Wingdings" panose="05000000000000000000" pitchFamily="2" charset="2"/>
              <a:buNone/>
            </a:pPr>
            <a:r>
              <a:rPr lang="en-US" altLang="zh-CN" sz="2800" smtClean="0"/>
              <a:t>        </a:t>
            </a:r>
            <a:endParaRPr lang="zh-CN" altLang="zh-CN" sz="2800" smtClean="0"/>
          </a:p>
          <a:p>
            <a:pPr>
              <a:lnSpc>
                <a:spcPts val="2800"/>
              </a:lnSpc>
              <a:buFont typeface="Wingdings" panose="05000000000000000000" pitchFamily="2" charset="2"/>
              <a:buNone/>
            </a:pPr>
            <a:r>
              <a:rPr lang="en-US" altLang="zh-CN" sz="2800" smtClean="0"/>
              <a:t>   </a:t>
            </a:r>
            <a:endParaRPr lang="zh-CN" altLang="zh-CN" sz="2800" smtClean="0"/>
          </a:p>
          <a:p>
            <a:pPr>
              <a:lnSpc>
                <a:spcPts val="2800"/>
              </a:lnSpc>
              <a:buFont typeface="Wingdings" panose="05000000000000000000" pitchFamily="2" charset="2"/>
              <a:buNone/>
            </a:pPr>
            <a:r>
              <a:rPr lang="en-US" altLang="zh-CN" sz="2800" smtClean="0"/>
              <a:t>   </a:t>
            </a:r>
            <a:endParaRPr lang="zh-CN" altLang="zh-CN" sz="2800" smtClean="0"/>
          </a:p>
          <a:p>
            <a:pPr>
              <a:lnSpc>
                <a:spcPts val="2800"/>
              </a:lnSpc>
              <a:buFont typeface="Wingdings" panose="05000000000000000000" pitchFamily="2" charset="2"/>
              <a:buNone/>
            </a:pPr>
            <a:r>
              <a:rPr lang="en-US" altLang="zh-CN" sz="2800" smtClean="0"/>
              <a:t>   </a:t>
            </a:r>
            <a:endParaRPr lang="zh-CN" altLang="zh-CN" sz="2800" smtClean="0"/>
          </a:p>
          <a:p>
            <a:pPr>
              <a:lnSpc>
                <a:spcPts val="2800"/>
              </a:lnSpc>
              <a:buFont typeface="Wingdings" panose="05000000000000000000" pitchFamily="2" charset="2"/>
              <a:buNone/>
            </a:pPr>
            <a:r>
              <a:rPr lang="en-US" altLang="zh-CN" sz="2800" smtClean="0"/>
              <a:t>   p=head;   </a:t>
            </a:r>
            <a:endParaRPr lang="zh-CN" altLang="zh-CN" sz="2800" smtClean="0"/>
          </a:p>
          <a:p>
            <a:pPr>
              <a:lnSpc>
                <a:spcPts val="2800"/>
              </a:lnSpc>
              <a:buFont typeface="Wingdings" panose="05000000000000000000" pitchFamily="2" charset="2"/>
              <a:buNone/>
            </a:pPr>
            <a:r>
              <a:rPr lang="en-US" altLang="zh-CN" sz="2800" smtClean="0"/>
              <a:t>   do        </a:t>
            </a:r>
            <a:endParaRPr lang="zh-CN" altLang="zh-CN" sz="2800" smtClean="0"/>
          </a:p>
          <a:p>
            <a:pPr>
              <a:lnSpc>
                <a:spcPts val="2800"/>
              </a:lnSpc>
              <a:buFont typeface="Wingdings" panose="05000000000000000000" pitchFamily="2" charset="2"/>
              <a:buNone/>
            </a:pPr>
            <a:r>
              <a:rPr lang="en-US" altLang="zh-CN" sz="2800" smtClean="0"/>
              <a:t>   {printf(“%ld%5.1f\n”,p-&gt;num,p-&gt;score);</a:t>
            </a:r>
            <a:endParaRPr lang="zh-CN" altLang="zh-CN" sz="2800" smtClean="0"/>
          </a:p>
          <a:p>
            <a:pPr>
              <a:lnSpc>
                <a:spcPts val="2800"/>
              </a:lnSpc>
              <a:buFont typeface="Wingdings" panose="05000000000000000000" pitchFamily="2" charset="2"/>
              <a:buNone/>
            </a:pPr>
            <a:r>
              <a:rPr lang="en-US" altLang="zh-CN" sz="2800" smtClean="0"/>
              <a:t>     p=p-&gt;next;   </a:t>
            </a:r>
            <a:endParaRPr lang="zh-CN" altLang="zh-CN" sz="2800" smtClean="0"/>
          </a:p>
          <a:p>
            <a:pPr>
              <a:lnSpc>
                <a:spcPts val="2800"/>
              </a:lnSpc>
              <a:buFont typeface="Wingdings" panose="05000000000000000000" pitchFamily="2" charset="2"/>
              <a:buNone/>
            </a:pPr>
            <a:r>
              <a:rPr lang="en-US" altLang="zh-CN" sz="2800" smtClean="0"/>
              <a:t>	 }while(p!=NULL);   </a:t>
            </a:r>
            <a:endParaRPr lang="zh-CN" altLang="zh-CN" sz="2800" smtClean="0"/>
          </a:p>
          <a:p>
            <a:pPr>
              <a:lnSpc>
                <a:spcPts val="2800"/>
              </a:lnSpc>
              <a:buFont typeface="Wingdings" panose="05000000000000000000" pitchFamily="2" charset="2"/>
              <a:buNone/>
            </a:pPr>
            <a:r>
              <a:rPr lang="en-US" altLang="zh-CN" sz="2800" smtClean="0"/>
              <a:t>   return 0;</a:t>
            </a:r>
            <a:endParaRPr lang="zh-CN" altLang="zh-CN" sz="2800" smtClean="0"/>
          </a:p>
          <a:p>
            <a:pPr>
              <a:lnSpc>
                <a:spcPts val="2800"/>
              </a:lnSpc>
              <a:buFont typeface="Wingdings" panose="05000000000000000000" pitchFamily="2" charset="2"/>
              <a:buNone/>
            </a:pPr>
            <a:r>
              <a:rPr lang="en-US" altLang="zh-CN" sz="2800" smtClean="0"/>
              <a:t>}</a:t>
            </a:r>
            <a:endParaRPr lang="zh-CN" altLang="zh-CN" sz="2800" smtClean="0"/>
          </a:p>
          <a:p>
            <a:pPr>
              <a:lnSpc>
                <a:spcPts val="2800"/>
              </a:lnSpc>
              <a:buFont typeface="Wingdings" panose="05000000000000000000" pitchFamily="2" charset="2"/>
              <a:buNone/>
            </a:pPr>
            <a:endParaRPr lang="zh-CN" altLang="en-US" sz="2800" smtClean="0"/>
          </a:p>
        </p:txBody>
      </p:sp>
      <p:graphicFrame>
        <p:nvGraphicFramePr>
          <p:cNvPr id="4" name="表格 3"/>
          <p:cNvGraphicFramePr>
            <a:graphicFrameLocks noGrp="1"/>
          </p:cNvGraphicFramePr>
          <p:nvPr/>
        </p:nvGraphicFramePr>
        <p:xfrm>
          <a:off x="3167063" y="1762125"/>
          <a:ext cx="1642745" cy="1554480"/>
        </p:xfrm>
        <a:graphic>
          <a:graphicData uri="http://schemas.openxmlformats.org/drawingml/2006/table">
            <a:tbl>
              <a:tblPr firstRow="1" bandRow="1">
                <a:tableStyleId>{5C22544A-7EE6-4342-B048-85BDC9FD1C3A}</a:tableStyleId>
              </a:tblPr>
              <a:tblGrid>
                <a:gridCol w="1642745"/>
              </a:tblGrid>
              <a:tr h="518160">
                <a:tc>
                  <a:txBody>
                    <a:bodyPr/>
                    <a:lstStyle/>
                    <a:p>
                      <a:pPr algn="ctr"/>
                      <a:r>
                        <a:rPr lang="en-US" altLang="zh-CN" sz="2800" b="1" dirty="0" smtClean="0">
                          <a:solidFill>
                            <a:srgbClr val="0000CC"/>
                          </a:solidFill>
                        </a:rPr>
                        <a:t>10101</a:t>
                      </a:r>
                      <a:endParaRPr lang="zh-CN" altLang="en-US" sz="2800" b="1" dirty="0">
                        <a:solidFill>
                          <a:srgbClr val="0000CC"/>
                        </a:solidFill>
                      </a:endParaRPr>
                    </a:p>
                  </a:txBody>
                  <a:tcPr>
                    <a:lnL w="38100" cap="flat" cmpd="sng" algn="ctr">
                      <a:solidFill>
                        <a:srgbClr val="0000CC"/>
                      </a:solidFill>
                      <a:prstDash val="solid"/>
                      <a:round/>
                      <a:headEnd type="none" w="med" len="med"/>
                      <a:tailEnd type="none" w="med" len="med"/>
                    </a:lnL>
                    <a:lnR w="38100" cap="flat" cmpd="sng" algn="ctr">
                      <a:solidFill>
                        <a:srgbClr val="0000CC"/>
                      </a:solidFill>
                      <a:prstDash val="solid"/>
                      <a:round/>
                      <a:headEnd type="none" w="med" len="med"/>
                      <a:tailEnd type="none" w="med" len="med"/>
                    </a:lnR>
                    <a:lnT w="38100" cap="flat" cmpd="sng" algn="ctr">
                      <a:solidFill>
                        <a:srgbClr val="0000CC"/>
                      </a:solidFill>
                      <a:prstDash val="solid"/>
                      <a:round/>
                      <a:headEnd type="none" w="med" len="med"/>
                      <a:tailEnd type="none" w="med" len="med"/>
                    </a:lnT>
                    <a:lnB w="38100" cap="flat" cmpd="sng" algn="ctr">
                      <a:solidFill>
                        <a:srgbClr val="0000CC"/>
                      </a:solidFill>
                      <a:prstDash val="solid"/>
                      <a:round/>
                      <a:headEnd type="none" w="med" len="med"/>
                      <a:tailEnd type="none" w="med" len="med"/>
                    </a:lnB>
                  </a:tcPr>
                </a:tc>
              </a:tr>
              <a:tr h="518160">
                <a:tc>
                  <a:txBody>
                    <a:bodyPr/>
                    <a:lstStyle/>
                    <a:p>
                      <a:pPr algn="ctr"/>
                      <a:r>
                        <a:rPr lang="en-US" altLang="zh-CN" sz="2800" b="1" dirty="0" smtClean="0">
                          <a:solidFill>
                            <a:srgbClr val="0000CC"/>
                          </a:solidFill>
                        </a:rPr>
                        <a:t>88.5</a:t>
                      </a:r>
                      <a:endParaRPr lang="zh-CN" altLang="en-US" sz="2800" b="1" dirty="0">
                        <a:solidFill>
                          <a:srgbClr val="0000CC"/>
                        </a:solidFill>
                      </a:endParaRPr>
                    </a:p>
                  </a:txBody>
                  <a:tcPr>
                    <a:lnL w="38100" cap="flat" cmpd="sng" algn="ctr">
                      <a:solidFill>
                        <a:srgbClr val="0000CC"/>
                      </a:solidFill>
                      <a:prstDash val="solid"/>
                      <a:round/>
                      <a:headEnd type="none" w="med" len="med"/>
                      <a:tailEnd type="none" w="med" len="med"/>
                    </a:lnL>
                    <a:lnR w="38100" cap="flat" cmpd="sng" algn="ctr">
                      <a:solidFill>
                        <a:srgbClr val="0000CC"/>
                      </a:solidFill>
                      <a:prstDash val="solid"/>
                      <a:round/>
                      <a:headEnd type="none" w="med" len="med"/>
                      <a:tailEnd type="none" w="med" len="med"/>
                    </a:lnR>
                    <a:lnT w="38100" cap="flat" cmpd="sng" algn="ctr">
                      <a:solidFill>
                        <a:srgbClr val="0000CC"/>
                      </a:solidFill>
                      <a:prstDash val="solid"/>
                      <a:round/>
                      <a:headEnd type="none" w="med" len="med"/>
                      <a:tailEnd type="none" w="med" len="med"/>
                    </a:lnT>
                    <a:lnB w="38100" cap="flat" cmpd="sng" algn="ctr">
                      <a:solidFill>
                        <a:srgbClr val="0000CC"/>
                      </a:solidFill>
                      <a:prstDash val="solid"/>
                      <a:round/>
                      <a:headEnd type="none" w="med" len="med"/>
                      <a:tailEnd type="none" w="med" len="med"/>
                    </a:lnB>
                  </a:tcPr>
                </a:tc>
              </a:tr>
              <a:tr h="518160">
                <a:tc>
                  <a:txBody>
                    <a:bodyPr/>
                    <a:lstStyle/>
                    <a:p>
                      <a:pPr algn="ctr"/>
                      <a:endParaRPr lang="zh-CN" altLang="en-US" sz="2800" b="1" dirty="0">
                        <a:solidFill>
                          <a:schemeClr val="tx1"/>
                        </a:solidFill>
                      </a:endParaRPr>
                    </a:p>
                  </a:txBody>
                  <a:tcPr>
                    <a:lnL w="38100" cap="flat" cmpd="sng" algn="ctr">
                      <a:solidFill>
                        <a:srgbClr val="0000CC"/>
                      </a:solidFill>
                      <a:prstDash val="solid"/>
                      <a:round/>
                      <a:headEnd type="none" w="med" len="med"/>
                      <a:tailEnd type="none" w="med" len="med"/>
                    </a:lnL>
                    <a:lnR w="38100" cap="flat" cmpd="sng" algn="ctr">
                      <a:solidFill>
                        <a:srgbClr val="0000CC"/>
                      </a:solidFill>
                      <a:prstDash val="solid"/>
                      <a:round/>
                      <a:headEnd type="none" w="med" len="med"/>
                      <a:tailEnd type="none" w="med" len="med"/>
                    </a:lnR>
                    <a:lnT w="38100" cap="flat" cmpd="sng" algn="ctr">
                      <a:solidFill>
                        <a:srgbClr val="0000CC"/>
                      </a:solidFill>
                      <a:prstDash val="solid"/>
                      <a:round/>
                      <a:headEnd type="none" w="med" len="med"/>
                      <a:tailEnd type="none" w="med" len="med"/>
                    </a:lnT>
                    <a:lnB w="38100" cap="flat" cmpd="sng" algn="ctr">
                      <a:solidFill>
                        <a:srgbClr val="0000CC"/>
                      </a:solidFill>
                      <a:prstDash val="solid"/>
                      <a:round/>
                      <a:headEnd type="none" w="med" len="med"/>
                      <a:tailEnd type="none" w="med" len="med"/>
                    </a:lnB>
                  </a:tcPr>
                </a:tc>
              </a:tr>
            </a:tbl>
          </a:graphicData>
        </a:graphic>
      </p:graphicFrame>
      <p:graphicFrame>
        <p:nvGraphicFramePr>
          <p:cNvPr id="5" name="表格 4"/>
          <p:cNvGraphicFramePr>
            <a:graphicFrameLocks noGrp="1"/>
          </p:cNvGraphicFramePr>
          <p:nvPr/>
        </p:nvGraphicFramePr>
        <p:xfrm>
          <a:off x="5453063" y="1762125"/>
          <a:ext cx="1642745" cy="1554480"/>
        </p:xfrm>
        <a:graphic>
          <a:graphicData uri="http://schemas.openxmlformats.org/drawingml/2006/table">
            <a:tbl>
              <a:tblPr firstRow="1" bandRow="1">
                <a:tableStyleId>{5C22544A-7EE6-4342-B048-85BDC9FD1C3A}</a:tableStyleId>
              </a:tblPr>
              <a:tblGrid>
                <a:gridCol w="1642745"/>
              </a:tblGrid>
              <a:tr h="518160">
                <a:tc>
                  <a:txBody>
                    <a:bodyPr/>
                    <a:lstStyle/>
                    <a:p>
                      <a:pPr algn="ctr"/>
                      <a:r>
                        <a:rPr lang="en-US" altLang="zh-CN" sz="2800" b="1" dirty="0" smtClean="0">
                          <a:solidFill>
                            <a:srgbClr val="0000CC"/>
                          </a:solidFill>
                        </a:rPr>
                        <a:t>10103</a:t>
                      </a:r>
                      <a:endParaRPr lang="zh-CN" altLang="en-US" sz="2800" b="1" dirty="0">
                        <a:solidFill>
                          <a:srgbClr val="0000CC"/>
                        </a:solidFill>
                      </a:endParaRPr>
                    </a:p>
                  </a:txBody>
                  <a:tcPr>
                    <a:lnL w="38100" cap="flat" cmpd="sng" algn="ctr">
                      <a:solidFill>
                        <a:srgbClr val="0000CC"/>
                      </a:solidFill>
                      <a:prstDash val="solid"/>
                      <a:round/>
                      <a:headEnd type="none" w="med" len="med"/>
                      <a:tailEnd type="none" w="med" len="med"/>
                    </a:lnL>
                    <a:lnR w="38100" cap="flat" cmpd="sng" algn="ctr">
                      <a:solidFill>
                        <a:srgbClr val="0000CC"/>
                      </a:solidFill>
                      <a:prstDash val="solid"/>
                      <a:round/>
                      <a:headEnd type="none" w="med" len="med"/>
                      <a:tailEnd type="none" w="med" len="med"/>
                    </a:lnR>
                    <a:lnT w="38100" cap="flat" cmpd="sng" algn="ctr">
                      <a:solidFill>
                        <a:srgbClr val="0000CC"/>
                      </a:solidFill>
                      <a:prstDash val="solid"/>
                      <a:round/>
                      <a:headEnd type="none" w="med" len="med"/>
                      <a:tailEnd type="none" w="med" len="med"/>
                    </a:lnT>
                    <a:lnB w="38100" cap="flat" cmpd="sng" algn="ctr">
                      <a:solidFill>
                        <a:srgbClr val="0000CC"/>
                      </a:solidFill>
                      <a:prstDash val="solid"/>
                      <a:round/>
                      <a:headEnd type="none" w="med" len="med"/>
                      <a:tailEnd type="none" w="med" len="med"/>
                    </a:lnB>
                  </a:tcPr>
                </a:tc>
              </a:tr>
              <a:tr h="518160">
                <a:tc>
                  <a:txBody>
                    <a:bodyPr/>
                    <a:lstStyle/>
                    <a:p>
                      <a:pPr algn="ctr"/>
                      <a:r>
                        <a:rPr lang="en-US" altLang="zh-CN" sz="2800" b="1" dirty="0" smtClean="0">
                          <a:solidFill>
                            <a:srgbClr val="0000CC"/>
                          </a:solidFill>
                        </a:rPr>
                        <a:t>90</a:t>
                      </a:r>
                      <a:endParaRPr lang="zh-CN" altLang="en-US" sz="2800" b="1" dirty="0">
                        <a:solidFill>
                          <a:srgbClr val="0000CC"/>
                        </a:solidFill>
                      </a:endParaRPr>
                    </a:p>
                  </a:txBody>
                  <a:tcPr>
                    <a:lnL w="38100" cap="flat" cmpd="sng" algn="ctr">
                      <a:solidFill>
                        <a:srgbClr val="0000CC"/>
                      </a:solidFill>
                      <a:prstDash val="solid"/>
                      <a:round/>
                      <a:headEnd type="none" w="med" len="med"/>
                      <a:tailEnd type="none" w="med" len="med"/>
                    </a:lnL>
                    <a:lnR w="38100" cap="flat" cmpd="sng" algn="ctr">
                      <a:solidFill>
                        <a:srgbClr val="0000CC"/>
                      </a:solidFill>
                      <a:prstDash val="solid"/>
                      <a:round/>
                      <a:headEnd type="none" w="med" len="med"/>
                      <a:tailEnd type="none" w="med" len="med"/>
                    </a:lnR>
                    <a:lnT w="38100" cap="flat" cmpd="sng" algn="ctr">
                      <a:solidFill>
                        <a:srgbClr val="0000CC"/>
                      </a:solidFill>
                      <a:prstDash val="solid"/>
                      <a:round/>
                      <a:headEnd type="none" w="med" len="med"/>
                      <a:tailEnd type="none" w="med" len="med"/>
                    </a:lnT>
                    <a:lnB w="38100" cap="flat" cmpd="sng" algn="ctr">
                      <a:solidFill>
                        <a:srgbClr val="0000CC"/>
                      </a:solidFill>
                      <a:prstDash val="solid"/>
                      <a:round/>
                      <a:headEnd type="none" w="med" len="med"/>
                      <a:tailEnd type="none" w="med" len="med"/>
                    </a:lnB>
                  </a:tcPr>
                </a:tc>
              </a:tr>
              <a:tr h="518160">
                <a:tc>
                  <a:txBody>
                    <a:bodyPr/>
                    <a:lstStyle/>
                    <a:p>
                      <a:pPr algn="ctr"/>
                      <a:endParaRPr lang="zh-CN" altLang="en-US" sz="2800" b="1" dirty="0">
                        <a:solidFill>
                          <a:schemeClr val="tx1"/>
                        </a:solidFill>
                      </a:endParaRPr>
                    </a:p>
                  </a:txBody>
                  <a:tcPr>
                    <a:lnL w="38100" cap="flat" cmpd="sng" algn="ctr">
                      <a:solidFill>
                        <a:srgbClr val="0000CC"/>
                      </a:solidFill>
                      <a:prstDash val="solid"/>
                      <a:round/>
                      <a:headEnd type="none" w="med" len="med"/>
                      <a:tailEnd type="none" w="med" len="med"/>
                    </a:lnL>
                    <a:lnR w="38100" cap="flat" cmpd="sng" algn="ctr">
                      <a:solidFill>
                        <a:srgbClr val="0000CC"/>
                      </a:solidFill>
                      <a:prstDash val="solid"/>
                      <a:round/>
                      <a:headEnd type="none" w="med" len="med"/>
                      <a:tailEnd type="none" w="med" len="med"/>
                    </a:lnR>
                    <a:lnT w="38100" cap="flat" cmpd="sng" algn="ctr">
                      <a:solidFill>
                        <a:srgbClr val="0000CC"/>
                      </a:solidFill>
                      <a:prstDash val="solid"/>
                      <a:round/>
                      <a:headEnd type="none" w="med" len="med"/>
                      <a:tailEnd type="none" w="med" len="med"/>
                    </a:lnT>
                    <a:lnB w="38100" cap="flat" cmpd="sng" algn="ctr">
                      <a:solidFill>
                        <a:srgbClr val="0000CC"/>
                      </a:solidFill>
                      <a:prstDash val="solid"/>
                      <a:round/>
                      <a:headEnd type="none" w="med" len="med"/>
                      <a:tailEnd type="none" w="med" len="med"/>
                    </a:lnB>
                  </a:tcPr>
                </a:tc>
              </a:tr>
            </a:tbl>
          </a:graphicData>
        </a:graphic>
      </p:graphicFrame>
      <p:graphicFrame>
        <p:nvGraphicFramePr>
          <p:cNvPr id="6" name="表格 5"/>
          <p:cNvGraphicFramePr>
            <a:graphicFrameLocks noGrp="1"/>
          </p:cNvGraphicFramePr>
          <p:nvPr/>
        </p:nvGraphicFramePr>
        <p:xfrm>
          <a:off x="7596188" y="1762125"/>
          <a:ext cx="1571625" cy="1554480"/>
        </p:xfrm>
        <a:graphic>
          <a:graphicData uri="http://schemas.openxmlformats.org/drawingml/2006/table">
            <a:tbl>
              <a:tblPr firstRow="1" bandRow="1">
                <a:tableStyleId>{5C22544A-7EE6-4342-B048-85BDC9FD1C3A}</a:tableStyleId>
              </a:tblPr>
              <a:tblGrid>
                <a:gridCol w="1571625"/>
              </a:tblGrid>
              <a:tr h="518160">
                <a:tc>
                  <a:txBody>
                    <a:bodyPr/>
                    <a:lstStyle/>
                    <a:p>
                      <a:pPr algn="ctr"/>
                      <a:r>
                        <a:rPr lang="en-US" altLang="zh-CN" sz="2800" b="1" dirty="0" smtClean="0">
                          <a:solidFill>
                            <a:srgbClr val="0000CC"/>
                          </a:solidFill>
                        </a:rPr>
                        <a:t>10107</a:t>
                      </a:r>
                      <a:endParaRPr lang="zh-CN" altLang="en-US" sz="2800" b="1" dirty="0">
                        <a:solidFill>
                          <a:srgbClr val="0000CC"/>
                        </a:solidFill>
                      </a:endParaRPr>
                    </a:p>
                  </a:txBody>
                  <a:tcPr>
                    <a:lnL w="38100" cap="flat" cmpd="sng" algn="ctr">
                      <a:solidFill>
                        <a:srgbClr val="0000CC"/>
                      </a:solidFill>
                      <a:prstDash val="solid"/>
                      <a:round/>
                      <a:headEnd type="none" w="med" len="med"/>
                      <a:tailEnd type="none" w="med" len="med"/>
                    </a:lnL>
                    <a:lnR w="38100" cap="flat" cmpd="sng" algn="ctr">
                      <a:solidFill>
                        <a:srgbClr val="0000CC"/>
                      </a:solidFill>
                      <a:prstDash val="solid"/>
                      <a:round/>
                      <a:headEnd type="none" w="med" len="med"/>
                      <a:tailEnd type="none" w="med" len="med"/>
                    </a:lnR>
                    <a:lnT w="38100" cap="flat" cmpd="sng" algn="ctr">
                      <a:solidFill>
                        <a:srgbClr val="0000CC"/>
                      </a:solidFill>
                      <a:prstDash val="solid"/>
                      <a:round/>
                      <a:headEnd type="none" w="med" len="med"/>
                      <a:tailEnd type="none" w="med" len="med"/>
                    </a:lnT>
                    <a:lnB w="38100" cap="flat" cmpd="sng" algn="ctr">
                      <a:solidFill>
                        <a:srgbClr val="0000CC"/>
                      </a:solidFill>
                      <a:prstDash val="solid"/>
                      <a:round/>
                      <a:headEnd type="none" w="med" len="med"/>
                      <a:tailEnd type="none" w="med" len="med"/>
                    </a:lnB>
                  </a:tcPr>
                </a:tc>
              </a:tr>
              <a:tr h="518160">
                <a:tc>
                  <a:txBody>
                    <a:bodyPr/>
                    <a:lstStyle/>
                    <a:p>
                      <a:pPr algn="ctr"/>
                      <a:r>
                        <a:rPr lang="en-US" altLang="zh-CN" sz="2800" b="1" dirty="0" smtClean="0">
                          <a:solidFill>
                            <a:srgbClr val="0000CC"/>
                          </a:solidFill>
                        </a:rPr>
                        <a:t>85</a:t>
                      </a:r>
                      <a:endParaRPr lang="zh-CN" altLang="en-US" sz="2800" b="1" dirty="0">
                        <a:solidFill>
                          <a:srgbClr val="0000CC"/>
                        </a:solidFill>
                      </a:endParaRPr>
                    </a:p>
                  </a:txBody>
                  <a:tcPr>
                    <a:lnL w="38100" cap="flat" cmpd="sng" algn="ctr">
                      <a:solidFill>
                        <a:srgbClr val="0000CC"/>
                      </a:solidFill>
                      <a:prstDash val="solid"/>
                      <a:round/>
                      <a:headEnd type="none" w="med" len="med"/>
                      <a:tailEnd type="none" w="med" len="med"/>
                    </a:lnL>
                    <a:lnR w="38100" cap="flat" cmpd="sng" algn="ctr">
                      <a:solidFill>
                        <a:srgbClr val="0000CC"/>
                      </a:solidFill>
                      <a:prstDash val="solid"/>
                      <a:round/>
                      <a:headEnd type="none" w="med" len="med"/>
                      <a:tailEnd type="none" w="med" len="med"/>
                    </a:lnR>
                    <a:lnT w="38100" cap="flat" cmpd="sng" algn="ctr">
                      <a:solidFill>
                        <a:srgbClr val="0000CC"/>
                      </a:solidFill>
                      <a:prstDash val="solid"/>
                      <a:round/>
                      <a:headEnd type="none" w="med" len="med"/>
                      <a:tailEnd type="none" w="med" len="med"/>
                    </a:lnT>
                    <a:lnB w="38100" cap="flat" cmpd="sng" algn="ctr">
                      <a:solidFill>
                        <a:srgbClr val="0000CC"/>
                      </a:solidFill>
                      <a:prstDash val="solid"/>
                      <a:round/>
                      <a:headEnd type="none" w="med" len="med"/>
                      <a:tailEnd type="none" w="med" len="med"/>
                    </a:lnB>
                  </a:tcPr>
                </a:tc>
              </a:tr>
              <a:tr h="518160">
                <a:tc>
                  <a:txBody>
                    <a:bodyPr/>
                    <a:lstStyle/>
                    <a:p>
                      <a:pPr algn="ctr"/>
                      <a:endParaRPr lang="zh-CN" altLang="en-US" sz="2800" b="1" dirty="0">
                        <a:solidFill>
                          <a:schemeClr val="tx1"/>
                        </a:solidFill>
                      </a:endParaRPr>
                    </a:p>
                  </a:txBody>
                  <a:tcPr>
                    <a:lnL w="38100" cap="flat" cmpd="sng" algn="ctr">
                      <a:solidFill>
                        <a:srgbClr val="0000CC"/>
                      </a:solidFill>
                      <a:prstDash val="solid"/>
                      <a:round/>
                      <a:headEnd type="none" w="med" len="med"/>
                      <a:tailEnd type="none" w="med" len="med"/>
                    </a:lnL>
                    <a:lnR w="38100" cap="flat" cmpd="sng" algn="ctr">
                      <a:solidFill>
                        <a:srgbClr val="0000CC"/>
                      </a:solidFill>
                      <a:prstDash val="solid"/>
                      <a:round/>
                      <a:headEnd type="none" w="med" len="med"/>
                      <a:tailEnd type="none" w="med" len="med"/>
                    </a:lnR>
                    <a:lnT w="38100" cap="flat" cmpd="sng" algn="ctr">
                      <a:solidFill>
                        <a:srgbClr val="0000CC"/>
                      </a:solidFill>
                      <a:prstDash val="solid"/>
                      <a:round/>
                      <a:headEnd type="none" w="med" len="med"/>
                      <a:tailEnd type="none" w="med" len="med"/>
                    </a:lnT>
                    <a:lnB w="38100" cap="flat" cmpd="sng" algn="ctr">
                      <a:solidFill>
                        <a:srgbClr val="0000CC"/>
                      </a:solidFill>
                      <a:prstDash val="solid"/>
                      <a:round/>
                      <a:headEnd type="none" w="med" len="med"/>
                      <a:tailEnd type="none" w="med" len="med"/>
                    </a:lnB>
                  </a:tcPr>
                </a:tc>
              </a:tr>
            </a:tbl>
          </a:graphicData>
        </a:graphic>
      </p:graphicFrame>
      <p:sp>
        <p:nvSpPr>
          <p:cNvPr id="7" name="TextBox 6"/>
          <p:cNvSpPr txBox="1"/>
          <p:nvPr/>
        </p:nvSpPr>
        <p:spPr>
          <a:xfrm>
            <a:off x="3238500" y="1262063"/>
            <a:ext cx="1571625" cy="521970"/>
          </a:xfrm>
          <a:prstGeom prst="rect">
            <a:avLst/>
          </a:prstGeom>
          <a:noFill/>
        </p:spPr>
        <p:txBody>
          <a:bodyPr>
            <a:spAutoFit/>
          </a:bodyPr>
          <a:lstStyle/>
          <a:p>
            <a:pPr algn="ctr">
              <a:defRPr/>
            </a:pPr>
            <a:r>
              <a:rPr lang="en-US" altLang="zh-CN" sz="2800" b="1" dirty="0">
                <a:solidFill>
                  <a:srgbClr val="C00000"/>
                </a:solidFill>
                <a:latin typeface="+mn-lt"/>
                <a:ea typeface="+mn-ea"/>
              </a:rPr>
              <a:t>a</a:t>
            </a:r>
            <a:r>
              <a:rPr lang="zh-CN" altLang="en-US" sz="2800" b="1" dirty="0">
                <a:solidFill>
                  <a:srgbClr val="C00000"/>
                </a:solidFill>
                <a:latin typeface="+mn-lt"/>
                <a:ea typeface="+mn-ea"/>
              </a:rPr>
              <a:t>结点</a:t>
            </a:r>
            <a:endParaRPr lang="zh-CN" altLang="en-US" sz="2800" b="1" dirty="0">
              <a:solidFill>
                <a:srgbClr val="C00000"/>
              </a:solidFill>
              <a:latin typeface="+mn-lt"/>
              <a:ea typeface="+mn-ea"/>
            </a:endParaRPr>
          </a:p>
        </p:txBody>
      </p:sp>
      <p:sp>
        <p:nvSpPr>
          <p:cNvPr id="8" name="TextBox 7"/>
          <p:cNvSpPr txBox="1"/>
          <p:nvPr/>
        </p:nvSpPr>
        <p:spPr>
          <a:xfrm>
            <a:off x="5453063" y="1262063"/>
            <a:ext cx="1500187" cy="521970"/>
          </a:xfrm>
          <a:prstGeom prst="rect">
            <a:avLst/>
          </a:prstGeom>
          <a:noFill/>
        </p:spPr>
        <p:txBody>
          <a:bodyPr>
            <a:spAutoFit/>
          </a:bodyPr>
          <a:lstStyle/>
          <a:p>
            <a:pPr algn="ctr">
              <a:defRPr/>
            </a:pPr>
            <a:r>
              <a:rPr lang="en-US" altLang="zh-CN" sz="2800" b="1" dirty="0">
                <a:solidFill>
                  <a:srgbClr val="C00000"/>
                </a:solidFill>
                <a:latin typeface="+mn-lt"/>
                <a:ea typeface="+mn-ea"/>
              </a:rPr>
              <a:t>b</a:t>
            </a:r>
            <a:r>
              <a:rPr lang="zh-CN" altLang="en-US" sz="2800" b="1" dirty="0">
                <a:solidFill>
                  <a:srgbClr val="C00000"/>
                </a:solidFill>
                <a:latin typeface="+mn-lt"/>
                <a:ea typeface="+mn-ea"/>
              </a:rPr>
              <a:t>结点</a:t>
            </a:r>
            <a:endParaRPr lang="zh-CN" altLang="en-US" sz="2800" b="1" dirty="0">
              <a:solidFill>
                <a:srgbClr val="C00000"/>
              </a:solidFill>
              <a:latin typeface="+mn-lt"/>
              <a:ea typeface="+mn-ea"/>
            </a:endParaRPr>
          </a:p>
        </p:txBody>
      </p:sp>
      <p:cxnSp>
        <p:nvCxnSpPr>
          <p:cNvPr id="79907" name="直接箭头连接符 8"/>
          <p:cNvCxnSpPr>
            <a:cxnSpLocks noChangeShapeType="1"/>
          </p:cNvCxnSpPr>
          <p:nvPr/>
        </p:nvCxnSpPr>
        <p:spPr bwMode="auto">
          <a:xfrm>
            <a:off x="5167313" y="2047875"/>
            <a:ext cx="285750" cy="1588"/>
          </a:xfrm>
          <a:prstGeom prst="straightConnector1">
            <a:avLst/>
          </a:prstGeom>
          <a:noFill/>
          <a:ln w="38100" algn="ctr">
            <a:solidFill>
              <a:srgbClr val="00B050"/>
            </a:solidFill>
            <a:miter lim="800000"/>
            <a:tailEnd type="arrow" w="med" len="med"/>
          </a:ln>
        </p:spPr>
      </p:cxnSp>
      <p:cxnSp>
        <p:nvCxnSpPr>
          <p:cNvPr id="79908" name="直接连接符 9"/>
          <p:cNvCxnSpPr>
            <a:cxnSpLocks noChangeShapeType="1"/>
          </p:cNvCxnSpPr>
          <p:nvPr/>
        </p:nvCxnSpPr>
        <p:spPr bwMode="auto">
          <a:xfrm>
            <a:off x="3952875" y="3119438"/>
            <a:ext cx="1214438" cy="0"/>
          </a:xfrm>
          <a:prstGeom prst="line">
            <a:avLst/>
          </a:prstGeom>
          <a:noFill/>
          <a:ln w="38100" algn="ctr">
            <a:solidFill>
              <a:srgbClr val="00B050"/>
            </a:solidFill>
            <a:miter lim="800000"/>
          </a:ln>
        </p:spPr>
      </p:cxnSp>
      <p:cxnSp>
        <p:nvCxnSpPr>
          <p:cNvPr id="79909" name="直接连接符 10"/>
          <p:cNvCxnSpPr>
            <a:cxnSpLocks noChangeShapeType="1"/>
          </p:cNvCxnSpPr>
          <p:nvPr/>
        </p:nvCxnSpPr>
        <p:spPr bwMode="auto">
          <a:xfrm rot="5400000" flipH="1" flipV="1">
            <a:off x="4631531" y="2583657"/>
            <a:ext cx="1071563" cy="0"/>
          </a:xfrm>
          <a:prstGeom prst="line">
            <a:avLst/>
          </a:prstGeom>
          <a:noFill/>
          <a:ln w="38100" algn="ctr">
            <a:solidFill>
              <a:srgbClr val="00B050"/>
            </a:solidFill>
            <a:miter lim="800000"/>
          </a:ln>
        </p:spPr>
      </p:cxnSp>
      <p:sp>
        <p:nvSpPr>
          <p:cNvPr id="12" name="TextBox 11"/>
          <p:cNvSpPr txBox="1"/>
          <p:nvPr/>
        </p:nvSpPr>
        <p:spPr>
          <a:xfrm>
            <a:off x="7739063" y="1239838"/>
            <a:ext cx="1357312" cy="521970"/>
          </a:xfrm>
          <a:prstGeom prst="rect">
            <a:avLst/>
          </a:prstGeom>
          <a:noFill/>
        </p:spPr>
        <p:txBody>
          <a:bodyPr>
            <a:spAutoFit/>
          </a:bodyPr>
          <a:lstStyle/>
          <a:p>
            <a:pPr algn="ctr">
              <a:defRPr/>
            </a:pPr>
            <a:r>
              <a:rPr lang="en-US" altLang="zh-CN" sz="2800" b="1" dirty="0">
                <a:solidFill>
                  <a:srgbClr val="C00000"/>
                </a:solidFill>
                <a:latin typeface="+mn-lt"/>
                <a:ea typeface="+mn-ea"/>
              </a:rPr>
              <a:t>c</a:t>
            </a:r>
            <a:r>
              <a:rPr lang="zh-CN" altLang="en-US" sz="2800" b="1" dirty="0">
                <a:solidFill>
                  <a:srgbClr val="C00000"/>
                </a:solidFill>
                <a:latin typeface="+mn-lt"/>
                <a:ea typeface="+mn-ea"/>
              </a:rPr>
              <a:t>结点</a:t>
            </a:r>
            <a:endParaRPr lang="zh-CN" altLang="en-US" sz="2800" b="1" dirty="0">
              <a:solidFill>
                <a:srgbClr val="C00000"/>
              </a:solidFill>
              <a:latin typeface="+mn-lt"/>
              <a:ea typeface="+mn-ea"/>
            </a:endParaRPr>
          </a:p>
        </p:txBody>
      </p:sp>
      <p:cxnSp>
        <p:nvCxnSpPr>
          <p:cNvPr id="79911" name="直接箭头连接符 12"/>
          <p:cNvCxnSpPr>
            <a:cxnSpLocks noChangeShapeType="1"/>
          </p:cNvCxnSpPr>
          <p:nvPr/>
        </p:nvCxnSpPr>
        <p:spPr bwMode="auto">
          <a:xfrm>
            <a:off x="7310438" y="2047875"/>
            <a:ext cx="285750" cy="1588"/>
          </a:xfrm>
          <a:prstGeom prst="straightConnector1">
            <a:avLst/>
          </a:prstGeom>
          <a:noFill/>
          <a:ln w="38100" algn="ctr">
            <a:solidFill>
              <a:srgbClr val="00B050"/>
            </a:solidFill>
            <a:miter lim="800000"/>
            <a:tailEnd type="arrow" w="med" len="med"/>
          </a:ln>
        </p:spPr>
      </p:cxnSp>
      <p:cxnSp>
        <p:nvCxnSpPr>
          <p:cNvPr id="79912" name="直接连接符 13"/>
          <p:cNvCxnSpPr>
            <a:cxnSpLocks noChangeShapeType="1"/>
          </p:cNvCxnSpPr>
          <p:nvPr/>
        </p:nvCxnSpPr>
        <p:spPr bwMode="auto">
          <a:xfrm>
            <a:off x="6310313" y="3119438"/>
            <a:ext cx="1000125" cy="0"/>
          </a:xfrm>
          <a:prstGeom prst="line">
            <a:avLst/>
          </a:prstGeom>
          <a:noFill/>
          <a:ln w="38100" algn="ctr">
            <a:solidFill>
              <a:srgbClr val="00B050"/>
            </a:solidFill>
            <a:miter lim="800000"/>
          </a:ln>
        </p:spPr>
      </p:cxnSp>
      <p:cxnSp>
        <p:nvCxnSpPr>
          <p:cNvPr id="79913" name="直接连接符 14"/>
          <p:cNvCxnSpPr>
            <a:cxnSpLocks noChangeShapeType="1"/>
          </p:cNvCxnSpPr>
          <p:nvPr/>
        </p:nvCxnSpPr>
        <p:spPr bwMode="auto">
          <a:xfrm rot="5400000" flipH="1" flipV="1">
            <a:off x="6774656" y="2583657"/>
            <a:ext cx="1071563" cy="0"/>
          </a:xfrm>
          <a:prstGeom prst="line">
            <a:avLst/>
          </a:prstGeom>
          <a:noFill/>
          <a:ln w="38100" algn="ctr">
            <a:solidFill>
              <a:srgbClr val="00B050"/>
            </a:solidFill>
            <a:miter lim="800000"/>
          </a:ln>
        </p:spPr>
      </p:cxnSp>
      <p:sp>
        <p:nvSpPr>
          <p:cNvPr id="16" name="TextBox 15"/>
          <p:cNvSpPr txBox="1"/>
          <p:nvPr/>
        </p:nvSpPr>
        <p:spPr>
          <a:xfrm>
            <a:off x="9096375" y="1714500"/>
            <a:ext cx="1428750" cy="521970"/>
          </a:xfrm>
          <a:prstGeom prst="rect">
            <a:avLst/>
          </a:prstGeom>
          <a:noFill/>
        </p:spPr>
        <p:txBody>
          <a:bodyPr>
            <a:spAutoFit/>
          </a:bodyPr>
          <a:lstStyle/>
          <a:p>
            <a:pPr algn="ctr">
              <a:defRPr/>
            </a:pPr>
            <a:r>
              <a:rPr lang="en-US" altLang="zh-CN" sz="2800" b="1" dirty="0">
                <a:solidFill>
                  <a:srgbClr val="00B0F0"/>
                </a:solidFill>
                <a:latin typeface="+mn-lt"/>
                <a:ea typeface="+mn-ea"/>
              </a:rPr>
              <a:t>num</a:t>
            </a:r>
            <a:endParaRPr lang="zh-CN" altLang="en-US" sz="2800" b="1" dirty="0">
              <a:solidFill>
                <a:srgbClr val="00B0F0"/>
              </a:solidFill>
              <a:latin typeface="+mn-lt"/>
              <a:ea typeface="+mn-ea"/>
            </a:endParaRPr>
          </a:p>
        </p:txBody>
      </p:sp>
      <p:sp>
        <p:nvSpPr>
          <p:cNvPr id="17" name="TextBox 16"/>
          <p:cNvSpPr txBox="1"/>
          <p:nvPr/>
        </p:nvSpPr>
        <p:spPr>
          <a:xfrm>
            <a:off x="9096375" y="2214563"/>
            <a:ext cx="1428750" cy="521970"/>
          </a:xfrm>
          <a:prstGeom prst="rect">
            <a:avLst/>
          </a:prstGeom>
          <a:noFill/>
        </p:spPr>
        <p:txBody>
          <a:bodyPr>
            <a:spAutoFit/>
          </a:bodyPr>
          <a:lstStyle/>
          <a:p>
            <a:pPr algn="ctr">
              <a:defRPr/>
            </a:pPr>
            <a:r>
              <a:rPr lang="en-US" altLang="zh-CN" sz="2800" b="1" dirty="0">
                <a:solidFill>
                  <a:srgbClr val="00B0F0"/>
                </a:solidFill>
                <a:latin typeface="+mn-lt"/>
                <a:ea typeface="+mn-ea"/>
              </a:rPr>
              <a:t>score</a:t>
            </a:r>
            <a:endParaRPr lang="zh-CN" altLang="en-US" sz="2800" b="1" dirty="0">
              <a:solidFill>
                <a:srgbClr val="00B0F0"/>
              </a:solidFill>
              <a:latin typeface="+mn-lt"/>
              <a:ea typeface="+mn-ea"/>
            </a:endParaRPr>
          </a:p>
        </p:txBody>
      </p:sp>
      <p:sp>
        <p:nvSpPr>
          <p:cNvPr id="18" name="TextBox 17"/>
          <p:cNvSpPr txBox="1"/>
          <p:nvPr/>
        </p:nvSpPr>
        <p:spPr>
          <a:xfrm>
            <a:off x="9096375" y="2714625"/>
            <a:ext cx="1428750" cy="521970"/>
          </a:xfrm>
          <a:prstGeom prst="rect">
            <a:avLst/>
          </a:prstGeom>
          <a:noFill/>
        </p:spPr>
        <p:txBody>
          <a:bodyPr>
            <a:spAutoFit/>
          </a:bodyPr>
          <a:lstStyle/>
          <a:p>
            <a:pPr algn="ctr">
              <a:defRPr/>
            </a:pPr>
            <a:r>
              <a:rPr lang="en-US" altLang="zh-CN" sz="2800" b="1" dirty="0">
                <a:solidFill>
                  <a:srgbClr val="00B0F0"/>
                </a:solidFill>
                <a:latin typeface="+mn-lt"/>
                <a:ea typeface="+mn-ea"/>
              </a:rPr>
              <a:t>next</a:t>
            </a:r>
            <a:endParaRPr lang="zh-CN" altLang="en-US" sz="2800" b="1" dirty="0">
              <a:solidFill>
                <a:srgbClr val="00B0F0"/>
              </a:solidFill>
              <a:latin typeface="+mn-lt"/>
              <a:ea typeface="+mn-ea"/>
            </a:endParaRPr>
          </a:p>
        </p:txBody>
      </p:sp>
      <p:sp>
        <p:nvSpPr>
          <p:cNvPr id="19" name="TextBox 18"/>
          <p:cNvSpPr txBox="1"/>
          <p:nvPr/>
        </p:nvSpPr>
        <p:spPr>
          <a:xfrm>
            <a:off x="1809750" y="1260475"/>
            <a:ext cx="1214438" cy="521970"/>
          </a:xfrm>
          <a:prstGeom prst="rect">
            <a:avLst/>
          </a:prstGeom>
          <a:noFill/>
        </p:spPr>
        <p:txBody>
          <a:bodyPr>
            <a:spAutoFit/>
          </a:bodyPr>
          <a:lstStyle/>
          <a:p>
            <a:pPr>
              <a:defRPr/>
            </a:pPr>
            <a:r>
              <a:rPr lang="en-US" altLang="zh-CN" sz="2800" b="1" dirty="0">
                <a:solidFill>
                  <a:srgbClr val="C00000"/>
                </a:solidFill>
                <a:latin typeface="+mn-lt"/>
                <a:ea typeface="+mn-ea"/>
              </a:rPr>
              <a:t>head</a:t>
            </a:r>
            <a:endParaRPr lang="zh-CN" altLang="en-US" sz="2800" b="1" dirty="0">
              <a:solidFill>
                <a:srgbClr val="C00000"/>
              </a:solidFill>
              <a:latin typeface="+mn-lt"/>
              <a:ea typeface="+mn-ea"/>
            </a:endParaRPr>
          </a:p>
        </p:txBody>
      </p:sp>
      <p:cxnSp>
        <p:nvCxnSpPr>
          <p:cNvPr id="79918" name="直接箭头连接符 19"/>
          <p:cNvCxnSpPr>
            <a:cxnSpLocks noChangeShapeType="1"/>
          </p:cNvCxnSpPr>
          <p:nvPr/>
        </p:nvCxnSpPr>
        <p:spPr bwMode="auto">
          <a:xfrm>
            <a:off x="1881188" y="1928813"/>
            <a:ext cx="1285875" cy="1587"/>
          </a:xfrm>
          <a:prstGeom prst="straightConnector1">
            <a:avLst/>
          </a:prstGeom>
          <a:noFill/>
          <a:ln w="38100" algn="ctr">
            <a:solidFill>
              <a:srgbClr val="C00000"/>
            </a:solidFill>
            <a:miter lim="800000"/>
            <a:tailEnd type="arrow" w="med" len="med"/>
          </a:ln>
        </p:spPr>
      </p:cxnSp>
      <p:cxnSp>
        <p:nvCxnSpPr>
          <p:cNvPr id="79919" name="直接箭头连接符 20"/>
          <p:cNvCxnSpPr>
            <a:cxnSpLocks noChangeShapeType="1"/>
          </p:cNvCxnSpPr>
          <p:nvPr/>
        </p:nvCxnSpPr>
        <p:spPr bwMode="auto">
          <a:xfrm>
            <a:off x="5154613" y="2046288"/>
            <a:ext cx="285750" cy="1587"/>
          </a:xfrm>
          <a:prstGeom prst="straightConnector1">
            <a:avLst/>
          </a:prstGeom>
          <a:noFill/>
          <a:ln w="38100" algn="ctr">
            <a:solidFill>
              <a:srgbClr val="C00000"/>
            </a:solidFill>
            <a:miter lim="800000"/>
            <a:tailEnd type="arrow" w="med" len="med"/>
          </a:ln>
        </p:spPr>
      </p:cxnSp>
      <p:cxnSp>
        <p:nvCxnSpPr>
          <p:cNvPr id="79920" name="直接连接符 21"/>
          <p:cNvCxnSpPr>
            <a:cxnSpLocks noChangeShapeType="1"/>
          </p:cNvCxnSpPr>
          <p:nvPr/>
        </p:nvCxnSpPr>
        <p:spPr bwMode="auto">
          <a:xfrm>
            <a:off x="3940175" y="3117850"/>
            <a:ext cx="1214438" cy="0"/>
          </a:xfrm>
          <a:prstGeom prst="line">
            <a:avLst/>
          </a:prstGeom>
          <a:noFill/>
          <a:ln w="38100" algn="ctr">
            <a:solidFill>
              <a:srgbClr val="C00000"/>
            </a:solidFill>
            <a:miter lim="800000"/>
          </a:ln>
        </p:spPr>
      </p:cxnSp>
      <p:cxnSp>
        <p:nvCxnSpPr>
          <p:cNvPr id="79921" name="直接连接符 22"/>
          <p:cNvCxnSpPr>
            <a:cxnSpLocks noChangeShapeType="1"/>
          </p:cNvCxnSpPr>
          <p:nvPr/>
        </p:nvCxnSpPr>
        <p:spPr bwMode="auto">
          <a:xfrm rot="5400000" flipH="1" flipV="1">
            <a:off x="4618832" y="2582069"/>
            <a:ext cx="1071562" cy="0"/>
          </a:xfrm>
          <a:prstGeom prst="line">
            <a:avLst/>
          </a:prstGeom>
          <a:noFill/>
          <a:ln w="38100" algn="ctr">
            <a:solidFill>
              <a:srgbClr val="C00000"/>
            </a:solidFill>
            <a:miter lim="800000"/>
          </a:ln>
        </p:spPr>
      </p:cxnSp>
      <p:cxnSp>
        <p:nvCxnSpPr>
          <p:cNvPr id="79922" name="直接箭头连接符 23"/>
          <p:cNvCxnSpPr>
            <a:cxnSpLocks noChangeShapeType="1"/>
          </p:cNvCxnSpPr>
          <p:nvPr/>
        </p:nvCxnSpPr>
        <p:spPr bwMode="auto">
          <a:xfrm>
            <a:off x="7310438" y="2058988"/>
            <a:ext cx="285750" cy="1587"/>
          </a:xfrm>
          <a:prstGeom prst="straightConnector1">
            <a:avLst/>
          </a:prstGeom>
          <a:noFill/>
          <a:ln w="38100" algn="ctr">
            <a:solidFill>
              <a:srgbClr val="C00000"/>
            </a:solidFill>
            <a:miter lim="800000"/>
            <a:tailEnd type="arrow" w="med" len="med"/>
          </a:ln>
        </p:spPr>
      </p:cxnSp>
      <p:cxnSp>
        <p:nvCxnSpPr>
          <p:cNvPr id="79923" name="直接连接符 24"/>
          <p:cNvCxnSpPr>
            <a:cxnSpLocks noChangeShapeType="1"/>
          </p:cNvCxnSpPr>
          <p:nvPr/>
        </p:nvCxnSpPr>
        <p:spPr bwMode="auto">
          <a:xfrm>
            <a:off x="6096000" y="3130550"/>
            <a:ext cx="1214438" cy="0"/>
          </a:xfrm>
          <a:prstGeom prst="line">
            <a:avLst/>
          </a:prstGeom>
          <a:noFill/>
          <a:ln w="38100" algn="ctr">
            <a:solidFill>
              <a:srgbClr val="C00000"/>
            </a:solidFill>
            <a:miter lim="800000"/>
          </a:ln>
        </p:spPr>
      </p:cxnSp>
      <p:cxnSp>
        <p:nvCxnSpPr>
          <p:cNvPr id="79924" name="直接连接符 25"/>
          <p:cNvCxnSpPr>
            <a:cxnSpLocks noChangeShapeType="1"/>
          </p:cNvCxnSpPr>
          <p:nvPr/>
        </p:nvCxnSpPr>
        <p:spPr bwMode="auto">
          <a:xfrm rot="5400000" flipH="1" flipV="1">
            <a:off x="6774657" y="2594769"/>
            <a:ext cx="1071562" cy="0"/>
          </a:xfrm>
          <a:prstGeom prst="line">
            <a:avLst/>
          </a:prstGeom>
          <a:noFill/>
          <a:ln w="38100" algn="ctr">
            <a:solidFill>
              <a:srgbClr val="C00000"/>
            </a:solidFill>
            <a:miter lim="800000"/>
          </a:ln>
        </p:spPr>
      </p:cxnSp>
      <p:sp>
        <p:nvSpPr>
          <p:cNvPr id="27" name="TextBox 26"/>
          <p:cNvSpPr txBox="1"/>
          <p:nvPr/>
        </p:nvSpPr>
        <p:spPr>
          <a:xfrm>
            <a:off x="7739063" y="2786063"/>
            <a:ext cx="1357312" cy="521970"/>
          </a:xfrm>
          <a:prstGeom prst="rect">
            <a:avLst/>
          </a:prstGeom>
          <a:noFill/>
        </p:spPr>
        <p:txBody>
          <a:bodyPr>
            <a:spAutoFit/>
          </a:bodyPr>
          <a:lstStyle/>
          <a:p>
            <a:pPr algn="ctr">
              <a:defRPr/>
            </a:pPr>
            <a:r>
              <a:rPr lang="en-US" altLang="zh-CN" sz="2800" b="1" dirty="0">
                <a:solidFill>
                  <a:srgbClr val="C00000"/>
                </a:solidFill>
                <a:latin typeface="+mn-lt"/>
                <a:ea typeface="+mn-ea"/>
              </a:rPr>
              <a:t>NULL</a:t>
            </a:r>
            <a:endParaRPr lang="zh-CN" altLang="en-US" sz="2800" b="1" dirty="0">
              <a:solidFill>
                <a:srgbClr val="C00000"/>
              </a:solidFill>
              <a:latin typeface="+mn-lt"/>
              <a:ea typeface="+mn-ea"/>
            </a:endParaRPr>
          </a:p>
        </p:txBody>
      </p:sp>
      <p:sp>
        <p:nvSpPr>
          <p:cNvPr id="28" name="TextBox 27"/>
          <p:cNvSpPr txBox="1"/>
          <p:nvPr/>
        </p:nvSpPr>
        <p:spPr>
          <a:xfrm>
            <a:off x="4953000" y="1262063"/>
            <a:ext cx="571500" cy="521970"/>
          </a:xfrm>
          <a:prstGeom prst="rect">
            <a:avLst/>
          </a:prstGeom>
          <a:noFill/>
        </p:spPr>
        <p:txBody>
          <a:bodyPr>
            <a:spAutoFit/>
          </a:bodyPr>
          <a:lstStyle/>
          <a:p>
            <a:pPr>
              <a:defRPr/>
            </a:pPr>
            <a:r>
              <a:rPr lang="en-US" altLang="zh-CN" sz="2800" b="1" dirty="0">
                <a:solidFill>
                  <a:srgbClr val="00B050"/>
                </a:solidFill>
                <a:latin typeface="+mn-lt"/>
                <a:ea typeface="+mn-ea"/>
              </a:rPr>
              <a:t>p</a:t>
            </a:r>
            <a:endParaRPr lang="zh-CN" altLang="en-US" sz="2800" b="1" dirty="0">
              <a:solidFill>
                <a:srgbClr val="00B050"/>
              </a:solidFill>
              <a:latin typeface="+mn-lt"/>
              <a:ea typeface="+mn-ea"/>
            </a:endParaRPr>
          </a:p>
        </p:txBody>
      </p:sp>
      <p:cxnSp>
        <p:nvCxnSpPr>
          <p:cNvPr id="79927" name="直接箭头连接符 28"/>
          <p:cNvCxnSpPr>
            <a:cxnSpLocks noChangeShapeType="1"/>
          </p:cNvCxnSpPr>
          <p:nvPr/>
        </p:nvCxnSpPr>
        <p:spPr bwMode="auto">
          <a:xfrm>
            <a:off x="5024438" y="1857375"/>
            <a:ext cx="428625" cy="1588"/>
          </a:xfrm>
          <a:prstGeom prst="straightConnector1">
            <a:avLst/>
          </a:prstGeom>
          <a:noFill/>
          <a:ln w="38100" algn="ctr">
            <a:solidFill>
              <a:srgbClr val="00B050"/>
            </a:solidFill>
            <a:miter lim="800000"/>
            <a:tailEnd type="arrow" w="med" len="med"/>
          </a:ln>
        </p:spPr>
      </p:cxnSp>
      <p:pic>
        <p:nvPicPr>
          <p:cNvPr id="79928" name="Picture 2"/>
          <p:cNvPicPr>
            <a:picLocks noChangeAspect="1" noChangeArrowheads="1"/>
          </p:cNvPicPr>
          <p:nvPr/>
        </p:nvPicPr>
        <p:blipFill>
          <a:blip r:embed="rId1"/>
          <a:srcRect/>
          <a:stretch>
            <a:fillRect/>
          </a:stretch>
        </p:blipFill>
        <p:spPr bwMode="auto">
          <a:xfrm>
            <a:off x="7596188" y="5000625"/>
            <a:ext cx="2608262" cy="428625"/>
          </a:xfrm>
          <a:prstGeom prst="rect">
            <a:avLst/>
          </a:prstGeom>
          <a:noFill/>
          <a:ln w="9525">
            <a:noFill/>
            <a:miter lim="800000"/>
            <a:headEnd/>
            <a:tailEnd/>
          </a:ln>
        </p:spPr>
      </p:pic>
      <p:sp>
        <p:nvSpPr>
          <p:cNvPr id="34" name="TextBox 33"/>
          <p:cNvSpPr txBox="1"/>
          <p:nvPr/>
        </p:nvSpPr>
        <p:spPr>
          <a:xfrm>
            <a:off x="4524375" y="4857750"/>
            <a:ext cx="2786063" cy="521970"/>
          </a:xfrm>
          <a:prstGeom prst="rect">
            <a:avLst/>
          </a:prstGeom>
          <a:noFill/>
        </p:spPr>
        <p:txBody>
          <a:bodyPr>
            <a:spAutoFit/>
          </a:bodyPr>
          <a:lstStyle/>
          <a:p>
            <a:pPr algn="ctr">
              <a:defRPr/>
            </a:pPr>
            <a:r>
              <a:rPr lang="zh-CN" altLang="en-US" sz="2800" b="1" dirty="0">
                <a:solidFill>
                  <a:srgbClr val="C00000"/>
                </a:solidFill>
                <a:latin typeface="+mn-lt"/>
                <a:ea typeface="+mn-ea"/>
              </a:rPr>
              <a:t>相当于</a:t>
            </a:r>
            <a:r>
              <a:rPr lang="en-US" altLang="zh-CN" sz="2800" b="1" dirty="0">
                <a:solidFill>
                  <a:srgbClr val="C00000"/>
                </a:solidFill>
                <a:latin typeface="+mn-lt"/>
                <a:ea typeface="+mn-ea"/>
              </a:rPr>
              <a:t>p=&amp;c;</a:t>
            </a:r>
            <a:endParaRPr lang="zh-CN" altLang="en-US" sz="2800" b="1" dirty="0">
              <a:solidFill>
                <a:srgbClr val="C00000"/>
              </a:solidFill>
              <a:latin typeface="+mn-lt"/>
              <a:ea typeface="+mn-ea"/>
            </a:endParaRPr>
          </a:p>
        </p:txBody>
      </p:sp>
      <p:pic>
        <p:nvPicPr>
          <p:cNvPr id="245762" name="Picture 2"/>
          <p:cNvPicPr>
            <a:picLocks noChangeAspect="1" noChangeArrowheads="1"/>
          </p:cNvPicPr>
          <p:nvPr/>
        </p:nvPicPr>
        <p:blipFill>
          <a:blip r:embed="rId2"/>
          <a:srcRect/>
          <a:stretch>
            <a:fillRect/>
          </a:stretch>
        </p:blipFill>
        <p:spPr bwMode="auto">
          <a:xfrm>
            <a:off x="7667625" y="5429250"/>
            <a:ext cx="2538413" cy="447675"/>
          </a:xfrm>
          <a:prstGeom prst="rect">
            <a:avLst/>
          </a:prstGeom>
          <a:noFill/>
          <a:ln w="9525">
            <a:noFill/>
            <a:miter lim="800000"/>
            <a:headEnd/>
            <a:tailEnd/>
          </a:ln>
        </p:spPr>
      </p:pic>
      <p:pic>
        <p:nvPicPr>
          <p:cNvPr id="79931" name="图片 31" descr="Untitled2.png">
            <a:hlinkClick r:id="rId3" action="ppaction://hlinksldjump"/>
          </p:cNvPr>
          <p:cNvPicPr>
            <a:picLocks noChangeAspect="1"/>
          </p:cNvPicPr>
          <p:nvPr/>
        </p:nvPicPr>
        <p:blipFill>
          <a:blip r:embed="rId4"/>
          <a:srcRect/>
          <a:stretch>
            <a:fillRect/>
          </a:stretch>
        </p:blipFill>
        <p:spPr bwMode="auto">
          <a:xfrm>
            <a:off x="9953625" y="6316663"/>
            <a:ext cx="469900" cy="469900"/>
          </a:xfrm>
          <a:prstGeom prst="rect">
            <a:avLst/>
          </a:prstGeom>
          <a:noFill/>
          <a:ln w="9525">
            <a:noFill/>
            <a:miter lim="800000"/>
            <a:headEnd/>
            <a:tailEnd/>
          </a:ln>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0"/>
                                  </p:stCondLst>
                                  <p:childTnLst>
                                    <p:set>
                                      <p:cBhvr>
                                        <p:cTn id="6" dur="1" fill="hold">
                                          <p:stCondLst>
                                            <p:cond delay="0"/>
                                          </p:stCondLst>
                                        </p:cTn>
                                        <p:tgtEl>
                                          <p:spTgt spid="3">
                                            <p:txEl>
                                              <p:pRg st="9" end="9"/>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10" end="10"/>
                                            </p:txEl>
                                          </p:spTgt>
                                        </p:tgtEl>
                                        <p:attrNameLst>
                                          <p:attrName>style.visibility</p:attrName>
                                        </p:attrNameLst>
                                      </p:cBhvr>
                                      <p:to>
                                        <p:strVal val="visible"/>
                                      </p:to>
                                    </p:set>
                                  </p:childTnLst>
                                </p:cTn>
                              </p:par>
                            </p:childTnLst>
                          </p:cTn>
                        </p:par>
                        <p:par>
                          <p:cTn id="9" fill="hold">
                            <p:stCondLst>
                              <p:cond delay="0"/>
                            </p:stCondLst>
                            <p:childTnLst>
                              <p:par>
                                <p:cTn id="10" presetID="49" presetClass="entr" presetSubtype="0" decel="100000" fill="hold" nodeType="afterEffect">
                                  <p:stCondLst>
                                    <p:cond delay="0"/>
                                  </p:stCondLst>
                                  <p:childTnLst>
                                    <p:set>
                                      <p:cBhvr>
                                        <p:cTn id="11" dur="1" fill="hold">
                                          <p:stCondLst>
                                            <p:cond delay="0"/>
                                          </p:stCondLst>
                                        </p:cTn>
                                        <p:tgtEl>
                                          <p:spTgt spid="3">
                                            <p:txEl>
                                              <p:pRg st="9" end="9"/>
                                            </p:txEl>
                                          </p:spTgt>
                                        </p:tgtEl>
                                        <p:attrNameLst>
                                          <p:attrName>style.visibility</p:attrName>
                                        </p:attrNameLst>
                                      </p:cBhvr>
                                      <p:to>
                                        <p:strVal val="visible"/>
                                      </p:to>
                                    </p:set>
                                    <p:anim calcmode="lin" valueType="num">
                                      <p:cBhvr>
                                        <p:cTn id="12" dur="500" fill="hold"/>
                                        <p:tgtEl>
                                          <p:spTgt spid="3">
                                            <p:txEl>
                                              <p:pRg st="9" end="9"/>
                                            </p:txEl>
                                          </p:spTgt>
                                        </p:tgtEl>
                                        <p:attrNameLst>
                                          <p:attrName>ppt_w</p:attrName>
                                        </p:attrNameLst>
                                      </p:cBhvr>
                                      <p:tavLst>
                                        <p:tav tm="0">
                                          <p:val>
                                            <p:fltVal val="0"/>
                                          </p:val>
                                        </p:tav>
                                        <p:tav tm="100000">
                                          <p:val>
                                            <p:strVal val="#ppt_w"/>
                                          </p:val>
                                        </p:tav>
                                      </p:tavLst>
                                    </p:anim>
                                    <p:anim calcmode="lin" valueType="num">
                                      <p:cBhvr>
                                        <p:cTn id="13" dur="500" fill="hold"/>
                                        <p:tgtEl>
                                          <p:spTgt spid="3">
                                            <p:txEl>
                                              <p:pRg st="9" end="9"/>
                                            </p:txEl>
                                          </p:spTgt>
                                        </p:tgtEl>
                                        <p:attrNameLst>
                                          <p:attrName>ppt_h</p:attrName>
                                        </p:attrNameLst>
                                      </p:cBhvr>
                                      <p:tavLst>
                                        <p:tav tm="0">
                                          <p:val>
                                            <p:fltVal val="0"/>
                                          </p:val>
                                        </p:tav>
                                        <p:tav tm="100000">
                                          <p:val>
                                            <p:strVal val="#ppt_h"/>
                                          </p:val>
                                        </p:tav>
                                      </p:tavLst>
                                    </p:anim>
                                    <p:anim calcmode="lin" valueType="num">
                                      <p:cBhvr>
                                        <p:cTn id="14" dur="500" fill="hold"/>
                                        <p:tgtEl>
                                          <p:spTgt spid="3">
                                            <p:txEl>
                                              <p:pRg st="9" end="9"/>
                                            </p:txEl>
                                          </p:spTgt>
                                        </p:tgtEl>
                                        <p:attrNameLst>
                                          <p:attrName>style.rotation</p:attrName>
                                        </p:attrNameLst>
                                      </p:cBhvr>
                                      <p:tavLst>
                                        <p:tav tm="0">
                                          <p:val>
                                            <p:fltVal val="360"/>
                                          </p:val>
                                        </p:tav>
                                        <p:tav tm="100000">
                                          <p:val>
                                            <p:fltVal val="0"/>
                                          </p:val>
                                        </p:tav>
                                      </p:tavLst>
                                    </p:anim>
                                    <p:animEffect transition="in" filter="fade">
                                      <p:cBhvr>
                                        <p:cTn id="15" dur="500"/>
                                        <p:tgtEl>
                                          <p:spTgt spid="3">
                                            <p:txEl>
                                              <p:pRg st="9" end="9"/>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3" presetClass="entr" presetSubtype="10" fill="hold" nodeType="clickEffect">
                                  <p:stCondLst>
                                    <p:cond delay="0"/>
                                  </p:stCondLst>
                                  <p:childTnLst>
                                    <p:set>
                                      <p:cBhvr>
                                        <p:cTn id="19" dur="1" fill="hold">
                                          <p:stCondLst>
                                            <p:cond delay="0"/>
                                          </p:stCondLst>
                                        </p:cTn>
                                        <p:tgtEl>
                                          <p:spTgt spid="245762"/>
                                        </p:tgtEl>
                                        <p:attrNameLst>
                                          <p:attrName>style.visibility</p:attrName>
                                        </p:attrNameLst>
                                      </p:cBhvr>
                                      <p:to>
                                        <p:strVal val="visible"/>
                                      </p:to>
                                    </p:set>
                                    <p:animEffect transition="in" filter="blinds(horizontal)">
                                      <p:cBhvr>
                                        <p:cTn id="20" dur="500"/>
                                        <p:tgtEl>
                                          <p:spTgt spid="245762"/>
                                        </p:tgtEl>
                                      </p:cBhvr>
                                    </p:animEffect>
                                  </p:childTnLst>
                                </p:cTn>
                              </p:par>
                            </p:childTnLst>
                          </p:cTn>
                        </p:par>
                      </p:childTnLst>
                    </p:cTn>
                  </p:par>
                  <p:par>
                    <p:cTn id="21" fill="hold">
                      <p:stCondLst>
                        <p:cond delay="indefinite"/>
                      </p:stCondLst>
                      <p:childTnLst>
                        <p:par>
                          <p:cTn id="22" fill="hold">
                            <p:stCondLst>
                              <p:cond delay="0"/>
                            </p:stCondLst>
                            <p:childTnLst>
                              <p:par>
                                <p:cTn id="23" presetID="49" presetClass="entr" presetSubtype="0" decel="100000" fill="hold" nodeType="clickEffect">
                                  <p:stCondLst>
                                    <p:cond delay="0"/>
                                  </p:stCondLst>
                                  <p:childTnLst>
                                    <p:set>
                                      <p:cBhvr>
                                        <p:cTn id="24" dur="1" fill="hold">
                                          <p:stCondLst>
                                            <p:cond delay="0"/>
                                          </p:stCondLst>
                                        </p:cTn>
                                        <p:tgtEl>
                                          <p:spTgt spid="3">
                                            <p:txEl>
                                              <p:pRg st="10" end="10"/>
                                            </p:txEl>
                                          </p:spTgt>
                                        </p:tgtEl>
                                        <p:attrNameLst>
                                          <p:attrName>style.visibility</p:attrName>
                                        </p:attrNameLst>
                                      </p:cBhvr>
                                      <p:to>
                                        <p:strVal val="visible"/>
                                      </p:to>
                                    </p:set>
                                    <p:anim calcmode="lin" valueType="num">
                                      <p:cBhvr>
                                        <p:cTn id="25" dur="500" fill="hold"/>
                                        <p:tgtEl>
                                          <p:spTgt spid="3">
                                            <p:txEl>
                                              <p:pRg st="10" end="10"/>
                                            </p:txEl>
                                          </p:spTgt>
                                        </p:tgtEl>
                                        <p:attrNameLst>
                                          <p:attrName>ppt_w</p:attrName>
                                        </p:attrNameLst>
                                      </p:cBhvr>
                                      <p:tavLst>
                                        <p:tav tm="0">
                                          <p:val>
                                            <p:fltVal val="0"/>
                                          </p:val>
                                        </p:tav>
                                        <p:tav tm="100000">
                                          <p:val>
                                            <p:strVal val="#ppt_w"/>
                                          </p:val>
                                        </p:tav>
                                      </p:tavLst>
                                    </p:anim>
                                    <p:anim calcmode="lin" valueType="num">
                                      <p:cBhvr>
                                        <p:cTn id="26" dur="500" fill="hold"/>
                                        <p:tgtEl>
                                          <p:spTgt spid="3">
                                            <p:txEl>
                                              <p:pRg st="10" end="10"/>
                                            </p:txEl>
                                          </p:spTgt>
                                        </p:tgtEl>
                                        <p:attrNameLst>
                                          <p:attrName>ppt_h</p:attrName>
                                        </p:attrNameLst>
                                      </p:cBhvr>
                                      <p:tavLst>
                                        <p:tav tm="0">
                                          <p:val>
                                            <p:fltVal val="0"/>
                                          </p:val>
                                        </p:tav>
                                        <p:tav tm="100000">
                                          <p:val>
                                            <p:strVal val="#ppt_h"/>
                                          </p:val>
                                        </p:tav>
                                      </p:tavLst>
                                    </p:anim>
                                    <p:anim calcmode="lin" valueType="num">
                                      <p:cBhvr>
                                        <p:cTn id="27" dur="500" fill="hold"/>
                                        <p:tgtEl>
                                          <p:spTgt spid="3">
                                            <p:txEl>
                                              <p:pRg st="10" end="10"/>
                                            </p:txEl>
                                          </p:spTgt>
                                        </p:tgtEl>
                                        <p:attrNameLst>
                                          <p:attrName>style.rotation</p:attrName>
                                        </p:attrNameLst>
                                      </p:cBhvr>
                                      <p:tavLst>
                                        <p:tav tm="0">
                                          <p:val>
                                            <p:fltVal val="360"/>
                                          </p:val>
                                        </p:tav>
                                        <p:tav tm="100000">
                                          <p:val>
                                            <p:fltVal val="0"/>
                                          </p:val>
                                        </p:tav>
                                      </p:tavLst>
                                    </p:anim>
                                    <p:animEffect transition="in" filter="fade">
                                      <p:cBhvr>
                                        <p:cTn id="28" dur="500"/>
                                        <p:tgtEl>
                                          <p:spTgt spid="3">
                                            <p:txEl>
                                              <p:pRg st="10" end="10"/>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3" presetClass="entr" presetSubtype="10" fill="hold" grpId="0" nodeType="clickEffect">
                                  <p:stCondLst>
                                    <p:cond delay="0"/>
                                  </p:stCondLst>
                                  <p:childTnLst>
                                    <p:set>
                                      <p:cBhvr>
                                        <p:cTn id="32" dur="1" fill="hold">
                                          <p:stCondLst>
                                            <p:cond delay="0"/>
                                          </p:stCondLst>
                                        </p:cTn>
                                        <p:tgtEl>
                                          <p:spTgt spid="34"/>
                                        </p:tgtEl>
                                        <p:attrNameLst>
                                          <p:attrName>style.visibility</p:attrName>
                                        </p:attrNameLst>
                                      </p:cBhvr>
                                      <p:to>
                                        <p:strVal val="visible"/>
                                      </p:to>
                                    </p:set>
                                    <p:animEffect transition="in" filter="blinds(horizontal)">
                                      <p:cBhvr>
                                        <p:cTn id="33"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内容占位符 2"/>
          <p:cNvSpPr>
            <a:spLocks noGrp="1"/>
          </p:cNvSpPr>
          <p:nvPr>
            <p:ph idx="1"/>
          </p:nvPr>
        </p:nvSpPr>
        <p:spPr>
          <a:xfrm>
            <a:off x="1524000" y="500063"/>
            <a:ext cx="9144000" cy="6286500"/>
          </a:xfrm>
        </p:spPr>
        <p:txBody>
          <a:bodyPr/>
          <a:lstStyle/>
          <a:p>
            <a:pPr>
              <a:lnSpc>
                <a:spcPts val="2800"/>
              </a:lnSpc>
              <a:buFont typeface="Wingdings" panose="05000000000000000000" pitchFamily="2" charset="2"/>
              <a:buNone/>
            </a:pPr>
            <a:endParaRPr lang="zh-CN" altLang="zh-CN" sz="2800" smtClean="0"/>
          </a:p>
          <a:p>
            <a:pPr>
              <a:lnSpc>
                <a:spcPts val="2800"/>
              </a:lnSpc>
              <a:buFont typeface="Wingdings" panose="05000000000000000000" pitchFamily="2" charset="2"/>
              <a:buNone/>
            </a:pPr>
            <a:r>
              <a:rPr lang="en-US" altLang="zh-CN" sz="2800" smtClean="0"/>
              <a:t>   </a:t>
            </a:r>
            <a:endParaRPr lang="zh-CN" altLang="zh-CN" sz="2800" smtClean="0"/>
          </a:p>
          <a:p>
            <a:pPr>
              <a:lnSpc>
                <a:spcPts val="2800"/>
              </a:lnSpc>
              <a:buFont typeface="Wingdings" panose="05000000000000000000" pitchFamily="2" charset="2"/>
              <a:buNone/>
            </a:pPr>
            <a:r>
              <a:rPr lang="en-US" altLang="zh-CN" sz="2800" smtClean="0"/>
              <a:t>   </a:t>
            </a:r>
            <a:endParaRPr lang="zh-CN" altLang="zh-CN" sz="2800" smtClean="0"/>
          </a:p>
          <a:p>
            <a:pPr>
              <a:lnSpc>
                <a:spcPts val="2800"/>
              </a:lnSpc>
              <a:buFont typeface="Wingdings" panose="05000000000000000000" pitchFamily="2" charset="2"/>
              <a:buNone/>
            </a:pPr>
            <a:r>
              <a:rPr lang="en-US" altLang="zh-CN" sz="2800" smtClean="0"/>
              <a:t>        </a:t>
            </a:r>
            <a:endParaRPr lang="zh-CN" altLang="zh-CN" sz="2800" smtClean="0"/>
          </a:p>
          <a:p>
            <a:pPr>
              <a:lnSpc>
                <a:spcPts val="2800"/>
              </a:lnSpc>
              <a:buFont typeface="Wingdings" panose="05000000000000000000" pitchFamily="2" charset="2"/>
              <a:buNone/>
            </a:pPr>
            <a:r>
              <a:rPr lang="en-US" altLang="zh-CN" sz="2800" smtClean="0"/>
              <a:t>   </a:t>
            </a:r>
            <a:endParaRPr lang="zh-CN" altLang="zh-CN" sz="2800" smtClean="0"/>
          </a:p>
          <a:p>
            <a:pPr>
              <a:lnSpc>
                <a:spcPts val="2800"/>
              </a:lnSpc>
              <a:buFont typeface="Wingdings" panose="05000000000000000000" pitchFamily="2" charset="2"/>
              <a:buNone/>
            </a:pPr>
            <a:r>
              <a:rPr lang="en-US" altLang="zh-CN" sz="2800" smtClean="0"/>
              <a:t>   </a:t>
            </a:r>
            <a:endParaRPr lang="zh-CN" altLang="zh-CN" sz="2800" smtClean="0"/>
          </a:p>
          <a:p>
            <a:pPr>
              <a:lnSpc>
                <a:spcPts val="2800"/>
              </a:lnSpc>
              <a:buFont typeface="Wingdings" panose="05000000000000000000" pitchFamily="2" charset="2"/>
              <a:buNone/>
            </a:pPr>
            <a:r>
              <a:rPr lang="en-US" altLang="zh-CN" sz="2800" smtClean="0"/>
              <a:t>   </a:t>
            </a:r>
            <a:endParaRPr lang="zh-CN" altLang="zh-CN" sz="2800" smtClean="0"/>
          </a:p>
          <a:p>
            <a:pPr>
              <a:lnSpc>
                <a:spcPts val="2800"/>
              </a:lnSpc>
              <a:buFont typeface="Wingdings" panose="05000000000000000000" pitchFamily="2" charset="2"/>
              <a:buNone/>
            </a:pPr>
            <a:r>
              <a:rPr lang="en-US" altLang="zh-CN" sz="2800" smtClean="0"/>
              <a:t>   p=head;   </a:t>
            </a:r>
            <a:endParaRPr lang="zh-CN" altLang="zh-CN" sz="2800" smtClean="0"/>
          </a:p>
          <a:p>
            <a:pPr>
              <a:lnSpc>
                <a:spcPts val="2800"/>
              </a:lnSpc>
              <a:buFont typeface="Wingdings" panose="05000000000000000000" pitchFamily="2" charset="2"/>
              <a:buNone/>
            </a:pPr>
            <a:r>
              <a:rPr lang="en-US" altLang="zh-CN" sz="2800" smtClean="0"/>
              <a:t>   do        </a:t>
            </a:r>
            <a:endParaRPr lang="zh-CN" altLang="zh-CN" sz="2800" smtClean="0"/>
          </a:p>
          <a:p>
            <a:pPr>
              <a:lnSpc>
                <a:spcPts val="2800"/>
              </a:lnSpc>
              <a:buFont typeface="Wingdings" panose="05000000000000000000" pitchFamily="2" charset="2"/>
              <a:buNone/>
            </a:pPr>
            <a:r>
              <a:rPr lang="en-US" altLang="zh-CN" sz="2800" smtClean="0"/>
              <a:t>   {printf(“%ld%5.1f\n”,p-&gt;num,p-&gt;score);</a:t>
            </a:r>
            <a:endParaRPr lang="zh-CN" altLang="zh-CN" sz="2800" smtClean="0"/>
          </a:p>
          <a:p>
            <a:pPr>
              <a:lnSpc>
                <a:spcPts val="2800"/>
              </a:lnSpc>
              <a:buFont typeface="Wingdings" panose="05000000000000000000" pitchFamily="2" charset="2"/>
              <a:buNone/>
            </a:pPr>
            <a:r>
              <a:rPr lang="en-US" altLang="zh-CN" sz="2800" smtClean="0"/>
              <a:t>     p=p-&gt;next;   </a:t>
            </a:r>
            <a:endParaRPr lang="zh-CN" altLang="zh-CN" sz="2800" smtClean="0"/>
          </a:p>
          <a:p>
            <a:pPr>
              <a:lnSpc>
                <a:spcPts val="2800"/>
              </a:lnSpc>
              <a:buFont typeface="Wingdings" panose="05000000000000000000" pitchFamily="2" charset="2"/>
              <a:buNone/>
            </a:pPr>
            <a:r>
              <a:rPr lang="en-US" altLang="zh-CN" sz="2800" smtClean="0"/>
              <a:t>	 }while(p!=NULL);   </a:t>
            </a:r>
            <a:endParaRPr lang="zh-CN" altLang="zh-CN" sz="2800" smtClean="0"/>
          </a:p>
          <a:p>
            <a:pPr>
              <a:lnSpc>
                <a:spcPts val="2800"/>
              </a:lnSpc>
              <a:buFont typeface="Wingdings" panose="05000000000000000000" pitchFamily="2" charset="2"/>
              <a:buNone/>
            </a:pPr>
            <a:r>
              <a:rPr lang="en-US" altLang="zh-CN" sz="2800" smtClean="0"/>
              <a:t>   return 0;</a:t>
            </a:r>
            <a:endParaRPr lang="zh-CN" altLang="zh-CN" sz="2800" smtClean="0"/>
          </a:p>
          <a:p>
            <a:pPr>
              <a:lnSpc>
                <a:spcPts val="2800"/>
              </a:lnSpc>
              <a:buFont typeface="Wingdings" panose="05000000000000000000" pitchFamily="2" charset="2"/>
              <a:buNone/>
            </a:pPr>
            <a:r>
              <a:rPr lang="en-US" altLang="zh-CN" sz="2800" smtClean="0"/>
              <a:t>}</a:t>
            </a:r>
            <a:endParaRPr lang="zh-CN" altLang="zh-CN" sz="2800" smtClean="0"/>
          </a:p>
          <a:p>
            <a:pPr>
              <a:lnSpc>
                <a:spcPts val="2800"/>
              </a:lnSpc>
              <a:buFont typeface="Wingdings" panose="05000000000000000000" pitchFamily="2" charset="2"/>
              <a:buNone/>
            </a:pPr>
            <a:endParaRPr lang="zh-CN" altLang="en-US" sz="2800" smtClean="0"/>
          </a:p>
        </p:txBody>
      </p:sp>
      <p:graphicFrame>
        <p:nvGraphicFramePr>
          <p:cNvPr id="4" name="表格 3"/>
          <p:cNvGraphicFramePr>
            <a:graphicFrameLocks noGrp="1"/>
          </p:cNvGraphicFramePr>
          <p:nvPr/>
        </p:nvGraphicFramePr>
        <p:xfrm>
          <a:off x="3167063" y="1762125"/>
          <a:ext cx="1642745" cy="1554480"/>
        </p:xfrm>
        <a:graphic>
          <a:graphicData uri="http://schemas.openxmlformats.org/drawingml/2006/table">
            <a:tbl>
              <a:tblPr firstRow="1" bandRow="1">
                <a:tableStyleId>{5C22544A-7EE6-4342-B048-85BDC9FD1C3A}</a:tableStyleId>
              </a:tblPr>
              <a:tblGrid>
                <a:gridCol w="1642745"/>
              </a:tblGrid>
              <a:tr h="518160">
                <a:tc>
                  <a:txBody>
                    <a:bodyPr/>
                    <a:lstStyle/>
                    <a:p>
                      <a:pPr algn="ctr"/>
                      <a:r>
                        <a:rPr lang="en-US" altLang="zh-CN" sz="2800" b="1" dirty="0" smtClean="0">
                          <a:solidFill>
                            <a:srgbClr val="0000CC"/>
                          </a:solidFill>
                        </a:rPr>
                        <a:t>10101</a:t>
                      </a:r>
                      <a:endParaRPr lang="zh-CN" altLang="en-US" sz="2800" b="1" dirty="0">
                        <a:solidFill>
                          <a:srgbClr val="0000CC"/>
                        </a:solidFill>
                      </a:endParaRPr>
                    </a:p>
                  </a:txBody>
                  <a:tcPr>
                    <a:lnL w="38100" cap="flat" cmpd="sng" algn="ctr">
                      <a:solidFill>
                        <a:srgbClr val="0000CC"/>
                      </a:solidFill>
                      <a:prstDash val="solid"/>
                      <a:round/>
                      <a:headEnd type="none" w="med" len="med"/>
                      <a:tailEnd type="none" w="med" len="med"/>
                    </a:lnL>
                    <a:lnR w="38100" cap="flat" cmpd="sng" algn="ctr">
                      <a:solidFill>
                        <a:srgbClr val="0000CC"/>
                      </a:solidFill>
                      <a:prstDash val="solid"/>
                      <a:round/>
                      <a:headEnd type="none" w="med" len="med"/>
                      <a:tailEnd type="none" w="med" len="med"/>
                    </a:lnR>
                    <a:lnT w="38100" cap="flat" cmpd="sng" algn="ctr">
                      <a:solidFill>
                        <a:srgbClr val="0000CC"/>
                      </a:solidFill>
                      <a:prstDash val="solid"/>
                      <a:round/>
                      <a:headEnd type="none" w="med" len="med"/>
                      <a:tailEnd type="none" w="med" len="med"/>
                    </a:lnT>
                    <a:lnB w="38100" cap="flat" cmpd="sng" algn="ctr">
                      <a:solidFill>
                        <a:srgbClr val="0000CC"/>
                      </a:solidFill>
                      <a:prstDash val="solid"/>
                      <a:round/>
                      <a:headEnd type="none" w="med" len="med"/>
                      <a:tailEnd type="none" w="med" len="med"/>
                    </a:lnB>
                  </a:tcPr>
                </a:tc>
              </a:tr>
              <a:tr h="518160">
                <a:tc>
                  <a:txBody>
                    <a:bodyPr/>
                    <a:lstStyle/>
                    <a:p>
                      <a:pPr algn="ctr"/>
                      <a:r>
                        <a:rPr lang="en-US" altLang="zh-CN" sz="2800" b="1" dirty="0" smtClean="0">
                          <a:solidFill>
                            <a:srgbClr val="0000CC"/>
                          </a:solidFill>
                        </a:rPr>
                        <a:t>88.5</a:t>
                      </a:r>
                      <a:endParaRPr lang="zh-CN" altLang="en-US" sz="2800" b="1" dirty="0">
                        <a:solidFill>
                          <a:srgbClr val="0000CC"/>
                        </a:solidFill>
                      </a:endParaRPr>
                    </a:p>
                  </a:txBody>
                  <a:tcPr>
                    <a:lnL w="38100" cap="flat" cmpd="sng" algn="ctr">
                      <a:solidFill>
                        <a:srgbClr val="0000CC"/>
                      </a:solidFill>
                      <a:prstDash val="solid"/>
                      <a:round/>
                      <a:headEnd type="none" w="med" len="med"/>
                      <a:tailEnd type="none" w="med" len="med"/>
                    </a:lnL>
                    <a:lnR w="38100" cap="flat" cmpd="sng" algn="ctr">
                      <a:solidFill>
                        <a:srgbClr val="0000CC"/>
                      </a:solidFill>
                      <a:prstDash val="solid"/>
                      <a:round/>
                      <a:headEnd type="none" w="med" len="med"/>
                      <a:tailEnd type="none" w="med" len="med"/>
                    </a:lnR>
                    <a:lnT w="38100" cap="flat" cmpd="sng" algn="ctr">
                      <a:solidFill>
                        <a:srgbClr val="0000CC"/>
                      </a:solidFill>
                      <a:prstDash val="solid"/>
                      <a:round/>
                      <a:headEnd type="none" w="med" len="med"/>
                      <a:tailEnd type="none" w="med" len="med"/>
                    </a:lnT>
                    <a:lnB w="38100" cap="flat" cmpd="sng" algn="ctr">
                      <a:solidFill>
                        <a:srgbClr val="0000CC"/>
                      </a:solidFill>
                      <a:prstDash val="solid"/>
                      <a:round/>
                      <a:headEnd type="none" w="med" len="med"/>
                      <a:tailEnd type="none" w="med" len="med"/>
                    </a:lnB>
                  </a:tcPr>
                </a:tc>
              </a:tr>
              <a:tr h="518160">
                <a:tc>
                  <a:txBody>
                    <a:bodyPr/>
                    <a:lstStyle/>
                    <a:p>
                      <a:pPr algn="ctr"/>
                      <a:endParaRPr lang="zh-CN" altLang="en-US" sz="2800" b="1" dirty="0">
                        <a:solidFill>
                          <a:schemeClr val="tx1"/>
                        </a:solidFill>
                      </a:endParaRPr>
                    </a:p>
                  </a:txBody>
                  <a:tcPr>
                    <a:lnL w="38100" cap="flat" cmpd="sng" algn="ctr">
                      <a:solidFill>
                        <a:srgbClr val="0000CC"/>
                      </a:solidFill>
                      <a:prstDash val="solid"/>
                      <a:round/>
                      <a:headEnd type="none" w="med" len="med"/>
                      <a:tailEnd type="none" w="med" len="med"/>
                    </a:lnL>
                    <a:lnR w="38100" cap="flat" cmpd="sng" algn="ctr">
                      <a:solidFill>
                        <a:srgbClr val="0000CC"/>
                      </a:solidFill>
                      <a:prstDash val="solid"/>
                      <a:round/>
                      <a:headEnd type="none" w="med" len="med"/>
                      <a:tailEnd type="none" w="med" len="med"/>
                    </a:lnR>
                    <a:lnT w="38100" cap="flat" cmpd="sng" algn="ctr">
                      <a:solidFill>
                        <a:srgbClr val="0000CC"/>
                      </a:solidFill>
                      <a:prstDash val="solid"/>
                      <a:round/>
                      <a:headEnd type="none" w="med" len="med"/>
                      <a:tailEnd type="none" w="med" len="med"/>
                    </a:lnT>
                    <a:lnB w="38100" cap="flat" cmpd="sng" algn="ctr">
                      <a:solidFill>
                        <a:srgbClr val="0000CC"/>
                      </a:solidFill>
                      <a:prstDash val="solid"/>
                      <a:round/>
                      <a:headEnd type="none" w="med" len="med"/>
                      <a:tailEnd type="none" w="med" len="med"/>
                    </a:lnB>
                  </a:tcPr>
                </a:tc>
              </a:tr>
            </a:tbl>
          </a:graphicData>
        </a:graphic>
      </p:graphicFrame>
      <p:graphicFrame>
        <p:nvGraphicFramePr>
          <p:cNvPr id="5" name="表格 4"/>
          <p:cNvGraphicFramePr>
            <a:graphicFrameLocks noGrp="1"/>
          </p:cNvGraphicFramePr>
          <p:nvPr/>
        </p:nvGraphicFramePr>
        <p:xfrm>
          <a:off x="5453063" y="1762125"/>
          <a:ext cx="1642745" cy="1554480"/>
        </p:xfrm>
        <a:graphic>
          <a:graphicData uri="http://schemas.openxmlformats.org/drawingml/2006/table">
            <a:tbl>
              <a:tblPr firstRow="1" bandRow="1">
                <a:tableStyleId>{5C22544A-7EE6-4342-B048-85BDC9FD1C3A}</a:tableStyleId>
              </a:tblPr>
              <a:tblGrid>
                <a:gridCol w="1642745"/>
              </a:tblGrid>
              <a:tr h="518160">
                <a:tc>
                  <a:txBody>
                    <a:bodyPr/>
                    <a:lstStyle/>
                    <a:p>
                      <a:pPr algn="ctr"/>
                      <a:r>
                        <a:rPr lang="en-US" altLang="zh-CN" sz="2800" b="1" dirty="0" smtClean="0">
                          <a:solidFill>
                            <a:srgbClr val="0000CC"/>
                          </a:solidFill>
                        </a:rPr>
                        <a:t>10103</a:t>
                      </a:r>
                      <a:endParaRPr lang="zh-CN" altLang="en-US" sz="2800" b="1" dirty="0">
                        <a:solidFill>
                          <a:srgbClr val="0000CC"/>
                        </a:solidFill>
                      </a:endParaRPr>
                    </a:p>
                  </a:txBody>
                  <a:tcPr>
                    <a:lnL w="38100" cap="flat" cmpd="sng" algn="ctr">
                      <a:solidFill>
                        <a:srgbClr val="0000CC"/>
                      </a:solidFill>
                      <a:prstDash val="solid"/>
                      <a:round/>
                      <a:headEnd type="none" w="med" len="med"/>
                      <a:tailEnd type="none" w="med" len="med"/>
                    </a:lnL>
                    <a:lnR w="38100" cap="flat" cmpd="sng" algn="ctr">
                      <a:solidFill>
                        <a:srgbClr val="0000CC"/>
                      </a:solidFill>
                      <a:prstDash val="solid"/>
                      <a:round/>
                      <a:headEnd type="none" w="med" len="med"/>
                      <a:tailEnd type="none" w="med" len="med"/>
                    </a:lnR>
                    <a:lnT w="38100" cap="flat" cmpd="sng" algn="ctr">
                      <a:solidFill>
                        <a:srgbClr val="0000CC"/>
                      </a:solidFill>
                      <a:prstDash val="solid"/>
                      <a:round/>
                      <a:headEnd type="none" w="med" len="med"/>
                      <a:tailEnd type="none" w="med" len="med"/>
                    </a:lnT>
                    <a:lnB w="38100" cap="flat" cmpd="sng" algn="ctr">
                      <a:solidFill>
                        <a:srgbClr val="0000CC"/>
                      </a:solidFill>
                      <a:prstDash val="solid"/>
                      <a:round/>
                      <a:headEnd type="none" w="med" len="med"/>
                      <a:tailEnd type="none" w="med" len="med"/>
                    </a:lnB>
                  </a:tcPr>
                </a:tc>
              </a:tr>
              <a:tr h="518160">
                <a:tc>
                  <a:txBody>
                    <a:bodyPr/>
                    <a:lstStyle/>
                    <a:p>
                      <a:pPr algn="ctr"/>
                      <a:r>
                        <a:rPr lang="en-US" altLang="zh-CN" sz="2800" b="1" dirty="0" smtClean="0">
                          <a:solidFill>
                            <a:srgbClr val="0000CC"/>
                          </a:solidFill>
                        </a:rPr>
                        <a:t>90</a:t>
                      </a:r>
                      <a:endParaRPr lang="zh-CN" altLang="en-US" sz="2800" b="1" dirty="0">
                        <a:solidFill>
                          <a:srgbClr val="0000CC"/>
                        </a:solidFill>
                      </a:endParaRPr>
                    </a:p>
                  </a:txBody>
                  <a:tcPr>
                    <a:lnL w="38100" cap="flat" cmpd="sng" algn="ctr">
                      <a:solidFill>
                        <a:srgbClr val="0000CC"/>
                      </a:solidFill>
                      <a:prstDash val="solid"/>
                      <a:round/>
                      <a:headEnd type="none" w="med" len="med"/>
                      <a:tailEnd type="none" w="med" len="med"/>
                    </a:lnL>
                    <a:lnR w="38100" cap="flat" cmpd="sng" algn="ctr">
                      <a:solidFill>
                        <a:srgbClr val="0000CC"/>
                      </a:solidFill>
                      <a:prstDash val="solid"/>
                      <a:round/>
                      <a:headEnd type="none" w="med" len="med"/>
                      <a:tailEnd type="none" w="med" len="med"/>
                    </a:lnR>
                    <a:lnT w="38100" cap="flat" cmpd="sng" algn="ctr">
                      <a:solidFill>
                        <a:srgbClr val="0000CC"/>
                      </a:solidFill>
                      <a:prstDash val="solid"/>
                      <a:round/>
                      <a:headEnd type="none" w="med" len="med"/>
                      <a:tailEnd type="none" w="med" len="med"/>
                    </a:lnT>
                    <a:lnB w="38100" cap="flat" cmpd="sng" algn="ctr">
                      <a:solidFill>
                        <a:srgbClr val="0000CC"/>
                      </a:solidFill>
                      <a:prstDash val="solid"/>
                      <a:round/>
                      <a:headEnd type="none" w="med" len="med"/>
                      <a:tailEnd type="none" w="med" len="med"/>
                    </a:lnB>
                  </a:tcPr>
                </a:tc>
              </a:tr>
              <a:tr h="518160">
                <a:tc>
                  <a:txBody>
                    <a:bodyPr/>
                    <a:lstStyle/>
                    <a:p>
                      <a:pPr algn="ctr"/>
                      <a:endParaRPr lang="zh-CN" altLang="en-US" sz="2800" b="1" dirty="0">
                        <a:solidFill>
                          <a:schemeClr val="tx1"/>
                        </a:solidFill>
                      </a:endParaRPr>
                    </a:p>
                  </a:txBody>
                  <a:tcPr>
                    <a:lnL w="38100" cap="flat" cmpd="sng" algn="ctr">
                      <a:solidFill>
                        <a:srgbClr val="0000CC"/>
                      </a:solidFill>
                      <a:prstDash val="solid"/>
                      <a:round/>
                      <a:headEnd type="none" w="med" len="med"/>
                      <a:tailEnd type="none" w="med" len="med"/>
                    </a:lnL>
                    <a:lnR w="38100" cap="flat" cmpd="sng" algn="ctr">
                      <a:solidFill>
                        <a:srgbClr val="0000CC"/>
                      </a:solidFill>
                      <a:prstDash val="solid"/>
                      <a:round/>
                      <a:headEnd type="none" w="med" len="med"/>
                      <a:tailEnd type="none" w="med" len="med"/>
                    </a:lnR>
                    <a:lnT w="38100" cap="flat" cmpd="sng" algn="ctr">
                      <a:solidFill>
                        <a:srgbClr val="0000CC"/>
                      </a:solidFill>
                      <a:prstDash val="solid"/>
                      <a:round/>
                      <a:headEnd type="none" w="med" len="med"/>
                      <a:tailEnd type="none" w="med" len="med"/>
                    </a:lnT>
                    <a:lnB w="38100" cap="flat" cmpd="sng" algn="ctr">
                      <a:solidFill>
                        <a:srgbClr val="0000CC"/>
                      </a:solidFill>
                      <a:prstDash val="solid"/>
                      <a:round/>
                      <a:headEnd type="none" w="med" len="med"/>
                      <a:tailEnd type="none" w="med" len="med"/>
                    </a:lnB>
                  </a:tcPr>
                </a:tc>
              </a:tr>
            </a:tbl>
          </a:graphicData>
        </a:graphic>
      </p:graphicFrame>
      <p:graphicFrame>
        <p:nvGraphicFramePr>
          <p:cNvPr id="6" name="表格 5"/>
          <p:cNvGraphicFramePr>
            <a:graphicFrameLocks noGrp="1"/>
          </p:cNvGraphicFramePr>
          <p:nvPr/>
        </p:nvGraphicFramePr>
        <p:xfrm>
          <a:off x="7596188" y="1762125"/>
          <a:ext cx="1571625" cy="1554480"/>
        </p:xfrm>
        <a:graphic>
          <a:graphicData uri="http://schemas.openxmlformats.org/drawingml/2006/table">
            <a:tbl>
              <a:tblPr firstRow="1" bandRow="1">
                <a:tableStyleId>{5C22544A-7EE6-4342-B048-85BDC9FD1C3A}</a:tableStyleId>
              </a:tblPr>
              <a:tblGrid>
                <a:gridCol w="1571625"/>
              </a:tblGrid>
              <a:tr h="518160">
                <a:tc>
                  <a:txBody>
                    <a:bodyPr/>
                    <a:lstStyle/>
                    <a:p>
                      <a:pPr algn="ctr"/>
                      <a:r>
                        <a:rPr lang="en-US" altLang="zh-CN" sz="2800" b="1" dirty="0" smtClean="0">
                          <a:solidFill>
                            <a:srgbClr val="0000CC"/>
                          </a:solidFill>
                        </a:rPr>
                        <a:t>10107</a:t>
                      </a:r>
                      <a:endParaRPr lang="zh-CN" altLang="en-US" sz="2800" b="1" dirty="0">
                        <a:solidFill>
                          <a:srgbClr val="0000CC"/>
                        </a:solidFill>
                      </a:endParaRPr>
                    </a:p>
                  </a:txBody>
                  <a:tcPr>
                    <a:lnL w="38100" cap="flat" cmpd="sng" algn="ctr">
                      <a:solidFill>
                        <a:srgbClr val="0000CC"/>
                      </a:solidFill>
                      <a:prstDash val="solid"/>
                      <a:round/>
                      <a:headEnd type="none" w="med" len="med"/>
                      <a:tailEnd type="none" w="med" len="med"/>
                    </a:lnL>
                    <a:lnR w="38100" cap="flat" cmpd="sng" algn="ctr">
                      <a:solidFill>
                        <a:srgbClr val="0000CC"/>
                      </a:solidFill>
                      <a:prstDash val="solid"/>
                      <a:round/>
                      <a:headEnd type="none" w="med" len="med"/>
                      <a:tailEnd type="none" w="med" len="med"/>
                    </a:lnR>
                    <a:lnT w="38100" cap="flat" cmpd="sng" algn="ctr">
                      <a:solidFill>
                        <a:srgbClr val="0000CC"/>
                      </a:solidFill>
                      <a:prstDash val="solid"/>
                      <a:round/>
                      <a:headEnd type="none" w="med" len="med"/>
                      <a:tailEnd type="none" w="med" len="med"/>
                    </a:lnT>
                    <a:lnB w="38100" cap="flat" cmpd="sng" algn="ctr">
                      <a:solidFill>
                        <a:srgbClr val="0000CC"/>
                      </a:solidFill>
                      <a:prstDash val="solid"/>
                      <a:round/>
                      <a:headEnd type="none" w="med" len="med"/>
                      <a:tailEnd type="none" w="med" len="med"/>
                    </a:lnB>
                  </a:tcPr>
                </a:tc>
              </a:tr>
              <a:tr h="518160">
                <a:tc>
                  <a:txBody>
                    <a:bodyPr/>
                    <a:lstStyle/>
                    <a:p>
                      <a:pPr algn="ctr"/>
                      <a:r>
                        <a:rPr lang="en-US" altLang="zh-CN" sz="2800" b="1" dirty="0" smtClean="0">
                          <a:solidFill>
                            <a:srgbClr val="0000CC"/>
                          </a:solidFill>
                        </a:rPr>
                        <a:t>85</a:t>
                      </a:r>
                      <a:endParaRPr lang="zh-CN" altLang="en-US" sz="2800" b="1" dirty="0">
                        <a:solidFill>
                          <a:srgbClr val="0000CC"/>
                        </a:solidFill>
                      </a:endParaRPr>
                    </a:p>
                  </a:txBody>
                  <a:tcPr>
                    <a:lnL w="38100" cap="flat" cmpd="sng" algn="ctr">
                      <a:solidFill>
                        <a:srgbClr val="0000CC"/>
                      </a:solidFill>
                      <a:prstDash val="solid"/>
                      <a:round/>
                      <a:headEnd type="none" w="med" len="med"/>
                      <a:tailEnd type="none" w="med" len="med"/>
                    </a:lnL>
                    <a:lnR w="38100" cap="flat" cmpd="sng" algn="ctr">
                      <a:solidFill>
                        <a:srgbClr val="0000CC"/>
                      </a:solidFill>
                      <a:prstDash val="solid"/>
                      <a:round/>
                      <a:headEnd type="none" w="med" len="med"/>
                      <a:tailEnd type="none" w="med" len="med"/>
                    </a:lnR>
                    <a:lnT w="38100" cap="flat" cmpd="sng" algn="ctr">
                      <a:solidFill>
                        <a:srgbClr val="0000CC"/>
                      </a:solidFill>
                      <a:prstDash val="solid"/>
                      <a:round/>
                      <a:headEnd type="none" w="med" len="med"/>
                      <a:tailEnd type="none" w="med" len="med"/>
                    </a:lnT>
                    <a:lnB w="38100" cap="flat" cmpd="sng" algn="ctr">
                      <a:solidFill>
                        <a:srgbClr val="0000CC"/>
                      </a:solidFill>
                      <a:prstDash val="solid"/>
                      <a:round/>
                      <a:headEnd type="none" w="med" len="med"/>
                      <a:tailEnd type="none" w="med" len="med"/>
                    </a:lnB>
                  </a:tcPr>
                </a:tc>
              </a:tr>
              <a:tr h="518160">
                <a:tc>
                  <a:txBody>
                    <a:bodyPr/>
                    <a:lstStyle/>
                    <a:p>
                      <a:pPr algn="ctr"/>
                      <a:endParaRPr lang="zh-CN" altLang="en-US" sz="2800" b="1" dirty="0">
                        <a:solidFill>
                          <a:schemeClr val="tx1"/>
                        </a:solidFill>
                      </a:endParaRPr>
                    </a:p>
                  </a:txBody>
                  <a:tcPr>
                    <a:lnL w="38100" cap="flat" cmpd="sng" algn="ctr">
                      <a:solidFill>
                        <a:srgbClr val="0000CC"/>
                      </a:solidFill>
                      <a:prstDash val="solid"/>
                      <a:round/>
                      <a:headEnd type="none" w="med" len="med"/>
                      <a:tailEnd type="none" w="med" len="med"/>
                    </a:lnL>
                    <a:lnR w="38100" cap="flat" cmpd="sng" algn="ctr">
                      <a:solidFill>
                        <a:srgbClr val="0000CC"/>
                      </a:solidFill>
                      <a:prstDash val="solid"/>
                      <a:round/>
                      <a:headEnd type="none" w="med" len="med"/>
                      <a:tailEnd type="none" w="med" len="med"/>
                    </a:lnR>
                    <a:lnT w="38100" cap="flat" cmpd="sng" algn="ctr">
                      <a:solidFill>
                        <a:srgbClr val="0000CC"/>
                      </a:solidFill>
                      <a:prstDash val="solid"/>
                      <a:round/>
                      <a:headEnd type="none" w="med" len="med"/>
                      <a:tailEnd type="none" w="med" len="med"/>
                    </a:lnT>
                    <a:lnB w="38100" cap="flat" cmpd="sng" algn="ctr">
                      <a:solidFill>
                        <a:srgbClr val="0000CC"/>
                      </a:solidFill>
                      <a:prstDash val="solid"/>
                      <a:round/>
                      <a:headEnd type="none" w="med" len="med"/>
                      <a:tailEnd type="none" w="med" len="med"/>
                    </a:lnB>
                  </a:tcPr>
                </a:tc>
              </a:tr>
            </a:tbl>
          </a:graphicData>
        </a:graphic>
      </p:graphicFrame>
      <p:sp>
        <p:nvSpPr>
          <p:cNvPr id="7" name="TextBox 6"/>
          <p:cNvSpPr txBox="1"/>
          <p:nvPr/>
        </p:nvSpPr>
        <p:spPr>
          <a:xfrm>
            <a:off x="3238500" y="1262063"/>
            <a:ext cx="1571625" cy="521970"/>
          </a:xfrm>
          <a:prstGeom prst="rect">
            <a:avLst/>
          </a:prstGeom>
          <a:noFill/>
        </p:spPr>
        <p:txBody>
          <a:bodyPr>
            <a:spAutoFit/>
          </a:bodyPr>
          <a:lstStyle/>
          <a:p>
            <a:pPr algn="ctr">
              <a:defRPr/>
            </a:pPr>
            <a:r>
              <a:rPr lang="en-US" altLang="zh-CN" sz="2800" b="1" dirty="0">
                <a:solidFill>
                  <a:srgbClr val="C00000"/>
                </a:solidFill>
                <a:latin typeface="+mn-lt"/>
                <a:ea typeface="+mn-ea"/>
              </a:rPr>
              <a:t>a</a:t>
            </a:r>
            <a:r>
              <a:rPr lang="zh-CN" altLang="en-US" sz="2800" b="1" dirty="0">
                <a:solidFill>
                  <a:srgbClr val="C00000"/>
                </a:solidFill>
                <a:latin typeface="+mn-lt"/>
                <a:ea typeface="+mn-ea"/>
              </a:rPr>
              <a:t>结点</a:t>
            </a:r>
            <a:endParaRPr lang="zh-CN" altLang="en-US" sz="2800" b="1" dirty="0">
              <a:solidFill>
                <a:srgbClr val="C00000"/>
              </a:solidFill>
              <a:latin typeface="+mn-lt"/>
              <a:ea typeface="+mn-ea"/>
            </a:endParaRPr>
          </a:p>
        </p:txBody>
      </p:sp>
      <p:sp>
        <p:nvSpPr>
          <p:cNvPr id="8" name="TextBox 7"/>
          <p:cNvSpPr txBox="1"/>
          <p:nvPr/>
        </p:nvSpPr>
        <p:spPr>
          <a:xfrm>
            <a:off x="5453063" y="1262063"/>
            <a:ext cx="1500187" cy="521970"/>
          </a:xfrm>
          <a:prstGeom prst="rect">
            <a:avLst/>
          </a:prstGeom>
          <a:noFill/>
        </p:spPr>
        <p:txBody>
          <a:bodyPr>
            <a:spAutoFit/>
          </a:bodyPr>
          <a:lstStyle/>
          <a:p>
            <a:pPr algn="ctr">
              <a:defRPr/>
            </a:pPr>
            <a:r>
              <a:rPr lang="en-US" altLang="zh-CN" sz="2800" b="1" dirty="0">
                <a:solidFill>
                  <a:srgbClr val="C00000"/>
                </a:solidFill>
                <a:latin typeface="+mn-lt"/>
                <a:ea typeface="+mn-ea"/>
              </a:rPr>
              <a:t>b</a:t>
            </a:r>
            <a:r>
              <a:rPr lang="zh-CN" altLang="en-US" sz="2800" b="1" dirty="0">
                <a:solidFill>
                  <a:srgbClr val="C00000"/>
                </a:solidFill>
                <a:latin typeface="+mn-lt"/>
                <a:ea typeface="+mn-ea"/>
              </a:rPr>
              <a:t>结点</a:t>
            </a:r>
            <a:endParaRPr lang="zh-CN" altLang="en-US" sz="2800" b="1" dirty="0">
              <a:solidFill>
                <a:srgbClr val="C00000"/>
              </a:solidFill>
              <a:latin typeface="+mn-lt"/>
              <a:ea typeface="+mn-ea"/>
            </a:endParaRPr>
          </a:p>
        </p:txBody>
      </p:sp>
      <p:cxnSp>
        <p:nvCxnSpPr>
          <p:cNvPr id="80931" name="直接箭头连接符 8"/>
          <p:cNvCxnSpPr>
            <a:cxnSpLocks noChangeShapeType="1"/>
          </p:cNvCxnSpPr>
          <p:nvPr/>
        </p:nvCxnSpPr>
        <p:spPr bwMode="auto">
          <a:xfrm>
            <a:off x="5167313" y="2047875"/>
            <a:ext cx="285750" cy="1588"/>
          </a:xfrm>
          <a:prstGeom prst="straightConnector1">
            <a:avLst/>
          </a:prstGeom>
          <a:noFill/>
          <a:ln w="38100" algn="ctr">
            <a:solidFill>
              <a:srgbClr val="00B050"/>
            </a:solidFill>
            <a:miter lim="800000"/>
            <a:tailEnd type="arrow" w="med" len="med"/>
          </a:ln>
        </p:spPr>
      </p:cxnSp>
      <p:cxnSp>
        <p:nvCxnSpPr>
          <p:cNvPr id="80932" name="直接连接符 9"/>
          <p:cNvCxnSpPr>
            <a:cxnSpLocks noChangeShapeType="1"/>
          </p:cNvCxnSpPr>
          <p:nvPr/>
        </p:nvCxnSpPr>
        <p:spPr bwMode="auto">
          <a:xfrm>
            <a:off x="3952875" y="3119438"/>
            <a:ext cx="1214438" cy="0"/>
          </a:xfrm>
          <a:prstGeom prst="line">
            <a:avLst/>
          </a:prstGeom>
          <a:noFill/>
          <a:ln w="38100" algn="ctr">
            <a:solidFill>
              <a:srgbClr val="00B050"/>
            </a:solidFill>
            <a:miter lim="800000"/>
          </a:ln>
        </p:spPr>
      </p:cxnSp>
      <p:cxnSp>
        <p:nvCxnSpPr>
          <p:cNvPr id="80933" name="直接连接符 10"/>
          <p:cNvCxnSpPr>
            <a:cxnSpLocks noChangeShapeType="1"/>
          </p:cNvCxnSpPr>
          <p:nvPr/>
        </p:nvCxnSpPr>
        <p:spPr bwMode="auto">
          <a:xfrm rot="5400000" flipH="1" flipV="1">
            <a:off x="4631531" y="2583657"/>
            <a:ext cx="1071563" cy="0"/>
          </a:xfrm>
          <a:prstGeom prst="line">
            <a:avLst/>
          </a:prstGeom>
          <a:noFill/>
          <a:ln w="38100" algn="ctr">
            <a:solidFill>
              <a:srgbClr val="00B050"/>
            </a:solidFill>
            <a:miter lim="800000"/>
          </a:ln>
        </p:spPr>
      </p:cxnSp>
      <p:sp>
        <p:nvSpPr>
          <p:cNvPr id="12" name="TextBox 11"/>
          <p:cNvSpPr txBox="1"/>
          <p:nvPr/>
        </p:nvSpPr>
        <p:spPr>
          <a:xfrm>
            <a:off x="7739063" y="1239838"/>
            <a:ext cx="1357312" cy="521970"/>
          </a:xfrm>
          <a:prstGeom prst="rect">
            <a:avLst/>
          </a:prstGeom>
          <a:noFill/>
        </p:spPr>
        <p:txBody>
          <a:bodyPr>
            <a:spAutoFit/>
          </a:bodyPr>
          <a:lstStyle/>
          <a:p>
            <a:pPr algn="ctr">
              <a:defRPr/>
            </a:pPr>
            <a:r>
              <a:rPr lang="en-US" altLang="zh-CN" sz="2800" b="1" dirty="0">
                <a:solidFill>
                  <a:srgbClr val="C00000"/>
                </a:solidFill>
                <a:latin typeface="+mn-lt"/>
                <a:ea typeface="+mn-ea"/>
              </a:rPr>
              <a:t>c</a:t>
            </a:r>
            <a:r>
              <a:rPr lang="zh-CN" altLang="en-US" sz="2800" b="1" dirty="0">
                <a:solidFill>
                  <a:srgbClr val="C00000"/>
                </a:solidFill>
                <a:latin typeface="+mn-lt"/>
                <a:ea typeface="+mn-ea"/>
              </a:rPr>
              <a:t>结点</a:t>
            </a:r>
            <a:endParaRPr lang="zh-CN" altLang="en-US" sz="2800" b="1" dirty="0">
              <a:solidFill>
                <a:srgbClr val="C00000"/>
              </a:solidFill>
              <a:latin typeface="+mn-lt"/>
              <a:ea typeface="+mn-ea"/>
            </a:endParaRPr>
          </a:p>
        </p:txBody>
      </p:sp>
      <p:cxnSp>
        <p:nvCxnSpPr>
          <p:cNvPr id="80935" name="直接箭头连接符 12"/>
          <p:cNvCxnSpPr>
            <a:cxnSpLocks noChangeShapeType="1"/>
          </p:cNvCxnSpPr>
          <p:nvPr/>
        </p:nvCxnSpPr>
        <p:spPr bwMode="auto">
          <a:xfrm>
            <a:off x="7310438" y="2047875"/>
            <a:ext cx="285750" cy="1588"/>
          </a:xfrm>
          <a:prstGeom prst="straightConnector1">
            <a:avLst/>
          </a:prstGeom>
          <a:noFill/>
          <a:ln w="38100" algn="ctr">
            <a:solidFill>
              <a:srgbClr val="00B050"/>
            </a:solidFill>
            <a:miter lim="800000"/>
            <a:tailEnd type="arrow" w="med" len="med"/>
          </a:ln>
        </p:spPr>
      </p:cxnSp>
      <p:cxnSp>
        <p:nvCxnSpPr>
          <p:cNvPr id="80936" name="直接连接符 13"/>
          <p:cNvCxnSpPr>
            <a:cxnSpLocks noChangeShapeType="1"/>
          </p:cNvCxnSpPr>
          <p:nvPr/>
        </p:nvCxnSpPr>
        <p:spPr bwMode="auto">
          <a:xfrm>
            <a:off x="6310313" y="3119438"/>
            <a:ext cx="1000125" cy="0"/>
          </a:xfrm>
          <a:prstGeom prst="line">
            <a:avLst/>
          </a:prstGeom>
          <a:noFill/>
          <a:ln w="38100" algn="ctr">
            <a:solidFill>
              <a:srgbClr val="00B050"/>
            </a:solidFill>
            <a:miter lim="800000"/>
          </a:ln>
        </p:spPr>
      </p:cxnSp>
      <p:cxnSp>
        <p:nvCxnSpPr>
          <p:cNvPr id="80937" name="直接连接符 14"/>
          <p:cNvCxnSpPr>
            <a:cxnSpLocks noChangeShapeType="1"/>
          </p:cNvCxnSpPr>
          <p:nvPr/>
        </p:nvCxnSpPr>
        <p:spPr bwMode="auto">
          <a:xfrm rot="5400000" flipH="1" flipV="1">
            <a:off x="6774656" y="2583657"/>
            <a:ext cx="1071563" cy="0"/>
          </a:xfrm>
          <a:prstGeom prst="line">
            <a:avLst/>
          </a:prstGeom>
          <a:noFill/>
          <a:ln w="38100" algn="ctr">
            <a:solidFill>
              <a:srgbClr val="00B050"/>
            </a:solidFill>
            <a:miter lim="800000"/>
          </a:ln>
        </p:spPr>
      </p:cxnSp>
      <p:sp>
        <p:nvSpPr>
          <p:cNvPr id="16" name="TextBox 15"/>
          <p:cNvSpPr txBox="1"/>
          <p:nvPr/>
        </p:nvSpPr>
        <p:spPr>
          <a:xfrm>
            <a:off x="9096375" y="1714500"/>
            <a:ext cx="1428750" cy="521970"/>
          </a:xfrm>
          <a:prstGeom prst="rect">
            <a:avLst/>
          </a:prstGeom>
          <a:noFill/>
        </p:spPr>
        <p:txBody>
          <a:bodyPr>
            <a:spAutoFit/>
          </a:bodyPr>
          <a:lstStyle/>
          <a:p>
            <a:pPr algn="ctr">
              <a:defRPr/>
            </a:pPr>
            <a:r>
              <a:rPr lang="en-US" altLang="zh-CN" sz="2800" b="1" dirty="0">
                <a:solidFill>
                  <a:srgbClr val="00B0F0"/>
                </a:solidFill>
                <a:latin typeface="+mn-lt"/>
                <a:ea typeface="+mn-ea"/>
              </a:rPr>
              <a:t>num</a:t>
            </a:r>
            <a:endParaRPr lang="zh-CN" altLang="en-US" sz="2800" b="1" dirty="0">
              <a:solidFill>
                <a:srgbClr val="00B0F0"/>
              </a:solidFill>
              <a:latin typeface="+mn-lt"/>
              <a:ea typeface="+mn-ea"/>
            </a:endParaRPr>
          </a:p>
        </p:txBody>
      </p:sp>
      <p:sp>
        <p:nvSpPr>
          <p:cNvPr id="17" name="TextBox 16"/>
          <p:cNvSpPr txBox="1"/>
          <p:nvPr/>
        </p:nvSpPr>
        <p:spPr>
          <a:xfrm>
            <a:off x="9096375" y="2214563"/>
            <a:ext cx="1428750" cy="521970"/>
          </a:xfrm>
          <a:prstGeom prst="rect">
            <a:avLst/>
          </a:prstGeom>
          <a:noFill/>
        </p:spPr>
        <p:txBody>
          <a:bodyPr>
            <a:spAutoFit/>
          </a:bodyPr>
          <a:lstStyle/>
          <a:p>
            <a:pPr algn="ctr">
              <a:defRPr/>
            </a:pPr>
            <a:r>
              <a:rPr lang="en-US" altLang="zh-CN" sz="2800" b="1" dirty="0">
                <a:solidFill>
                  <a:srgbClr val="00B0F0"/>
                </a:solidFill>
                <a:latin typeface="+mn-lt"/>
                <a:ea typeface="+mn-ea"/>
              </a:rPr>
              <a:t>score</a:t>
            </a:r>
            <a:endParaRPr lang="zh-CN" altLang="en-US" sz="2800" b="1" dirty="0">
              <a:solidFill>
                <a:srgbClr val="00B0F0"/>
              </a:solidFill>
              <a:latin typeface="+mn-lt"/>
              <a:ea typeface="+mn-ea"/>
            </a:endParaRPr>
          </a:p>
        </p:txBody>
      </p:sp>
      <p:sp>
        <p:nvSpPr>
          <p:cNvPr id="18" name="TextBox 17"/>
          <p:cNvSpPr txBox="1"/>
          <p:nvPr/>
        </p:nvSpPr>
        <p:spPr>
          <a:xfrm>
            <a:off x="9096375" y="2714625"/>
            <a:ext cx="1428750" cy="521970"/>
          </a:xfrm>
          <a:prstGeom prst="rect">
            <a:avLst/>
          </a:prstGeom>
          <a:noFill/>
        </p:spPr>
        <p:txBody>
          <a:bodyPr>
            <a:spAutoFit/>
          </a:bodyPr>
          <a:lstStyle/>
          <a:p>
            <a:pPr algn="ctr">
              <a:defRPr/>
            </a:pPr>
            <a:r>
              <a:rPr lang="en-US" altLang="zh-CN" sz="2800" b="1" dirty="0">
                <a:solidFill>
                  <a:srgbClr val="00B0F0"/>
                </a:solidFill>
                <a:latin typeface="+mn-lt"/>
                <a:ea typeface="+mn-ea"/>
              </a:rPr>
              <a:t>next</a:t>
            </a:r>
            <a:endParaRPr lang="zh-CN" altLang="en-US" sz="2800" b="1" dirty="0">
              <a:solidFill>
                <a:srgbClr val="00B0F0"/>
              </a:solidFill>
              <a:latin typeface="+mn-lt"/>
              <a:ea typeface="+mn-ea"/>
            </a:endParaRPr>
          </a:p>
        </p:txBody>
      </p:sp>
      <p:sp>
        <p:nvSpPr>
          <p:cNvPr id="19" name="TextBox 18"/>
          <p:cNvSpPr txBox="1"/>
          <p:nvPr/>
        </p:nvSpPr>
        <p:spPr>
          <a:xfrm>
            <a:off x="1809750" y="1260475"/>
            <a:ext cx="1214438" cy="521970"/>
          </a:xfrm>
          <a:prstGeom prst="rect">
            <a:avLst/>
          </a:prstGeom>
          <a:noFill/>
        </p:spPr>
        <p:txBody>
          <a:bodyPr>
            <a:spAutoFit/>
          </a:bodyPr>
          <a:lstStyle/>
          <a:p>
            <a:pPr>
              <a:defRPr/>
            </a:pPr>
            <a:r>
              <a:rPr lang="en-US" altLang="zh-CN" sz="2800" b="1" dirty="0">
                <a:solidFill>
                  <a:srgbClr val="C00000"/>
                </a:solidFill>
                <a:latin typeface="+mn-lt"/>
                <a:ea typeface="+mn-ea"/>
              </a:rPr>
              <a:t>head</a:t>
            </a:r>
            <a:endParaRPr lang="zh-CN" altLang="en-US" sz="2800" b="1" dirty="0">
              <a:solidFill>
                <a:srgbClr val="C00000"/>
              </a:solidFill>
              <a:latin typeface="+mn-lt"/>
              <a:ea typeface="+mn-ea"/>
            </a:endParaRPr>
          </a:p>
        </p:txBody>
      </p:sp>
      <p:cxnSp>
        <p:nvCxnSpPr>
          <p:cNvPr id="80942" name="直接箭头连接符 19"/>
          <p:cNvCxnSpPr>
            <a:cxnSpLocks noChangeShapeType="1"/>
          </p:cNvCxnSpPr>
          <p:nvPr/>
        </p:nvCxnSpPr>
        <p:spPr bwMode="auto">
          <a:xfrm>
            <a:off x="1881188" y="1928813"/>
            <a:ext cx="1285875" cy="1587"/>
          </a:xfrm>
          <a:prstGeom prst="straightConnector1">
            <a:avLst/>
          </a:prstGeom>
          <a:noFill/>
          <a:ln w="38100" algn="ctr">
            <a:solidFill>
              <a:srgbClr val="C00000"/>
            </a:solidFill>
            <a:miter lim="800000"/>
            <a:tailEnd type="arrow" w="med" len="med"/>
          </a:ln>
        </p:spPr>
      </p:cxnSp>
      <p:cxnSp>
        <p:nvCxnSpPr>
          <p:cNvPr id="80943" name="直接箭头连接符 20"/>
          <p:cNvCxnSpPr>
            <a:cxnSpLocks noChangeShapeType="1"/>
          </p:cNvCxnSpPr>
          <p:nvPr/>
        </p:nvCxnSpPr>
        <p:spPr bwMode="auto">
          <a:xfrm>
            <a:off x="5154613" y="2046288"/>
            <a:ext cx="285750" cy="1587"/>
          </a:xfrm>
          <a:prstGeom prst="straightConnector1">
            <a:avLst/>
          </a:prstGeom>
          <a:noFill/>
          <a:ln w="38100" algn="ctr">
            <a:solidFill>
              <a:srgbClr val="C00000"/>
            </a:solidFill>
            <a:miter lim="800000"/>
            <a:tailEnd type="arrow" w="med" len="med"/>
          </a:ln>
        </p:spPr>
      </p:cxnSp>
      <p:cxnSp>
        <p:nvCxnSpPr>
          <p:cNvPr id="80944" name="直接连接符 21"/>
          <p:cNvCxnSpPr>
            <a:cxnSpLocks noChangeShapeType="1"/>
          </p:cNvCxnSpPr>
          <p:nvPr/>
        </p:nvCxnSpPr>
        <p:spPr bwMode="auto">
          <a:xfrm>
            <a:off x="3940175" y="3117850"/>
            <a:ext cx="1214438" cy="0"/>
          </a:xfrm>
          <a:prstGeom prst="line">
            <a:avLst/>
          </a:prstGeom>
          <a:noFill/>
          <a:ln w="38100" algn="ctr">
            <a:solidFill>
              <a:srgbClr val="C00000"/>
            </a:solidFill>
            <a:miter lim="800000"/>
          </a:ln>
        </p:spPr>
      </p:cxnSp>
      <p:cxnSp>
        <p:nvCxnSpPr>
          <p:cNvPr id="80945" name="直接连接符 22"/>
          <p:cNvCxnSpPr>
            <a:cxnSpLocks noChangeShapeType="1"/>
          </p:cNvCxnSpPr>
          <p:nvPr/>
        </p:nvCxnSpPr>
        <p:spPr bwMode="auto">
          <a:xfrm rot="5400000" flipH="1" flipV="1">
            <a:off x="4618832" y="2582069"/>
            <a:ext cx="1071562" cy="0"/>
          </a:xfrm>
          <a:prstGeom prst="line">
            <a:avLst/>
          </a:prstGeom>
          <a:noFill/>
          <a:ln w="38100" algn="ctr">
            <a:solidFill>
              <a:srgbClr val="C00000"/>
            </a:solidFill>
            <a:miter lim="800000"/>
          </a:ln>
        </p:spPr>
      </p:cxnSp>
      <p:cxnSp>
        <p:nvCxnSpPr>
          <p:cNvPr id="80946" name="直接箭头连接符 23"/>
          <p:cNvCxnSpPr>
            <a:cxnSpLocks noChangeShapeType="1"/>
          </p:cNvCxnSpPr>
          <p:nvPr/>
        </p:nvCxnSpPr>
        <p:spPr bwMode="auto">
          <a:xfrm>
            <a:off x="7310438" y="2058988"/>
            <a:ext cx="285750" cy="1587"/>
          </a:xfrm>
          <a:prstGeom prst="straightConnector1">
            <a:avLst/>
          </a:prstGeom>
          <a:noFill/>
          <a:ln w="38100" algn="ctr">
            <a:solidFill>
              <a:srgbClr val="C00000"/>
            </a:solidFill>
            <a:miter lim="800000"/>
            <a:tailEnd type="arrow" w="med" len="med"/>
          </a:ln>
        </p:spPr>
      </p:cxnSp>
      <p:cxnSp>
        <p:nvCxnSpPr>
          <p:cNvPr id="80947" name="直接连接符 24"/>
          <p:cNvCxnSpPr>
            <a:cxnSpLocks noChangeShapeType="1"/>
          </p:cNvCxnSpPr>
          <p:nvPr/>
        </p:nvCxnSpPr>
        <p:spPr bwMode="auto">
          <a:xfrm>
            <a:off x="6096000" y="3130550"/>
            <a:ext cx="1214438" cy="0"/>
          </a:xfrm>
          <a:prstGeom prst="line">
            <a:avLst/>
          </a:prstGeom>
          <a:noFill/>
          <a:ln w="38100" algn="ctr">
            <a:solidFill>
              <a:srgbClr val="C00000"/>
            </a:solidFill>
            <a:miter lim="800000"/>
          </a:ln>
        </p:spPr>
      </p:cxnSp>
      <p:cxnSp>
        <p:nvCxnSpPr>
          <p:cNvPr id="80948" name="直接连接符 25"/>
          <p:cNvCxnSpPr>
            <a:cxnSpLocks noChangeShapeType="1"/>
          </p:cNvCxnSpPr>
          <p:nvPr/>
        </p:nvCxnSpPr>
        <p:spPr bwMode="auto">
          <a:xfrm rot="5400000" flipH="1" flipV="1">
            <a:off x="6774657" y="2594769"/>
            <a:ext cx="1071562" cy="0"/>
          </a:xfrm>
          <a:prstGeom prst="line">
            <a:avLst/>
          </a:prstGeom>
          <a:noFill/>
          <a:ln w="38100" algn="ctr">
            <a:solidFill>
              <a:srgbClr val="C00000"/>
            </a:solidFill>
            <a:miter lim="800000"/>
          </a:ln>
        </p:spPr>
      </p:cxnSp>
      <p:sp>
        <p:nvSpPr>
          <p:cNvPr id="27" name="TextBox 26"/>
          <p:cNvSpPr txBox="1"/>
          <p:nvPr/>
        </p:nvSpPr>
        <p:spPr>
          <a:xfrm>
            <a:off x="7739063" y="2786063"/>
            <a:ext cx="1357312" cy="521970"/>
          </a:xfrm>
          <a:prstGeom prst="rect">
            <a:avLst/>
          </a:prstGeom>
          <a:noFill/>
        </p:spPr>
        <p:txBody>
          <a:bodyPr>
            <a:spAutoFit/>
          </a:bodyPr>
          <a:lstStyle/>
          <a:p>
            <a:pPr algn="ctr">
              <a:defRPr/>
            </a:pPr>
            <a:r>
              <a:rPr lang="en-US" altLang="zh-CN" sz="2800" b="1" dirty="0">
                <a:solidFill>
                  <a:srgbClr val="C00000"/>
                </a:solidFill>
                <a:latin typeface="+mn-lt"/>
                <a:ea typeface="+mn-ea"/>
              </a:rPr>
              <a:t>NULL</a:t>
            </a:r>
            <a:endParaRPr lang="zh-CN" altLang="en-US" sz="2800" b="1" dirty="0">
              <a:solidFill>
                <a:srgbClr val="C00000"/>
              </a:solidFill>
              <a:latin typeface="+mn-lt"/>
              <a:ea typeface="+mn-ea"/>
            </a:endParaRPr>
          </a:p>
        </p:txBody>
      </p:sp>
      <p:sp>
        <p:nvSpPr>
          <p:cNvPr id="28" name="TextBox 27"/>
          <p:cNvSpPr txBox="1"/>
          <p:nvPr/>
        </p:nvSpPr>
        <p:spPr>
          <a:xfrm>
            <a:off x="7096125" y="1262063"/>
            <a:ext cx="571500" cy="521970"/>
          </a:xfrm>
          <a:prstGeom prst="rect">
            <a:avLst/>
          </a:prstGeom>
          <a:noFill/>
        </p:spPr>
        <p:txBody>
          <a:bodyPr>
            <a:spAutoFit/>
          </a:bodyPr>
          <a:lstStyle/>
          <a:p>
            <a:pPr>
              <a:defRPr/>
            </a:pPr>
            <a:r>
              <a:rPr lang="en-US" altLang="zh-CN" sz="2800" b="1" dirty="0">
                <a:solidFill>
                  <a:srgbClr val="00B050"/>
                </a:solidFill>
                <a:latin typeface="+mn-lt"/>
                <a:ea typeface="+mn-ea"/>
              </a:rPr>
              <a:t>p</a:t>
            </a:r>
            <a:endParaRPr lang="zh-CN" altLang="en-US" sz="2800" b="1" dirty="0">
              <a:solidFill>
                <a:srgbClr val="00B050"/>
              </a:solidFill>
              <a:latin typeface="+mn-lt"/>
              <a:ea typeface="+mn-ea"/>
            </a:endParaRPr>
          </a:p>
        </p:txBody>
      </p:sp>
      <p:cxnSp>
        <p:nvCxnSpPr>
          <p:cNvPr id="29" name="直接箭头连接符 28"/>
          <p:cNvCxnSpPr>
            <a:cxnSpLocks noChangeShapeType="1"/>
          </p:cNvCxnSpPr>
          <p:nvPr/>
        </p:nvCxnSpPr>
        <p:spPr bwMode="auto">
          <a:xfrm>
            <a:off x="7167563" y="1857375"/>
            <a:ext cx="428625" cy="1588"/>
          </a:xfrm>
          <a:prstGeom prst="straightConnector1">
            <a:avLst/>
          </a:prstGeom>
          <a:noFill/>
          <a:ln w="38100" algn="ctr">
            <a:solidFill>
              <a:srgbClr val="00B050"/>
            </a:solidFill>
            <a:miter lim="800000"/>
            <a:tailEnd type="arrow" w="med" len="med"/>
          </a:ln>
        </p:spPr>
      </p:cxnSp>
      <p:pic>
        <p:nvPicPr>
          <p:cNvPr id="80952" name="Picture 2"/>
          <p:cNvPicPr>
            <a:picLocks noChangeAspect="1" noChangeArrowheads="1"/>
          </p:cNvPicPr>
          <p:nvPr/>
        </p:nvPicPr>
        <p:blipFill>
          <a:blip r:embed="rId1"/>
          <a:srcRect/>
          <a:stretch>
            <a:fillRect/>
          </a:stretch>
        </p:blipFill>
        <p:spPr bwMode="auto">
          <a:xfrm>
            <a:off x="7596188" y="5000625"/>
            <a:ext cx="2608262" cy="428625"/>
          </a:xfrm>
          <a:prstGeom prst="rect">
            <a:avLst/>
          </a:prstGeom>
          <a:noFill/>
          <a:ln w="9525">
            <a:noFill/>
            <a:miter lim="800000"/>
            <a:headEnd/>
            <a:tailEnd/>
          </a:ln>
        </p:spPr>
      </p:pic>
      <p:sp>
        <p:nvSpPr>
          <p:cNvPr id="34" name="TextBox 33"/>
          <p:cNvSpPr txBox="1"/>
          <p:nvPr/>
        </p:nvSpPr>
        <p:spPr>
          <a:xfrm>
            <a:off x="4524375" y="4857750"/>
            <a:ext cx="2786063" cy="521970"/>
          </a:xfrm>
          <a:prstGeom prst="rect">
            <a:avLst/>
          </a:prstGeom>
          <a:noFill/>
        </p:spPr>
        <p:txBody>
          <a:bodyPr>
            <a:spAutoFit/>
          </a:bodyPr>
          <a:lstStyle/>
          <a:p>
            <a:pPr algn="ctr">
              <a:defRPr/>
            </a:pPr>
            <a:r>
              <a:rPr lang="zh-CN" altLang="en-US" sz="2800" b="1" dirty="0">
                <a:solidFill>
                  <a:srgbClr val="C00000"/>
                </a:solidFill>
                <a:latin typeface="+mn-lt"/>
                <a:ea typeface="+mn-ea"/>
              </a:rPr>
              <a:t>相当于</a:t>
            </a:r>
            <a:r>
              <a:rPr lang="en-US" altLang="zh-CN" sz="2800" b="1" dirty="0">
                <a:solidFill>
                  <a:srgbClr val="C00000"/>
                </a:solidFill>
                <a:latin typeface="+mn-lt"/>
                <a:ea typeface="+mn-ea"/>
              </a:rPr>
              <a:t>p=&amp;c;</a:t>
            </a:r>
            <a:endParaRPr lang="zh-CN" altLang="en-US" sz="2800" b="1" dirty="0">
              <a:solidFill>
                <a:srgbClr val="C00000"/>
              </a:solidFill>
              <a:latin typeface="+mn-lt"/>
              <a:ea typeface="+mn-ea"/>
            </a:endParaRPr>
          </a:p>
        </p:txBody>
      </p:sp>
      <p:pic>
        <p:nvPicPr>
          <p:cNvPr id="80954" name="Picture 2"/>
          <p:cNvPicPr>
            <a:picLocks noChangeAspect="1" noChangeArrowheads="1"/>
          </p:cNvPicPr>
          <p:nvPr/>
        </p:nvPicPr>
        <p:blipFill>
          <a:blip r:embed="rId2"/>
          <a:srcRect/>
          <a:stretch>
            <a:fillRect/>
          </a:stretch>
        </p:blipFill>
        <p:spPr bwMode="auto">
          <a:xfrm>
            <a:off x="7667625" y="5429250"/>
            <a:ext cx="2538413" cy="447675"/>
          </a:xfrm>
          <a:prstGeom prst="rect">
            <a:avLst/>
          </a:prstGeom>
          <a:noFill/>
          <a:ln w="9525">
            <a:noFill/>
            <a:miter lim="800000"/>
            <a:headEnd/>
            <a:tailEnd/>
          </a:ln>
        </p:spPr>
      </p:pic>
      <p:pic>
        <p:nvPicPr>
          <p:cNvPr id="80955" name="图片 31" descr="Untitled2.png">
            <a:hlinkClick r:id="rId3" action="ppaction://hlinksldjump"/>
          </p:cNvPr>
          <p:cNvPicPr>
            <a:picLocks noChangeAspect="1"/>
          </p:cNvPicPr>
          <p:nvPr/>
        </p:nvPicPr>
        <p:blipFill>
          <a:blip r:embed="rId4"/>
          <a:srcRect/>
          <a:stretch>
            <a:fillRect/>
          </a:stretch>
        </p:blipFill>
        <p:spPr bwMode="auto">
          <a:xfrm>
            <a:off x="9953625" y="6316663"/>
            <a:ext cx="469900" cy="469900"/>
          </a:xfrm>
          <a:prstGeom prst="rect">
            <a:avLst/>
          </a:prstGeom>
          <a:noFill/>
          <a:ln w="9525">
            <a:noFill/>
            <a:miter lim="800000"/>
            <a:headEnd/>
            <a:tailEnd/>
          </a:ln>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slide(fromLeft)">
                                      <p:cBhvr>
                                        <p:cTn id="7" dur="500"/>
                                        <p:tgtEl>
                                          <p:spTgt spid="28"/>
                                        </p:tgtEl>
                                      </p:cBhvr>
                                    </p:animEffect>
                                  </p:childTnLst>
                                </p:cTn>
                              </p:par>
                            </p:childTnLst>
                          </p:cTn>
                        </p:par>
                        <p:par>
                          <p:cTn id="8" fill="hold">
                            <p:stCondLst>
                              <p:cond delay="500"/>
                            </p:stCondLst>
                            <p:childTnLst>
                              <p:par>
                                <p:cTn id="9" presetID="12" presetClass="entr" presetSubtype="8" fill="hold" nodeType="afterEffect">
                                  <p:stCondLst>
                                    <p:cond delay="0"/>
                                  </p:stCondLst>
                                  <p:childTnLst>
                                    <p:set>
                                      <p:cBhvr>
                                        <p:cTn id="10" dur="1" fill="hold">
                                          <p:stCondLst>
                                            <p:cond delay="0"/>
                                          </p:stCondLst>
                                        </p:cTn>
                                        <p:tgtEl>
                                          <p:spTgt spid="29"/>
                                        </p:tgtEl>
                                        <p:attrNameLst>
                                          <p:attrName>style.visibility</p:attrName>
                                        </p:attrNameLst>
                                      </p:cBhvr>
                                      <p:to>
                                        <p:strVal val="visible"/>
                                      </p:to>
                                    </p:set>
                                    <p:animEffect transition="in" filter="slide(fromLeft)">
                                      <p:cBhvr>
                                        <p:cTn id="11"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Lst>
  </p:timing>
</p:sld>
</file>

<file path=ppt/slides/slide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15042" name="Rectangle 2"/>
          <p:cNvSpPr>
            <a:spLocks noGrp="1" noChangeArrowheads="1"/>
          </p:cNvSpPr>
          <p:nvPr>
            <p:ph type="title"/>
          </p:nvPr>
        </p:nvSpPr>
        <p:spPr>
          <a:xfrm>
            <a:off x="1666875" y="652463"/>
            <a:ext cx="8858250" cy="769937"/>
          </a:xfrm>
          <a:effectLst/>
        </p:spPr>
        <p:txBody>
          <a:bodyPr anchor="ctr"/>
          <a:lstStyle/>
          <a:p>
            <a:pPr eaLnBrk="1" hangingPunct="1">
              <a:defRPr/>
            </a:pPr>
            <a:r>
              <a:rPr lang="en-US" altLang="zh-CN" dirty="0" smtClean="0">
                <a:solidFill>
                  <a:srgbClr val="800000"/>
                </a:solidFill>
                <a:effectLst>
                  <a:outerShdw blurRad="38100" dist="38100" dir="2700000" algn="tl">
                    <a:srgbClr val="000000"/>
                  </a:outerShdw>
                </a:effectLst>
                <a:latin typeface="Arial" panose="020B0604020202020204" pitchFamily="34" charset="0"/>
                <a:ea typeface="黑体" panose="02010609060101010101" pitchFamily="2" charset="-122"/>
              </a:rPr>
              <a:t>8.1.1 </a:t>
            </a:r>
            <a:r>
              <a:rPr lang="zh-CN" altLang="zh-CN" dirty="0" smtClean="0">
                <a:solidFill>
                  <a:srgbClr val="800000"/>
                </a:solidFill>
                <a:effectLst>
                  <a:outerShdw blurRad="38100" dist="38100" dir="2700000" algn="tl">
                    <a:srgbClr val="000000"/>
                  </a:outerShdw>
                </a:effectLst>
                <a:latin typeface="Arial" panose="020B0604020202020204" pitchFamily="34" charset="0"/>
                <a:ea typeface="黑体" panose="02010609060101010101" pitchFamily="2" charset="-122"/>
              </a:rPr>
              <a:t>自己建立结构体类型</a:t>
            </a:r>
            <a:endParaRPr lang="zh-CN" altLang="en-US" dirty="0" smtClean="0">
              <a:solidFill>
                <a:srgbClr val="800000"/>
              </a:solidFill>
              <a:effectLst>
                <a:outerShdw blurRad="38100" dist="38100" dir="2700000" algn="tl">
                  <a:srgbClr val="000000"/>
                </a:outerShdw>
              </a:effectLst>
              <a:latin typeface="Arial" panose="020B0604020202020204" pitchFamily="34" charset="0"/>
              <a:ea typeface="黑体" panose="02010609060101010101" pitchFamily="2" charset="-122"/>
            </a:endParaRPr>
          </a:p>
        </p:txBody>
      </p:sp>
      <p:sp>
        <p:nvSpPr>
          <p:cNvPr id="8195" name="Rectangle 3"/>
          <p:cNvSpPr>
            <a:spLocks noGrp="1" noChangeArrowheads="1"/>
          </p:cNvSpPr>
          <p:nvPr>
            <p:ph type="body" idx="1"/>
          </p:nvPr>
        </p:nvSpPr>
        <p:spPr>
          <a:xfrm>
            <a:off x="2166938" y="1643063"/>
            <a:ext cx="7858125" cy="4714875"/>
          </a:xfrm>
        </p:spPr>
        <p:txBody>
          <a:bodyPr/>
          <a:lstStyle/>
          <a:p>
            <a:r>
              <a:rPr lang="zh-CN" altLang="zh-CN" smtClean="0"/>
              <a:t>说明：</a:t>
            </a:r>
            <a:endParaRPr lang="zh-CN" altLang="zh-CN" smtClean="0"/>
          </a:p>
          <a:p>
            <a:pPr>
              <a:buFont typeface="Wingdings" panose="05000000000000000000" pitchFamily="2" charset="2"/>
              <a:buNone/>
            </a:pPr>
            <a:r>
              <a:rPr lang="en-US" altLang="zh-CN" smtClean="0"/>
              <a:t>(1)</a:t>
            </a:r>
            <a:r>
              <a:rPr lang="zh-CN" altLang="zh-CN" smtClean="0"/>
              <a:t>结构体类型并非只有一种，而是可以设计出许多种结构体类型，例如</a:t>
            </a:r>
            <a:endParaRPr lang="en-US" altLang="zh-CN" smtClean="0"/>
          </a:p>
          <a:p>
            <a:pPr lvl="1">
              <a:buFont typeface="Wingdings" panose="05000000000000000000" pitchFamily="2" charset="2"/>
              <a:buNone/>
            </a:pPr>
            <a:r>
              <a:rPr lang="en-US" altLang="zh-CN" smtClean="0"/>
              <a:t>struct Teacher</a:t>
            </a:r>
            <a:endParaRPr lang="en-US" altLang="zh-CN" smtClean="0"/>
          </a:p>
          <a:p>
            <a:pPr lvl="1">
              <a:buFont typeface="Wingdings" panose="05000000000000000000" pitchFamily="2" charset="2"/>
              <a:buNone/>
            </a:pPr>
            <a:r>
              <a:rPr lang="en-US" altLang="zh-CN" smtClean="0"/>
              <a:t>struct Worker</a:t>
            </a:r>
            <a:endParaRPr lang="en-US" altLang="zh-CN" smtClean="0"/>
          </a:p>
          <a:p>
            <a:pPr lvl="1">
              <a:buFont typeface="Wingdings" panose="05000000000000000000" pitchFamily="2" charset="2"/>
              <a:buNone/>
            </a:pPr>
            <a:r>
              <a:rPr lang="en-US" altLang="zh-CN" smtClean="0"/>
              <a:t>struct Date</a:t>
            </a:r>
            <a:r>
              <a:rPr lang="zh-CN" altLang="zh-CN" smtClean="0"/>
              <a:t>等结构体类型</a:t>
            </a:r>
            <a:endParaRPr lang="en-US" altLang="zh-CN" smtClean="0"/>
          </a:p>
          <a:p>
            <a:pPr lvl="1"/>
            <a:r>
              <a:rPr lang="zh-CN" altLang="zh-CN" smtClean="0"/>
              <a:t>各自包含不同的成员</a:t>
            </a:r>
            <a:endParaRPr lang="en-US" altLang="zh-CN" smtClean="0">
              <a:solidFill>
                <a:srgbClr val="FF0000"/>
              </a:solidFill>
            </a:endParaRPr>
          </a:p>
        </p:txBody>
      </p:sp>
      <p:pic>
        <p:nvPicPr>
          <p:cNvPr id="8196" name="图片 3" descr="Untitled2.png">
            <a:hlinkClick r:id="rId1" action="ppaction://hlinksldjump"/>
          </p:cNvPr>
          <p:cNvPicPr>
            <a:picLocks noChangeAspect="1"/>
          </p:cNvPicPr>
          <p:nvPr/>
        </p:nvPicPr>
        <p:blipFill>
          <a:blip r:embed="rId2"/>
          <a:srcRect/>
          <a:stretch>
            <a:fillRect/>
          </a:stretch>
        </p:blipFill>
        <p:spPr bwMode="auto">
          <a:xfrm>
            <a:off x="9953625" y="6143625"/>
            <a:ext cx="469900" cy="469900"/>
          </a:xfrm>
          <a:prstGeom prst="rect">
            <a:avLst/>
          </a:prstGeom>
          <a:noFill/>
          <a:ln w="9525">
            <a:noFill/>
            <a:miter lim="800000"/>
            <a:headEnd/>
            <a:tailEnd/>
          </a:ln>
        </p:spPr>
      </p:pic>
    </p:spTree>
  </p:cSld>
  <p:clrMapOvr>
    <a:masterClrMapping/>
  </p:clrMapOvr>
  <p:transition spd="med">
    <p:blinds/>
  </p:transition>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524000" y="500063"/>
            <a:ext cx="9144000" cy="6286500"/>
          </a:xfrm>
        </p:spPr>
        <p:txBody>
          <a:bodyPr/>
          <a:lstStyle/>
          <a:p>
            <a:pPr>
              <a:lnSpc>
                <a:spcPts val="2800"/>
              </a:lnSpc>
              <a:buFont typeface="Wingdings" panose="05000000000000000000" pitchFamily="2" charset="2"/>
              <a:buNone/>
            </a:pPr>
            <a:endParaRPr lang="zh-CN" altLang="zh-CN" sz="2800" smtClean="0"/>
          </a:p>
          <a:p>
            <a:pPr>
              <a:lnSpc>
                <a:spcPts val="2800"/>
              </a:lnSpc>
              <a:buFont typeface="Wingdings" panose="05000000000000000000" pitchFamily="2" charset="2"/>
              <a:buNone/>
            </a:pPr>
            <a:r>
              <a:rPr lang="en-US" altLang="zh-CN" sz="2800" smtClean="0"/>
              <a:t>   </a:t>
            </a:r>
            <a:endParaRPr lang="zh-CN" altLang="zh-CN" sz="2800" smtClean="0"/>
          </a:p>
          <a:p>
            <a:pPr>
              <a:lnSpc>
                <a:spcPts val="2800"/>
              </a:lnSpc>
              <a:buFont typeface="Wingdings" panose="05000000000000000000" pitchFamily="2" charset="2"/>
              <a:buNone/>
            </a:pPr>
            <a:r>
              <a:rPr lang="en-US" altLang="zh-CN" sz="2800" smtClean="0"/>
              <a:t>   </a:t>
            </a:r>
            <a:endParaRPr lang="zh-CN" altLang="zh-CN" sz="2800" smtClean="0"/>
          </a:p>
          <a:p>
            <a:pPr>
              <a:lnSpc>
                <a:spcPts val="2800"/>
              </a:lnSpc>
              <a:buFont typeface="Wingdings" panose="05000000000000000000" pitchFamily="2" charset="2"/>
              <a:buNone/>
            </a:pPr>
            <a:r>
              <a:rPr lang="en-US" altLang="zh-CN" sz="2800" smtClean="0"/>
              <a:t>        </a:t>
            </a:r>
            <a:endParaRPr lang="zh-CN" altLang="zh-CN" sz="2800" smtClean="0"/>
          </a:p>
          <a:p>
            <a:pPr>
              <a:lnSpc>
                <a:spcPts val="2800"/>
              </a:lnSpc>
              <a:buFont typeface="Wingdings" panose="05000000000000000000" pitchFamily="2" charset="2"/>
              <a:buNone/>
            </a:pPr>
            <a:r>
              <a:rPr lang="en-US" altLang="zh-CN" sz="2800" smtClean="0"/>
              <a:t>   </a:t>
            </a:r>
            <a:endParaRPr lang="zh-CN" altLang="zh-CN" sz="2800" smtClean="0"/>
          </a:p>
          <a:p>
            <a:pPr>
              <a:lnSpc>
                <a:spcPts val="2800"/>
              </a:lnSpc>
              <a:buFont typeface="Wingdings" panose="05000000000000000000" pitchFamily="2" charset="2"/>
              <a:buNone/>
            </a:pPr>
            <a:r>
              <a:rPr lang="en-US" altLang="zh-CN" sz="2800" smtClean="0"/>
              <a:t>   </a:t>
            </a:r>
            <a:endParaRPr lang="zh-CN" altLang="zh-CN" sz="2800" smtClean="0"/>
          </a:p>
          <a:p>
            <a:pPr>
              <a:lnSpc>
                <a:spcPts val="2800"/>
              </a:lnSpc>
              <a:buFont typeface="Wingdings" panose="05000000000000000000" pitchFamily="2" charset="2"/>
              <a:buNone/>
            </a:pPr>
            <a:r>
              <a:rPr lang="en-US" altLang="zh-CN" sz="2800" smtClean="0"/>
              <a:t>   </a:t>
            </a:r>
            <a:endParaRPr lang="zh-CN" altLang="zh-CN" sz="2800" smtClean="0"/>
          </a:p>
          <a:p>
            <a:pPr>
              <a:lnSpc>
                <a:spcPts val="2800"/>
              </a:lnSpc>
              <a:buFont typeface="Wingdings" panose="05000000000000000000" pitchFamily="2" charset="2"/>
              <a:buNone/>
            </a:pPr>
            <a:r>
              <a:rPr lang="en-US" altLang="zh-CN" sz="2800" smtClean="0"/>
              <a:t>   p=head;   </a:t>
            </a:r>
            <a:endParaRPr lang="zh-CN" altLang="zh-CN" sz="2800" smtClean="0"/>
          </a:p>
          <a:p>
            <a:pPr>
              <a:lnSpc>
                <a:spcPts val="2800"/>
              </a:lnSpc>
              <a:buFont typeface="Wingdings" panose="05000000000000000000" pitchFamily="2" charset="2"/>
              <a:buNone/>
            </a:pPr>
            <a:r>
              <a:rPr lang="en-US" altLang="zh-CN" sz="2800" smtClean="0"/>
              <a:t>   do        </a:t>
            </a:r>
            <a:endParaRPr lang="zh-CN" altLang="zh-CN" sz="2800" smtClean="0"/>
          </a:p>
          <a:p>
            <a:pPr>
              <a:lnSpc>
                <a:spcPts val="2800"/>
              </a:lnSpc>
              <a:buFont typeface="Wingdings" panose="05000000000000000000" pitchFamily="2" charset="2"/>
              <a:buNone/>
            </a:pPr>
            <a:r>
              <a:rPr lang="en-US" altLang="zh-CN" sz="2800" smtClean="0"/>
              <a:t>   {printf(“%ld%5.1f\n”,p-&gt;num,p-&gt;score);</a:t>
            </a:r>
            <a:endParaRPr lang="zh-CN" altLang="zh-CN" sz="2800" smtClean="0"/>
          </a:p>
          <a:p>
            <a:pPr>
              <a:lnSpc>
                <a:spcPts val="2800"/>
              </a:lnSpc>
              <a:buFont typeface="Wingdings" panose="05000000000000000000" pitchFamily="2" charset="2"/>
              <a:buNone/>
            </a:pPr>
            <a:r>
              <a:rPr lang="en-US" altLang="zh-CN" sz="2800" smtClean="0"/>
              <a:t>     p=p-&gt;next;   </a:t>
            </a:r>
            <a:endParaRPr lang="zh-CN" altLang="zh-CN" sz="2800" smtClean="0"/>
          </a:p>
          <a:p>
            <a:pPr>
              <a:lnSpc>
                <a:spcPts val="2800"/>
              </a:lnSpc>
              <a:buFont typeface="Wingdings" panose="05000000000000000000" pitchFamily="2" charset="2"/>
              <a:buNone/>
            </a:pPr>
            <a:r>
              <a:rPr lang="en-US" altLang="zh-CN" sz="2800" smtClean="0"/>
              <a:t>	 }while(p!=NULL);   </a:t>
            </a:r>
            <a:endParaRPr lang="zh-CN" altLang="zh-CN" sz="2800" smtClean="0"/>
          </a:p>
          <a:p>
            <a:pPr>
              <a:lnSpc>
                <a:spcPts val="2800"/>
              </a:lnSpc>
              <a:buFont typeface="Wingdings" panose="05000000000000000000" pitchFamily="2" charset="2"/>
              <a:buNone/>
            </a:pPr>
            <a:r>
              <a:rPr lang="en-US" altLang="zh-CN" sz="2800" smtClean="0"/>
              <a:t>   return 0;</a:t>
            </a:r>
            <a:endParaRPr lang="zh-CN" altLang="zh-CN" sz="2800" smtClean="0"/>
          </a:p>
          <a:p>
            <a:pPr>
              <a:lnSpc>
                <a:spcPts val="2800"/>
              </a:lnSpc>
              <a:buFont typeface="Wingdings" panose="05000000000000000000" pitchFamily="2" charset="2"/>
              <a:buNone/>
            </a:pPr>
            <a:r>
              <a:rPr lang="en-US" altLang="zh-CN" sz="2800" smtClean="0"/>
              <a:t>}</a:t>
            </a:r>
            <a:endParaRPr lang="zh-CN" altLang="zh-CN" sz="2800" smtClean="0"/>
          </a:p>
          <a:p>
            <a:pPr>
              <a:lnSpc>
                <a:spcPts val="2800"/>
              </a:lnSpc>
              <a:buFont typeface="Wingdings" panose="05000000000000000000" pitchFamily="2" charset="2"/>
              <a:buNone/>
            </a:pPr>
            <a:endParaRPr lang="zh-CN" altLang="en-US" sz="2800" smtClean="0"/>
          </a:p>
        </p:txBody>
      </p:sp>
      <p:graphicFrame>
        <p:nvGraphicFramePr>
          <p:cNvPr id="4" name="表格 3"/>
          <p:cNvGraphicFramePr>
            <a:graphicFrameLocks noGrp="1"/>
          </p:cNvGraphicFramePr>
          <p:nvPr/>
        </p:nvGraphicFramePr>
        <p:xfrm>
          <a:off x="3167063" y="1762125"/>
          <a:ext cx="1642745" cy="1554480"/>
        </p:xfrm>
        <a:graphic>
          <a:graphicData uri="http://schemas.openxmlformats.org/drawingml/2006/table">
            <a:tbl>
              <a:tblPr firstRow="1" bandRow="1">
                <a:tableStyleId>{5C22544A-7EE6-4342-B048-85BDC9FD1C3A}</a:tableStyleId>
              </a:tblPr>
              <a:tblGrid>
                <a:gridCol w="1642745"/>
              </a:tblGrid>
              <a:tr h="518160">
                <a:tc>
                  <a:txBody>
                    <a:bodyPr/>
                    <a:lstStyle/>
                    <a:p>
                      <a:pPr algn="ctr"/>
                      <a:r>
                        <a:rPr lang="en-US" altLang="zh-CN" sz="2800" b="1" dirty="0" smtClean="0">
                          <a:solidFill>
                            <a:srgbClr val="0000CC"/>
                          </a:solidFill>
                        </a:rPr>
                        <a:t>10101</a:t>
                      </a:r>
                      <a:endParaRPr lang="zh-CN" altLang="en-US" sz="2800" b="1" dirty="0">
                        <a:solidFill>
                          <a:srgbClr val="0000CC"/>
                        </a:solidFill>
                      </a:endParaRPr>
                    </a:p>
                  </a:txBody>
                  <a:tcPr>
                    <a:lnL w="38100" cap="flat" cmpd="sng" algn="ctr">
                      <a:solidFill>
                        <a:srgbClr val="0000CC"/>
                      </a:solidFill>
                      <a:prstDash val="solid"/>
                      <a:round/>
                      <a:headEnd type="none" w="med" len="med"/>
                      <a:tailEnd type="none" w="med" len="med"/>
                    </a:lnL>
                    <a:lnR w="38100" cap="flat" cmpd="sng" algn="ctr">
                      <a:solidFill>
                        <a:srgbClr val="0000CC"/>
                      </a:solidFill>
                      <a:prstDash val="solid"/>
                      <a:round/>
                      <a:headEnd type="none" w="med" len="med"/>
                      <a:tailEnd type="none" w="med" len="med"/>
                    </a:lnR>
                    <a:lnT w="38100" cap="flat" cmpd="sng" algn="ctr">
                      <a:solidFill>
                        <a:srgbClr val="0000CC"/>
                      </a:solidFill>
                      <a:prstDash val="solid"/>
                      <a:round/>
                      <a:headEnd type="none" w="med" len="med"/>
                      <a:tailEnd type="none" w="med" len="med"/>
                    </a:lnT>
                    <a:lnB w="38100" cap="flat" cmpd="sng" algn="ctr">
                      <a:solidFill>
                        <a:srgbClr val="0000CC"/>
                      </a:solidFill>
                      <a:prstDash val="solid"/>
                      <a:round/>
                      <a:headEnd type="none" w="med" len="med"/>
                      <a:tailEnd type="none" w="med" len="med"/>
                    </a:lnB>
                  </a:tcPr>
                </a:tc>
              </a:tr>
              <a:tr h="518160">
                <a:tc>
                  <a:txBody>
                    <a:bodyPr/>
                    <a:lstStyle/>
                    <a:p>
                      <a:pPr algn="ctr"/>
                      <a:r>
                        <a:rPr lang="en-US" altLang="zh-CN" sz="2800" b="1" dirty="0" smtClean="0">
                          <a:solidFill>
                            <a:srgbClr val="0000CC"/>
                          </a:solidFill>
                        </a:rPr>
                        <a:t>88.5</a:t>
                      </a:r>
                      <a:endParaRPr lang="zh-CN" altLang="en-US" sz="2800" b="1" dirty="0">
                        <a:solidFill>
                          <a:srgbClr val="0000CC"/>
                        </a:solidFill>
                      </a:endParaRPr>
                    </a:p>
                  </a:txBody>
                  <a:tcPr>
                    <a:lnL w="38100" cap="flat" cmpd="sng" algn="ctr">
                      <a:solidFill>
                        <a:srgbClr val="0000CC"/>
                      </a:solidFill>
                      <a:prstDash val="solid"/>
                      <a:round/>
                      <a:headEnd type="none" w="med" len="med"/>
                      <a:tailEnd type="none" w="med" len="med"/>
                    </a:lnL>
                    <a:lnR w="38100" cap="flat" cmpd="sng" algn="ctr">
                      <a:solidFill>
                        <a:srgbClr val="0000CC"/>
                      </a:solidFill>
                      <a:prstDash val="solid"/>
                      <a:round/>
                      <a:headEnd type="none" w="med" len="med"/>
                      <a:tailEnd type="none" w="med" len="med"/>
                    </a:lnR>
                    <a:lnT w="38100" cap="flat" cmpd="sng" algn="ctr">
                      <a:solidFill>
                        <a:srgbClr val="0000CC"/>
                      </a:solidFill>
                      <a:prstDash val="solid"/>
                      <a:round/>
                      <a:headEnd type="none" w="med" len="med"/>
                      <a:tailEnd type="none" w="med" len="med"/>
                    </a:lnT>
                    <a:lnB w="38100" cap="flat" cmpd="sng" algn="ctr">
                      <a:solidFill>
                        <a:srgbClr val="0000CC"/>
                      </a:solidFill>
                      <a:prstDash val="solid"/>
                      <a:round/>
                      <a:headEnd type="none" w="med" len="med"/>
                      <a:tailEnd type="none" w="med" len="med"/>
                    </a:lnB>
                  </a:tcPr>
                </a:tc>
              </a:tr>
              <a:tr h="518160">
                <a:tc>
                  <a:txBody>
                    <a:bodyPr/>
                    <a:lstStyle/>
                    <a:p>
                      <a:pPr algn="ctr"/>
                      <a:endParaRPr lang="zh-CN" altLang="en-US" sz="2800" b="1" dirty="0">
                        <a:solidFill>
                          <a:schemeClr val="tx1"/>
                        </a:solidFill>
                      </a:endParaRPr>
                    </a:p>
                  </a:txBody>
                  <a:tcPr>
                    <a:lnL w="38100" cap="flat" cmpd="sng" algn="ctr">
                      <a:solidFill>
                        <a:srgbClr val="0000CC"/>
                      </a:solidFill>
                      <a:prstDash val="solid"/>
                      <a:round/>
                      <a:headEnd type="none" w="med" len="med"/>
                      <a:tailEnd type="none" w="med" len="med"/>
                    </a:lnL>
                    <a:lnR w="38100" cap="flat" cmpd="sng" algn="ctr">
                      <a:solidFill>
                        <a:srgbClr val="0000CC"/>
                      </a:solidFill>
                      <a:prstDash val="solid"/>
                      <a:round/>
                      <a:headEnd type="none" w="med" len="med"/>
                      <a:tailEnd type="none" w="med" len="med"/>
                    </a:lnR>
                    <a:lnT w="38100" cap="flat" cmpd="sng" algn="ctr">
                      <a:solidFill>
                        <a:srgbClr val="0000CC"/>
                      </a:solidFill>
                      <a:prstDash val="solid"/>
                      <a:round/>
                      <a:headEnd type="none" w="med" len="med"/>
                      <a:tailEnd type="none" w="med" len="med"/>
                    </a:lnT>
                    <a:lnB w="38100" cap="flat" cmpd="sng" algn="ctr">
                      <a:solidFill>
                        <a:srgbClr val="0000CC"/>
                      </a:solidFill>
                      <a:prstDash val="solid"/>
                      <a:round/>
                      <a:headEnd type="none" w="med" len="med"/>
                      <a:tailEnd type="none" w="med" len="med"/>
                    </a:lnB>
                  </a:tcPr>
                </a:tc>
              </a:tr>
            </a:tbl>
          </a:graphicData>
        </a:graphic>
      </p:graphicFrame>
      <p:graphicFrame>
        <p:nvGraphicFramePr>
          <p:cNvPr id="5" name="表格 4"/>
          <p:cNvGraphicFramePr>
            <a:graphicFrameLocks noGrp="1"/>
          </p:cNvGraphicFramePr>
          <p:nvPr/>
        </p:nvGraphicFramePr>
        <p:xfrm>
          <a:off x="5453063" y="1762125"/>
          <a:ext cx="1642745" cy="1554480"/>
        </p:xfrm>
        <a:graphic>
          <a:graphicData uri="http://schemas.openxmlformats.org/drawingml/2006/table">
            <a:tbl>
              <a:tblPr firstRow="1" bandRow="1">
                <a:tableStyleId>{5C22544A-7EE6-4342-B048-85BDC9FD1C3A}</a:tableStyleId>
              </a:tblPr>
              <a:tblGrid>
                <a:gridCol w="1642745"/>
              </a:tblGrid>
              <a:tr h="518160">
                <a:tc>
                  <a:txBody>
                    <a:bodyPr/>
                    <a:lstStyle/>
                    <a:p>
                      <a:pPr algn="ctr"/>
                      <a:r>
                        <a:rPr lang="en-US" altLang="zh-CN" sz="2800" b="1" dirty="0" smtClean="0">
                          <a:solidFill>
                            <a:srgbClr val="0000CC"/>
                          </a:solidFill>
                        </a:rPr>
                        <a:t>10103</a:t>
                      </a:r>
                      <a:endParaRPr lang="zh-CN" altLang="en-US" sz="2800" b="1" dirty="0">
                        <a:solidFill>
                          <a:srgbClr val="0000CC"/>
                        </a:solidFill>
                      </a:endParaRPr>
                    </a:p>
                  </a:txBody>
                  <a:tcPr>
                    <a:lnL w="38100" cap="flat" cmpd="sng" algn="ctr">
                      <a:solidFill>
                        <a:srgbClr val="0000CC"/>
                      </a:solidFill>
                      <a:prstDash val="solid"/>
                      <a:round/>
                      <a:headEnd type="none" w="med" len="med"/>
                      <a:tailEnd type="none" w="med" len="med"/>
                    </a:lnL>
                    <a:lnR w="38100" cap="flat" cmpd="sng" algn="ctr">
                      <a:solidFill>
                        <a:srgbClr val="0000CC"/>
                      </a:solidFill>
                      <a:prstDash val="solid"/>
                      <a:round/>
                      <a:headEnd type="none" w="med" len="med"/>
                      <a:tailEnd type="none" w="med" len="med"/>
                    </a:lnR>
                    <a:lnT w="38100" cap="flat" cmpd="sng" algn="ctr">
                      <a:solidFill>
                        <a:srgbClr val="0000CC"/>
                      </a:solidFill>
                      <a:prstDash val="solid"/>
                      <a:round/>
                      <a:headEnd type="none" w="med" len="med"/>
                      <a:tailEnd type="none" w="med" len="med"/>
                    </a:lnT>
                    <a:lnB w="38100" cap="flat" cmpd="sng" algn="ctr">
                      <a:solidFill>
                        <a:srgbClr val="0000CC"/>
                      </a:solidFill>
                      <a:prstDash val="solid"/>
                      <a:round/>
                      <a:headEnd type="none" w="med" len="med"/>
                      <a:tailEnd type="none" w="med" len="med"/>
                    </a:lnB>
                  </a:tcPr>
                </a:tc>
              </a:tr>
              <a:tr h="518160">
                <a:tc>
                  <a:txBody>
                    <a:bodyPr/>
                    <a:lstStyle/>
                    <a:p>
                      <a:pPr algn="ctr"/>
                      <a:r>
                        <a:rPr lang="en-US" altLang="zh-CN" sz="2800" b="1" dirty="0" smtClean="0">
                          <a:solidFill>
                            <a:srgbClr val="0000CC"/>
                          </a:solidFill>
                        </a:rPr>
                        <a:t>90</a:t>
                      </a:r>
                      <a:endParaRPr lang="zh-CN" altLang="en-US" sz="2800" b="1" dirty="0">
                        <a:solidFill>
                          <a:srgbClr val="0000CC"/>
                        </a:solidFill>
                      </a:endParaRPr>
                    </a:p>
                  </a:txBody>
                  <a:tcPr>
                    <a:lnL w="38100" cap="flat" cmpd="sng" algn="ctr">
                      <a:solidFill>
                        <a:srgbClr val="0000CC"/>
                      </a:solidFill>
                      <a:prstDash val="solid"/>
                      <a:round/>
                      <a:headEnd type="none" w="med" len="med"/>
                      <a:tailEnd type="none" w="med" len="med"/>
                    </a:lnL>
                    <a:lnR w="38100" cap="flat" cmpd="sng" algn="ctr">
                      <a:solidFill>
                        <a:srgbClr val="0000CC"/>
                      </a:solidFill>
                      <a:prstDash val="solid"/>
                      <a:round/>
                      <a:headEnd type="none" w="med" len="med"/>
                      <a:tailEnd type="none" w="med" len="med"/>
                    </a:lnR>
                    <a:lnT w="38100" cap="flat" cmpd="sng" algn="ctr">
                      <a:solidFill>
                        <a:srgbClr val="0000CC"/>
                      </a:solidFill>
                      <a:prstDash val="solid"/>
                      <a:round/>
                      <a:headEnd type="none" w="med" len="med"/>
                      <a:tailEnd type="none" w="med" len="med"/>
                    </a:lnT>
                    <a:lnB w="38100" cap="flat" cmpd="sng" algn="ctr">
                      <a:solidFill>
                        <a:srgbClr val="0000CC"/>
                      </a:solidFill>
                      <a:prstDash val="solid"/>
                      <a:round/>
                      <a:headEnd type="none" w="med" len="med"/>
                      <a:tailEnd type="none" w="med" len="med"/>
                    </a:lnB>
                  </a:tcPr>
                </a:tc>
              </a:tr>
              <a:tr h="518160">
                <a:tc>
                  <a:txBody>
                    <a:bodyPr/>
                    <a:lstStyle/>
                    <a:p>
                      <a:pPr algn="ctr"/>
                      <a:endParaRPr lang="zh-CN" altLang="en-US" sz="2800" b="1" dirty="0">
                        <a:solidFill>
                          <a:schemeClr val="tx1"/>
                        </a:solidFill>
                      </a:endParaRPr>
                    </a:p>
                  </a:txBody>
                  <a:tcPr>
                    <a:lnL w="38100" cap="flat" cmpd="sng" algn="ctr">
                      <a:solidFill>
                        <a:srgbClr val="0000CC"/>
                      </a:solidFill>
                      <a:prstDash val="solid"/>
                      <a:round/>
                      <a:headEnd type="none" w="med" len="med"/>
                      <a:tailEnd type="none" w="med" len="med"/>
                    </a:lnL>
                    <a:lnR w="38100" cap="flat" cmpd="sng" algn="ctr">
                      <a:solidFill>
                        <a:srgbClr val="0000CC"/>
                      </a:solidFill>
                      <a:prstDash val="solid"/>
                      <a:round/>
                      <a:headEnd type="none" w="med" len="med"/>
                      <a:tailEnd type="none" w="med" len="med"/>
                    </a:lnR>
                    <a:lnT w="38100" cap="flat" cmpd="sng" algn="ctr">
                      <a:solidFill>
                        <a:srgbClr val="0000CC"/>
                      </a:solidFill>
                      <a:prstDash val="solid"/>
                      <a:round/>
                      <a:headEnd type="none" w="med" len="med"/>
                      <a:tailEnd type="none" w="med" len="med"/>
                    </a:lnT>
                    <a:lnB w="38100" cap="flat" cmpd="sng" algn="ctr">
                      <a:solidFill>
                        <a:srgbClr val="0000CC"/>
                      </a:solidFill>
                      <a:prstDash val="solid"/>
                      <a:round/>
                      <a:headEnd type="none" w="med" len="med"/>
                      <a:tailEnd type="none" w="med" len="med"/>
                    </a:lnB>
                  </a:tcPr>
                </a:tc>
              </a:tr>
            </a:tbl>
          </a:graphicData>
        </a:graphic>
      </p:graphicFrame>
      <p:graphicFrame>
        <p:nvGraphicFramePr>
          <p:cNvPr id="6" name="表格 5"/>
          <p:cNvGraphicFramePr>
            <a:graphicFrameLocks noGrp="1"/>
          </p:cNvGraphicFramePr>
          <p:nvPr/>
        </p:nvGraphicFramePr>
        <p:xfrm>
          <a:off x="7596188" y="1762125"/>
          <a:ext cx="1571625" cy="1554480"/>
        </p:xfrm>
        <a:graphic>
          <a:graphicData uri="http://schemas.openxmlformats.org/drawingml/2006/table">
            <a:tbl>
              <a:tblPr firstRow="1" bandRow="1">
                <a:tableStyleId>{5C22544A-7EE6-4342-B048-85BDC9FD1C3A}</a:tableStyleId>
              </a:tblPr>
              <a:tblGrid>
                <a:gridCol w="1571625"/>
              </a:tblGrid>
              <a:tr h="518160">
                <a:tc>
                  <a:txBody>
                    <a:bodyPr/>
                    <a:lstStyle/>
                    <a:p>
                      <a:pPr algn="ctr"/>
                      <a:r>
                        <a:rPr lang="en-US" altLang="zh-CN" sz="2800" b="1" dirty="0" smtClean="0">
                          <a:solidFill>
                            <a:srgbClr val="0000CC"/>
                          </a:solidFill>
                        </a:rPr>
                        <a:t>10107</a:t>
                      </a:r>
                      <a:endParaRPr lang="zh-CN" altLang="en-US" sz="2800" b="1" dirty="0">
                        <a:solidFill>
                          <a:srgbClr val="0000CC"/>
                        </a:solidFill>
                      </a:endParaRPr>
                    </a:p>
                  </a:txBody>
                  <a:tcPr>
                    <a:lnL w="38100" cap="flat" cmpd="sng" algn="ctr">
                      <a:solidFill>
                        <a:srgbClr val="0000CC"/>
                      </a:solidFill>
                      <a:prstDash val="solid"/>
                      <a:round/>
                      <a:headEnd type="none" w="med" len="med"/>
                      <a:tailEnd type="none" w="med" len="med"/>
                    </a:lnL>
                    <a:lnR w="38100" cap="flat" cmpd="sng" algn="ctr">
                      <a:solidFill>
                        <a:srgbClr val="0000CC"/>
                      </a:solidFill>
                      <a:prstDash val="solid"/>
                      <a:round/>
                      <a:headEnd type="none" w="med" len="med"/>
                      <a:tailEnd type="none" w="med" len="med"/>
                    </a:lnR>
                    <a:lnT w="38100" cap="flat" cmpd="sng" algn="ctr">
                      <a:solidFill>
                        <a:srgbClr val="0000CC"/>
                      </a:solidFill>
                      <a:prstDash val="solid"/>
                      <a:round/>
                      <a:headEnd type="none" w="med" len="med"/>
                      <a:tailEnd type="none" w="med" len="med"/>
                    </a:lnT>
                    <a:lnB w="38100" cap="flat" cmpd="sng" algn="ctr">
                      <a:solidFill>
                        <a:srgbClr val="0000CC"/>
                      </a:solidFill>
                      <a:prstDash val="solid"/>
                      <a:round/>
                      <a:headEnd type="none" w="med" len="med"/>
                      <a:tailEnd type="none" w="med" len="med"/>
                    </a:lnB>
                  </a:tcPr>
                </a:tc>
              </a:tr>
              <a:tr h="518160">
                <a:tc>
                  <a:txBody>
                    <a:bodyPr/>
                    <a:lstStyle/>
                    <a:p>
                      <a:pPr algn="ctr"/>
                      <a:r>
                        <a:rPr lang="en-US" altLang="zh-CN" sz="2800" b="1" dirty="0" smtClean="0">
                          <a:solidFill>
                            <a:srgbClr val="0000CC"/>
                          </a:solidFill>
                        </a:rPr>
                        <a:t>85</a:t>
                      </a:r>
                      <a:endParaRPr lang="zh-CN" altLang="en-US" sz="2800" b="1" dirty="0">
                        <a:solidFill>
                          <a:srgbClr val="0000CC"/>
                        </a:solidFill>
                      </a:endParaRPr>
                    </a:p>
                  </a:txBody>
                  <a:tcPr>
                    <a:lnL w="38100" cap="flat" cmpd="sng" algn="ctr">
                      <a:solidFill>
                        <a:srgbClr val="0000CC"/>
                      </a:solidFill>
                      <a:prstDash val="solid"/>
                      <a:round/>
                      <a:headEnd type="none" w="med" len="med"/>
                      <a:tailEnd type="none" w="med" len="med"/>
                    </a:lnL>
                    <a:lnR w="38100" cap="flat" cmpd="sng" algn="ctr">
                      <a:solidFill>
                        <a:srgbClr val="0000CC"/>
                      </a:solidFill>
                      <a:prstDash val="solid"/>
                      <a:round/>
                      <a:headEnd type="none" w="med" len="med"/>
                      <a:tailEnd type="none" w="med" len="med"/>
                    </a:lnR>
                    <a:lnT w="38100" cap="flat" cmpd="sng" algn="ctr">
                      <a:solidFill>
                        <a:srgbClr val="0000CC"/>
                      </a:solidFill>
                      <a:prstDash val="solid"/>
                      <a:round/>
                      <a:headEnd type="none" w="med" len="med"/>
                      <a:tailEnd type="none" w="med" len="med"/>
                    </a:lnT>
                    <a:lnB w="38100" cap="flat" cmpd="sng" algn="ctr">
                      <a:solidFill>
                        <a:srgbClr val="0000CC"/>
                      </a:solidFill>
                      <a:prstDash val="solid"/>
                      <a:round/>
                      <a:headEnd type="none" w="med" len="med"/>
                      <a:tailEnd type="none" w="med" len="med"/>
                    </a:lnB>
                  </a:tcPr>
                </a:tc>
              </a:tr>
              <a:tr h="518160">
                <a:tc>
                  <a:txBody>
                    <a:bodyPr/>
                    <a:lstStyle/>
                    <a:p>
                      <a:pPr algn="ctr"/>
                      <a:endParaRPr lang="zh-CN" altLang="en-US" sz="2800" b="1" dirty="0">
                        <a:solidFill>
                          <a:schemeClr val="tx1"/>
                        </a:solidFill>
                      </a:endParaRPr>
                    </a:p>
                  </a:txBody>
                  <a:tcPr>
                    <a:lnL w="38100" cap="flat" cmpd="sng" algn="ctr">
                      <a:solidFill>
                        <a:srgbClr val="0000CC"/>
                      </a:solidFill>
                      <a:prstDash val="solid"/>
                      <a:round/>
                      <a:headEnd type="none" w="med" len="med"/>
                      <a:tailEnd type="none" w="med" len="med"/>
                    </a:lnL>
                    <a:lnR w="38100" cap="flat" cmpd="sng" algn="ctr">
                      <a:solidFill>
                        <a:srgbClr val="0000CC"/>
                      </a:solidFill>
                      <a:prstDash val="solid"/>
                      <a:round/>
                      <a:headEnd type="none" w="med" len="med"/>
                      <a:tailEnd type="none" w="med" len="med"/>
                    </a:lnR>
                    <a:lnT w="38100" cap="flat" cmpd="sng" algn="ctr">
                      <a:solidFill>
                        <a:srgbClr val="0000CC"/>
                      </a:solidFill>
                      <a:prstDash val="solid"/>
                      <a:round/>
                      <a:headEnd type="none" w="med" len="med"/>
                      <a:tailEnd type="none" w="med" len="med"/>
                    </a:lnT>
                    <a:lnB w="38100" cap="flat" cmpd="sng" algn="ctr">
                      <a:solidFill>
                        <a:srgbClr val="0000CC"/>
                      </a:solidFill>
                      <a:prstDash val="solid"/>
                      <a:round/>
                      <a:headEnd type="none" w="med" len="med"/>
                      <a:tailEnd type="none" w="med" len="med"/>
                    </a:lnB>
                  </a:tcPr>
                </a:tc>
              </a:tr>
            </a:tbl>
          </a:graphicData>
        </a:graphic>
      </p:graphicFrame>
      <p:sp>
        <p:nvSpPr>
          <p:cNvPr id="7" name="TextBox 6"/>
          <p:cNvSpPr txBox="1"/>
          <p:nvPr/>
        </p:nvSpPr>
        <p:spPr>
          <a:xfrm>
            <a:off x="3238500" y="1262063"/>
            <a:ext cx="1571625" cy="521970"/>
          </a:xfrm>
          <a:prstGeom prst="rect">
            <a:avLst/>
          </a:prstGeom>
          <a:noFill/>
        </p:spPr>
        <p:txBody>
          <a:bodyPr>
            <a:spAutoFit/>
          </a:bodyPr>
          <a:lstStyle/>
          <a:p>
            <a:pPr algn="ctr">
              <a:defRPr/>
            </a:pPr>
            <a:r>
              <a:rPr lang="en-US" altLang="zh-CN" sz="2800" b="1" dirty="0">
                <a:solidFill>
                  <a:srgbClr val="C00000"/>
                </a:solidFill>
                <a:latin typeface="+mn-lt"/>
                <a:ea typeface="+mn-ea"/>
              </a:rPr>
              <a:t>a</a:t>
            </a:r>
            <a:r>
              <a:rPr lang="zh-CN" altLang="en-US" sz="2800" b="1" dirty="0">
                <a:solidFill>
                  <a:srgbClr val="C00000"/>
                </a:solidFill>
                <a:latin typeface="+mn-lt"/>
                <a:ea typeface="+mn-ea"/>
              </a:rPr>
              <a:t>结点</a:t>
            </a:r>
            <a:endParaRPr lang="zh-CN" altLang="en-US" sz="2800" b="1" dirty="0">
              <a:solidFill>
                <a:srgbClr val="C00000"/>
              </a:solidFill>
              <a:latin typeface="+mn-lt"/>
              <a:ea typeface="+mn-ea"/>
            </a:endParaRPr>
          </a:p>
        </p:txBody>
      </p:sp>
      <p:sp>
        <p:nvSpPr>
          <p:cNvPr id="8" name="TextBox 7"/>
          <p:cNvSpPr txBox="1"/>
          <p:nvPr/>
        </p:nvSpPr>
        <p:spPr>
          <a:xfrm>
            <a:off x="5453063" y="1262063"/>
            <a:ext cx="1500187" cy="521970"/>
          </a:xfrm>
          <a:prstGeom prst="rect">
            <a:avLst/>
          </a:prstGeom>
          <a:noFill/>
        </p:spPr>
        <p:txBody>
          <a:bodyPr>
            <a:spAutoFit/>
          </a:bodyPr>
          <a:lstStyle/>
          <a:p>
            <a:pPr algn="ctr">
              <a:defRPr/>
            </a:pPr>
            <a:r>
              <a:rPr lang="en-US" altLang="zh-CN" sz="2800" b="1" dirty="0">
                <a:solidFill>
                  <a:srgbClr val="C00000"/>
                </a:solidFill>
                <a:latin typeface="+mn-lt"/>
                <a:ea typeface="+mn-ea"/>
              </a:rPr>
              <a:t>b</a:t>
            </a:r>
            <a:r>
              <a:rPr lang="zh-CN" altLang="en-US" sz="2800" b="1" dirty="0">
                <a:solidFill>
                  <a:srgbClr val="C00000"/>
                </a:solidFill>
                <a:latin typeface="+mn-lt"/>
                <a:ea typeface="+mn-ea"/>
              </a:rPr>
              <a:t>结点</a:t>
            </a:r>
            <a:endParaRPr lang="zh-CN" altLang="en-US" sz="2800" b="1" dirty="0">
              <a:solidFill>
                <a:srgbClr val="C00000"/>
              </a:solidFill>
              <a:latin typeface="+mn-lt"/>
              <a:ea typeface="+mn-ea"/>
            </a:endParaRPr>
          </a:p>
        </p:txBody>
      </p:sp>
      <p:cxnSp>
        <p:nvCxnSpPr>
          <p:cNvPr id="81955" name="直接箭头连接符 8"/>
          <p:cNvCxnSpPr>
            <a:cxnSpLocks noChangeShapeType="1"/>
          </p:cNvCxnSpPr>
          <p:nvPr/>
        </p:nvCxnSpPr>
        <p:spPr bwMode="auto">
          <a:xfrm>
            <a:off x="5167313" y="2047875"/>
            <a:ext cx="285750" cy="1588"/>
          </a:xfrm>
          <a:prstGeom prst="straightConnector1">
            <a:avLst/>
          </a:prstGeom>
          <a:noFill/>
          <a:ln w="38100" algn="ctr">
            <a:solidFill>
              <a:srgbClr val="00B050"/>
            </a:solidFill>
            <a:miter lim="800000"/>
            <a:tailEnd type="arrow" w="med" len="med"/>
          </a:ln>
        </p:spPr>
      </p:cxnSp>
      <p:cxnSp>
        <p:nvCxnSpPr>
          <p:cNvPr id="81956" name="直接连接符 9"/>
          <p:cNvCxnSpPr>
            <a:cxnSpLocks noChangeShapeType="1"/>
          </p:cNvCxnSpPr>
          <p:nvPr/>
        </p:nvCxnSpPr>
        <p:spPr bwMode="auto">
          <a:xfrm>
            <a:off x="3952875" y="3119438"/>
            <a:ext cx="1214438" cy="0"/>
          </a:xfrm>
          <a:prstGeom prst="line">
            <a:avLst/>
          </a:prstGeom>
          <a:noFill/>
          <a:ln w="38100" algn="ctr">
            <a:solidFill>
              <a:srgbClr val="00B050"/>
            </a:solidFill>
            <a:miter lim="800000"/>
          </a:ln>
        </p:spPr>
      </p:cxnSp>
      <p:cxnSp>
        <p:nvCxnSpPr>
          <p:cNvPr id="81957" name="直接连接符 10"/>
          <p:cNvCxnSpPr>
            <a:cxnSpLocks noChangeShapeType="1"/>
          </p:cNvCxnSpPr>
          <p:nvPr/>
        </p:nvCxnSpPr>
        <p:spPr bwMode="auto">
          <a:xfrm rot="5400000" flipH="1" flipV="1">
            <a:off x="4631531" y="2583657"/>
            <a:ext cx="1071563" cy="0"/>
          </a:xfrm>
          <a:prstGeom prst="line">
            <a:avLst/>
          </a:prstGeom>
          <a:noFill/>
          <a:ln w="38100" algn="ctr">
            <a:solidFill>
              <a:srgbClr val="00B050"/>
            </a:solidFill>
            <a:miter lim="800000"/>
          </a:ln>
        </p:spPr>
      </p:cxnSp>
      <p:sp>
        <p:nvSpPr>
          <p:cNvPr id="12" name="TextBox 11"/>
          <p:cNvSpPr txBox="1"/>
          <p:nvPr/>
        </p:nvSpPr>
        <p:spPr>
          <a:xfrm>
            <a:off x="7739063" y="1239838"/>
            <a:ext cx="1357312" cy="521970"/>
          </a:xfrm>
          <a:prstGeom prst="rect">
            <a:avLst/>
          </a:prstGeom>
          <a:noFill/>
        </p:spPr>
        <p:txBody>
          <a:bodyPr>
            <a:spAutoFit/>
          </a:bodyPr>
          <a:lstStyle/>
          <a:p>
            <a:pPr algn="ctr">
              <a:defRPr/>
            </a:pPr>
            <a:r>
              <a:rPr lang="en-US" altLang="zh-CN" sz="2800" b="1" dirty="0">
                <a:solidFill>
                  <a:srgbClr val="C00000"/>
                </a:solidFill>
                <a:latin typeface="+mn-lt"/>
                <a:ea typeface="+mn-ea"/>
              </a:rPr>
              <a:t>c</a:t>
            </a:r>
            <a:r>
              <a:rPr lang="zh-CN" altLang="en-US" sz="2800" b="1" dirty="0">
                <a:solidFill>
                  <a:srgbClr val="C00000"/>
                </a:solidFill>
                <a:latin typeface="+mn-lt"/>
                <a:ea typeface="+mn-ea"/>
              </a:rPr>
              <a:t>结点</a:t>
            </a:r>
            <a:endParaRPr lang="zh-CN" altLang="en-US" sz="2800" b="1" dirty="0">
              <a:solidFill>
                <a:srgbClr val="C00000"/>
              </a:solidFill>
              <a:latin typeface="+mn-lt"/>
              <a:ea typeface="+mn-ea"/>
            </a:endParaRPr>
          </a:p>
        </p:txBody>
      </p:sp>
      <p:cxnSp>
        <p:nvCxnSpPr>
          <p:cNvPr id="81959" name="直接箭头连接符 12"/>
          <p:cNvCxnSpPr>
            <a:cxnSpLocks noChangeShapeType="1"/>
          </p:cNvCxnSpPr>
          <p:nvPr/>
        </p:nvCxnSpPr>
        <p:spPr bwMode="auto">
          <a:xfrm>
            <a:off x="7310438" y="2047875"/>
            <a:ext cx="285750" cy="1588"/>
          </a:xfrm>
          <a:prstGeom prst="straightConnector1">
            <a:avLst/>
          </a:prstGeom>
          <a:noFill/>
          <a:ln w="38100" algn="ctr">
            <a:solidFill>
              <a:srgbClr val="00B050"/>
            </a:solidFill>
            <a:miter lim="800000"/>
            <a:tailEnd type="arrow" w="med" len="med"/>
          </a:ln>
        </p:spPr>
      </p:cxnSp>
      <p:cxnSp>
        <p:nvCxnSpPr>
          <p:cNvPr id="81960" name="直接连接符 13"/>
          <p:cNvCxnSpPr>
            <a:cxnSpLocks noChangeShapeType="1"/>
          </p:cNvCxnSpPr>
          <p:nvPr/>
        </p:nvCxnSpPr>
        <p:spPr bwMode="auto">
          <a:xfrm>
            <a:off x="6310313" y="3119438"/>
            <a:ext cx="1000125" cy="0"/>
          </a:xfrm>
          <a:prstGeom prst="line">
            <a:avLst/>
          </a:prstGeom>
          <a:noFill/>
          <a:ln w="38100" algn="ctr">
            <a:solidFill>
              <a:srgbClr val="00B050"/>
            </a:solidFill>
            <a:miter lim="800000"/>
          </a:ln>
        </p:spPr>
      </p:cxnSp>
      <p:cxnSp>
        <p:nvCxnSpPr>
          <p:cNvPr id="81961" name="直接连接符 14"/>
          <p:cNvCxnSpPr>
            <a:cxnSpLocks noChangeShapeType="1"/>
          </p:cNvCxnSpPr>
          <p:nvPr/>
        </p:nvCxnSpPr>
        <p:spPr bwMode="auto">
          <a:xfrm rot="5400000" flipH="1" flipV="1">
            <a:off x="6774656" y="2583657"/>
            <a:ext cx="1071563" cy="0"/>
          </a:xfrm>
          <a:prstGeom prst="line">
            <a:avLst/>
          </a:prstGeom>
          <a:noFill/>
          <a:ln w="38100" algn="ctr">
            <a:solidFill>
              <a:srgbClr val="00B050"/>
            </a:solidFill>
            <a:miter lim="800000"/>
          </a:ln>
        </p:spPr>
      </p:cxnSp>
      <p:sp>
        <p:nvSpPr>
          <p:cNvPr id="16" name="TextBox 15"/>
          <p:cNvSpPr txBox="1"/>
          <p:nvPr/>
        </p:nvSpPr>
        <p:spPr>
          <a:xfrm>
            <a:off x="9096375" y="1714500"/>
            <a:ext cx="1428750" cy="521970"/>
          </a:xfrm>
          <a:prstGeom prst="rect">
            <a:avLst/>
          </a:prstGeom>
          <a:noFill/>
        </p:spPr>
        <p:txBody>
          <a:bodyPr>
            <a:spAutoFit/>
          </a:bodyPr>
          <a:lstStyle/>
          <a:p>
            <a:pPr algn="ctr">
              <a:defRPr/>
            </a:pPr>
            <a:r>
              <a:rPr lang="en-US" altLang="zh-CN" sz="2800" b="1" dirty="0">
                <a:solidFill>
                  <a:srgbClr val="00B0F0"/>
                </a:solidFill>
                <a:latin typeface="+mn-lt"/>
                <a:ea typeface="+mn-ea"/>
              </a:rPr>
              <a:t>num</a:t>
            </a:r>
            <a:endParaRPr lang="zh-CN" altLang="en-US" sz="2800" b="1" dirty="0">
              <a:solidFill>
                <a:srgbClr val="00B0F0"/>
              </a:solidFill>
              <a:latin typeface="+mn-lt"/>
              <a:ea typeface="+mn-ea"/>
            </a:endParaRPr>
          </a:p>
        </p:txBody>
      </p:sp>
      <p:sp>
        <p:nvSpPr>
          <p:cNvPr id="17" name="TextBox 16"/>
          <p:cNvSpPr txBox="1"/>
          <p:nvPr/>
        </p:nvSpPr>
        <p:spPr>
          <a:xfrm>
            <a:off x="9096375" y="2214563"/>
            <a:ext cx="1428750" cy="521970"/>
          </a:xfrm>
          <a:prstGeom prst="rect">
            <a:avLst/>
          </a:prstGeom>
          <a:noFill/>
        </p:spPr>
        <p:txBody>
          <a:bodyPr>
            <a:spAutoFit/>
          </a:bodyPr>
          <a:lstStyle/>
          <a:p>
            <a:pPr algn="ctr">
              <a:defRPr/>
            </a:pPr>
            <a:r>
              <a:rPr lang="en-US" altLang="zh-CN" sz="2800" b="1" dirty="0">
                <a:solidFill>
                  <a:srgbClr val="00B0F0"/>
                </a:solidFill>
                <a:latin typeface="+mn-lt"/>
                <a:ea typeface="+mn-ea"/>
              </a:rPr>
              <a:t>score</a:t>
            </a:r>
            <a:endParaRPr lang="zh-CN" altLang="en-US" sz="2800" b="1" dirty="0">
              <a:solidFill>
                <a:srgbClr val="00B0F0"/>
              </a:solidFill>
              <a:latin typeface="+mn-lt"/>
              <a:ea typeface="+mn-ea"/>
            </a:endParaRPr>
          </a:p>
        </p:txBody>
      </p:sp>
      <p:sp>
        <p:nvSpPr>
          <p:cNvPr id="18" name="TextBox 17"/>
          <p:cNvSpPr txBox="1"/>
          <p:nvPr/>
        </p:nvSpPr>
        <p:spPr>
          <a:xfrm>
            <a:off x="9096375" y="2714625"/>
            <a:ext cx="1428750" cy="521970"/>
          </a:xfrm>
          <a:prstGeom prst="rect">
            <a:avLst/>
          </a:prstGeom>
          <a:noFill/>
        </p:spPr>
        <p:txBody>
          <a:bodyPr>
            <a:spAutoFit/>
          </a:bodyPr>
          <a:lstStyle/>
          <a:p>
            <a:pPr algn="ctr">
              <a:defRPr/>
            </a:pPr>
            <a:r>
              <a:rPr lang="en-US" altLang="zh-CN" sz="2800" b="1" dirty="0">
                <a:solidFill>
                  <a:srgbClr val="00B0F0"/>
                </a:solidFill>
                <a:latin typeface="+mn-lt"/>
                <a:ea typeface="+mn-ea"/>
              </a:rPr>
              <a:t>next</a:t>
            </a:r>
            <a:endParaRPr lang="zh-CN" altLang="en-US" sz="2800" b="1" dirty="0">
              <a:solidFill>
                <a:srgbClr val="00B0F0"/>
              </a:solidFill>
              <a:latin typeface="+mn-lt"/>
              <a:ea typeface="+mn-ea"/>
            </a:endParaRPr>
          </a:p>
        </p:txBody>
      </p:sp>
      <p:sp>
        <p:nvSpPr>
          <p:cNvPr id="19" name="TextBox 18"/>
          <p:cNvSpPr txBox="1"/>
          <p:nvPr/>
        </p:nvSpPr>
        <p:spPr>
          <a:xfrm>
            <a:off x="1809750" y="1260475"/>
            <a:ext cx="1214438" cy="521970"/>
          </a:xfrm>
          <a:prstGeom prst="rect">
            <a:avLst/>
          </a:prstGeom>
          <a:noFill/>
        </p:spPr>
        <p:txBody>
          <a:bodyPr>
            <a:spAutoFit/>
          </a:bodyPr>
          <a:lstStyle/>
          <a:p>
            <a:pPr>
              <a:defRPr/>
            </a:pPr>
            <a:r>
              <a:rPr lang="en-US" altLang="zh-CN" sz="2800" b="1" dirty="0">
                <a:solidFill>
                  <a:srgbClr val="C00000"/>
                </a:solidFill>
                <a:latin typeface="+mn-lt"/>
                <a:ea typeface="+mn-ea"/>
              </a:rPr>
              <a:t>head</a:t>
            </a:r>
            <a:endParaRPr lang="zh-CN" altLang="en-US" sz="2800" b="1" dirty="0">
              <a:solidFill>
                <a:srgbClr val="C00000"/>
              </a:solidFill>
              <a:latin typeface="+mn-lt"/>
              <a:ea typeface="+mn-ea"/>
            </a:endParaRPr>
          </a:p>
        </p:txBody>
      </p:sp>
      <p:cxnSp>
        <p:nvCxnSpPr>
          <p:cNvPr id="81966" name="直接箭头连接符 19"/>
          <p:cNvCxnSpPr>
            <a:cxnSpLocks noChangeShapeType="1"/>
          </p:cNvCxnSpPr>
          <p:nvPr/>
        </p:nvCxnSpPr>
        <p:spPr bwMode="auto">
          <a:xfrm>
            <a:off x="1881188" y="1928813"/>
            <a:ext cx="1285875" cy="1587"/>
          </a:xfrm>
          <a:prstGeom prst="straightConnector1">
            <a:avLst/>
          </a:prstGeom>
          <a:noFill/>
          <a:ln w="38100" algn="ctr">
            <a:solidFill>
              <a:srgbClr val="C00000"/>
            </a:solidFill>
            <a:miter lim="800000"/>
            <a:tailEnd type="arrow" w="med" len="med"/>
          </a:ln>
        </p:spPr>
      </p:cxnSp>
      <p:cxnSp>
        <p:nvCxnSpPr>
          <p:cNvPr id="81967" name="直接箭头连接符 20"/>
          <p:cNvCxnSpPr>
            <a:cxnSpLocks noChangeShapeType="1"/>
          </p:cNvCxnSpPr>
          <p:nvPr/>
        </p:nvCxnSpPr>
        <p:spPr bwMode="auto">
          <a:xfrm>
            <a:off x="5154613" y="2046288"/>
            <a:ext cx="285750" cy="1587"/>
          </a:xfrm>
          <a:prstGeom prst="straightConnector1">
            <a:avLst/>
          </a:prstGeom>
          <a:noFill/>
          <a:ln w="38100" algn="ctr">
            <a:solidFill>
              <a:srgbClr val="C00000"/>
            </a:solidFill>
            <a:miter lim="800000"/>
            <a:tailEnd type="arrow" w="med" len="med"/>
          </a:ln>
        </p:spPr>
      </p:cxnSp>
      <p:cxnSp>
        <p:nvCxnSpPr>
          <p:cNvPr id="81968" name="直接连接符 21"/>
          <p:cNvCxnSpPr>
            <a:cxnSpLocks noChangeShapeType="1"/>
          </p:cNvCxnSpPr>
          <p:nvPr/>
        </p:nvCxnSpPr>
        <p:spPr bwMode="auto">
          <a:xfrm>
            <a:off x="3940175" y="3117850"/>
            <a:ext cx="1214438" cy="0"/>
          </a:xfrm>
          <a:prstGeom prst="line">
            <a:avLst/>
          </a:prstGeom>
          <a:noFill/>
          <a:ln w="38100" algn="ctr">
            <a:solidFill>
              <a:srgbClr val="C00000"/>
            </a:solidFill>
            <a:miter lim="800000"/>
          </a:ln>
        </p:spPr>
      </p:cxnSp>
      <p:cxnSp>
        <p:nvCxnSpPr>
          <p:cNvPr id="81969" name="直接连接符 22"/>
          <p:cNvCxnSpPr>
            <a:cxnSpLocks noChangeShapeType="1"/>
          </p:cNvCxnSpPr>
          <p:nvPr/>
        </p:nvCxnSpPr>
        <p:spPr bwMode="auto">
          <a:xfrm rot="5400000" flipH="1" flipV="1">
            <a:off x="4618832" y="2582069"/>
            <a:ext cx="1071562" cy="0"/>
          </a:xfrm>
          <a:prstGeom prst="line">
            <a:avLst/>
          </a:prstGeom>
          <a:noFill/>
          <a:ln w="38100" algn="ctr">
            <a:solidFill>
              <a:srgbClr val="C00000"/>
            </a:solidFill>
            <a:miter lim="800000"/>
          </a:ln>
        </p:spPr>
      </p:cxnSp>
      <p:cxnSp>
        <p:nvCxnSpPr>
          <p:cNvPr id="81970" name="直接箭头连接符 23"/>
          <p:cNvCxnSpPr>
            <a:cxnSpLocks noChangeShapeType="1"/>
          </p:cNvCxnSpPr>
          <p:nvPr/>
        </p:nvCxnSpPr>
        <p:spPr bwMode="auto">
          <a:xfrm>
            <a:off x="7310438" y="2058988"/>
            <a:ext cx="285750" cy="1587"/>
          </a:xfrm>
          <a:prstGeom prst="straightConnector1">
            <a:avLst/>
          </a:prstGeom>
          <a:noFill/>
          <a:ln w="38100" algn="ctr">
            <a:solidFill>
              <a:srgbClr val="C00000"/>
            </a:solidFill>
            <a:miter lim="800000"/>
            <a:tailEnd type="arrow" w="med" len="med"/>
          </a:ln>
        </p:spPr>
      </p:cxnSp>
      <p:cxnSp>
        <p:nvCxnSpPr>
          <p:cNvPr id="81971" name="直接连接符 24"/>
          <p:cNvCxnSpPr>
            <a:cxnSpLocks noChangeShapeType="1"/>
          </p:cNvCxnSpPr>
          <p:nvPr/>
        </p:nvCxnSpPr>
        <p:spPr bwMode="auto">
          <a:xfrm>
            <a:off x="6096000" y="3130550"/>
            <a:ext cx="1214438" cy="0"/>
          </a:xfrm>
          <a:prstGeom prst="line">
            <a:avLst/>
          </a:prstGeom>
          <a:noFill/>
          <a:ln w="38100" algn="ctr">
            <a:solidFill>
              <a:srgbClr val="C00000"/>
            </a:solidFill>
            <a:miter lim="800000"/>
          </a:ln>
        </p:spPr>
      </p:cxnSp>
      <p:cxnSp>
        <p:nvCxnSpPr>
          <p:cNvPr id="81972" name="直接连接符 25"/>
          <p:cNvCxnSpPr>
            <a:cxnSpLocks noChangeShapeType="1"/>
          </p:cNvCxnSpPr>
          <p:nvPr/>
        </p:nvCxnSpPr>
        <p:spPr bwMode="auto">
          <a:xfrm rot="5400000" flipH="1" flipV="1">
            <a:off x="6774657" y="2594769"/>
            <a:ext cx="1071562" cy="0"/>
          </a:xfrm>
          <a:prstGeom prst="line">
            <a:avLst/>
          </a:prstGeom>
          <a:noFill/>
          <a:ln w="38100" algn="ctr">
            <a:solidFill>
              <a:srgbClr val="C00000"/>
            </a:solidFill>
            <a:miter lim="800000"/>
          </a:ln>
        </p:spPr>
      </p:cxnSp>
      <p:sp>
        <p:nvSpPr>
          <p:cNvPr id="27" name="TextBox 26"/>
          <p:cNvSpPr txBox="1"/>
          <p:nvPr/>
        </p:nvSpPr>
        <p:spPr>
          <a:xfrm>
            <a:off x="7739063" y="2786063"/>
            <a:ext cx="1357312" cy="521970"/>
          </a:xfrm>
          <a:prstGeom prst="rect">
            <a:avLst/>
          </a:prstGeom>
          <a:noFill/>
        </p:spPr>
        <p:txBody>
          <a:bodyPr>
            <a:spAutoFit/>
          </a:bodyPr>
          <a:lstStyle/>
          <a:p>
            <a:pPr algn="ctr">
              <a:defRPr/>
            </a:pPr>
            <a:r>
              <a:rPr lang="en-US" altLang="zh-CN" sz="2800" b="1" dirty="0">
                <a:solidFill>
                  <a:srgbClr val="C00000"/>
                </a:solidFill>
                <a:latin typeface="+mn-lt"/>
                <a:ea typeface="+mn-ea"/>
              </a:rPr>
              <a:t>NULL</a:t>
            </a:r>
            <a:endParaRPr lang="zh-CN" altLang="en-US" sz="2800" b="1" dirty="0">
              <a:solidFill>
                <a:srgbClr val="C00000"/>
              </a:solidFill>
              <a:latin typeface="+mn-lt"/>
              <a:ea typeface="+mn-ea"/>
            </a:endParaRPr>
          </a:p>
        </p:txBody>
      </p:sp>
      <p:sp>
        <p:nvSpPr>
          <p:cNvPr id="28" name="TextBox 27"/>
          <p:cNvSpPr txBox="1"/>
          <p:nvPr/>
        </p:nvSpPr>
        <p:spPr>
          <a:xfrm>
            <a:off x="7096125" y="1262063"/>
            <a:ext cx="571500" cy="521970"/>
          </a:xfrm>
          <a:prstGeom prst="rect">
            <a:avLst/>
          </a:prstGeom>
          <a:noFill/>
        </p:spPr>
        <p:txBody>
          <a:bodyPr>
            <a:spAutoFit/>
          </a:bodyPr>
          <a:lstStyle/>
          <a:p>
            <a:pPr>
              <a:defRPr/>
            </a:pPr>
            <a:r>
              <a:rPr lang="en-US" altLang="zh-CN" sz="2800" b="1" dirty="0">
                <a:solidFill>
                  <a:srgbClr val="00B050"/>
                </a:solidFill>
                <a:latin typeface="+mn-lt"/>
                <a:ea typeface="+mn-ea"/>
              </a:rPr>
              <a:t>p</a:t>
            </a:r>
            <a:endParaRPr lang="zh-CN" altLang="en-US" sz="2800" b="1" dirty="0">
              <a:solidFill>
                <a:srgbClr val="00B050"/>
              </a:solidFill>
              <a:latin typeface="+mn-lt"/>
              <a:ea typeface="+mn-ea"/>
            </a:endParaRPr>
          </a:p>
        </p:txBody>
      </p:sp>
      <p:cxnSp>
        <p:nvCxnSpPr>
          <p:cNvPr id="81975" name="直接箭头连接符 28"/>
          <p:cNvCxnSpPr>
            <a:cxnSpLocks noChangeShapeType="1"/>
          </p:cNvCxnSpPr>
          <p:nvPr/>
        </p:nvCxnSpPr>
        <p:spPr bwMode="auto">
          <a:xfrm>
            <a:off x="7167563" y="1857375"/>
            <a:ext cx="428625" cy="1588"/>
          </a:xfrm>
          <a:prstGeom prst="straightConnector1">
            <a:avLst/>
          </a:prstGeom>
          <a:noFill/>
          <a:ln w="38100" algn="ctr">
            <a:solidFill>
              <a:srgbClr val="00B050"/>
            </a:solidFill>
            <a:miter lim="800000"/>
            <a:tailEnd type="arrow" w="med" len="med"/>
          </a:ln>
        </p:spPr>
      </p:cxnSp>
      <p:pic>
        <p:nvPicPr>
          <p:cNvPr id="81976" name="Picture 2"/>
          <p:cNvPicPr>
            <a:picLocks noChangeAspect="1" noChangeArrowheads="1"/>
          </p:cNvPicPr>
          <p:nvPr/>
        </p:nvPicPr>
        <p:blipFill>
          <a:blip r:embed="rId1"/>
          <a:srcRect/>
          <a:stretch>
            <a:fillRect/>
          </a:stretch>
        </p:blipFill>
        <p:spPr bwMode="auto">
          <a:xfrm>
            <a:off x="7596188" y="5000625"/>
            <a:ext cx="2608262" cy="428625"/>
          </a:xfrm>
          <a:prstGeom prst="rect">
            <a:avLst/>
          </a:prstGeom>
          <a:noFill/>
          <a:ln w="9525">
            <a:noFill/>
            <a:miter lim="800000"/>
            <a:headEnd/>
            <a:tailEnd/>
          </a:ln>
        </p:spPr>
      </p:pic>
      <p:sp>
        <p:nvSpPr>
          <p:cNvPr id="34" name="TextBox 33"/>
          <p:cNvSpPr txBox="1"/>
          <p:nvPr/>
        </p:nvSpPr>
        <p:spPr>
          <a:xfrm>
            <a:off x="4524375" y="4857750"/>
            <a:ext cx="3143250" cy="521970"/>
          </a:xfrm>
          <a:prstGeom prst="rect">
            <a:avLst/>
          </a:prstGeom>
          <a:noFill/>
        </p:spPr>
        <p:txBody>
          <a:bodyPr>
            <a:spAutoFit/>
          </a:bodyPr>
          <a:lstStyle/>
          <a:p>
            <a:pPr algn="ctr">
              <a:defRPr/>
            </a:pPr>
            <a:r>
              <a:rPr lang="zh-CN" altLang="en-US" sz="2800" b="1" dirty="0">
                <a:solidFill>
                  <a:srgbClr val="C00000"/>
                </a:solidFill>
                <a:latin typeface="+mn-lt"/>
                <a:ea typeface="+mn-ea"/>
              </a:rPr>
              <a:t>相当于</a:t>
            </a:r>
            <a:r>
              <a:rPr lang="en-US" altLang="zh-CN" sz="2800" b="1" dirty="0">
                <a:solidFill>
                  <a:srgbClr val="C00000"/>
                </a:solidFill>
                <a:latin typeface="+mn-lt"/>
                <a:ea typeface="+mn-ea"/>
              </a:rPr>
              <a:t>p=NULL;</a:t>
            </a:r>
            <a:endParaRPr lang="zh-CN" altLang="en-US" sz="2800" b="1" dirty="0">
              <a:solidFill>
                <a:srgbClr val="C00000"/>
              </a:solidFill>
              <a:latin typeface="+mn-lt"/>
              <a:ea typeface="+mn-ea"/>
            </a:endParaRPr>
          </a:p>
        </p:txBody>
      </p:sp>
      <p:pic>
        <p:nvPicPr>
          <p:cNvPr id="81978" name="Picture 2"/>
          <p:cNvPicPr>
            <a:picLocks noChangeAspect="1" noChangeArrowheads="1"/>
          </p:cNvPicPr>
          <p:nvPr/>
        </p:nvPicPr>
        <p:blipFill>
          <a:blip r:embed="rId2"/>
          <a:srcRect/>
          <a:stretch>
            <a:fillRect/>
          </a:stretch>
        </p:blipFill>
        <p:spPr bwMode="auto">
          <a:xfrm>
            <a:off x="7667625" y="5429250"/>
            <a:ext cx="2538413" cy="447675"/>
          </a:xfrm>
          <a:prstGeom prst="rect">
            <a:avLst/>
          </a:prstGeom>
          <a:noFill/>
          <a:ln w="9525">
            <a:noFill/>
            <a:miter lim="800000"/>
            <a:headEnd/>
            <a:tailEnd/>
          </a:ln>
        </p:spPr>
      </p:pic>
      <p:pic>
        <p:nvPicPr>
          <p:cNvPr id="246786" name="Picture 2"/>
          <p:cNvPicPr>
            <a:picLocks noChangeAspect="1" noChangeArrowheads="1"/>
          </p:cNvPicPr>
          <p:nvPr/>
        </p:nvPicPr>
        <p:blipFill>
          <a:blip r:embed="rId3"/>
          <a:srcRect/>
          <a:stretch>
            <a:fillRect/>
          </a:stretch>
        </p:blipFill>
        <p:spPr bwMode="auto">
          <a:xfrm>
            <a:off x="7629525" y="5857875"/>
            <a:ext cx="2571750" cy="452438"/>
          </a:xfrm>
          <a:prstGeom prst="rect">
            <a:avLst/>
          </a:prstGeom>
          <a:noFill/>
          <a:ln w="9525">
            <a:noFill/>
            <a:miter lim="800000"/>
            <a:headEnd/>
            <a:tailEnd/>
          </a:ln>
        </p:spPr>
      </p:pic>
      <p:sp>
        <p:nvSpPr>
          <p:cNvPr id="33" name="圆角矩形标注 32"/>
          <p:cNvSpPr/>
          <p:nvPr/>
        </p:nvSpPr>
        <p:spPr bwMode="auto">
          <a:xfrm>
            <a:off x="2667000" y="500063"/>
            <a:ext cx="2286000" cy="571500"/>
          </a:xfrm>
          <a:prstGeom prst="wedgeRoundRectCallout">
            <a:avLst>
              <a:gd name="adj1" fmla="val -22090"/>
              <a:gd name="adj2" fmla="val 88459"/>
              <a:gd name="adj3" fmla="val 16667"/>
            </a:avLst>
          </a:prstGeom>
          <a:solidFill>
            <a:srgbClr val="FFFFCC"/>
          </a:solidFill>
          <a:ln w="9525" cap="flat" cmpd="sng" algn="ctr">
            <a:solidFill>
              <a:schemeClr val="tx1"/>
            </a:solidFill>
            <a:prstDash val="solid"/>
            <a:miter lim="800000"/>
            <a:headEnd type="none" w="med" len="med"/>
            <a:tailEnd type="none" w="med" len="med"/>
          </a:ln>
          <a:effectLst/>
        </p:spPr>
        <p:txBody>
          <a:bodyPr wrap="none"/>
          <a:lstStyle/>
          <a:p>
            <a:pPr algn="ctr">
              <a:defRPr/>
            </a:pPr>
            <a:r>
              <a:rPr lang="zh-CN" altLang="en-US" sz="2800" b="1" dirty="0">
                <a:solidFill>
                  <a:srgbClr val="C00000"/>
                </a:solidFill>
                <a:latin typeface="+mn-lt"/>
                <a:ea typeface="+mn-ea"/>
              </a:rPr>
              <a:t>静态链表</a:t>
            </a:r>
            <a:endParaRPr lang="zh-CN" altLang="en-US" sz="2800" b="1" dirty="0">
              <a:solidFill>
                <a:srgbClr val="C00000"/>
              </a:solidFill>
              <a:latin typeface="+mn-lt"/>
              <a:ea typeface="+mn-ea"/>
            </a:endParaRPr>
          </a:p>
        </p:txBody>
      </p:sp>
      <p:pic>
        <p:nvPicPr>
          <p:cNvPr id="81981" name="图片 34" descr="Untitled2.png">
            <a:hlinkClick r:id="rId4" action="ppaction://hlinksldjump"/>
          </p:cNvPr>
          <p:cNvPicPr>
            <a:picLocks noChangeAspect="1"/>
          </p:cNvPicPr>
          <p:nvPr/>
        </p:nvPicPr>
        <p:blipFill>
          <a:blip r:embed="rId5"/>
          <a:srcRect/>
          <a:stretch>
            <a:fillRect/>
          </a:stretch>
        </p:blipFill>
        <p:spPr bwMode="auto">
          <a:xfrm>
            <a:off x="9953625" y="6316663"/>
            <a:ext cx="469900" cy="469900"/>
          </a:xfrm>
          <a:prstGeom prst="rect">
            <a:avLst/>
          </a:prstGeom>
          <a:noFill/>
          <a:ln w="9525">
            <a:noFill/>
            <a:miter lim="800000"/>
            <a:headEnd/>
            <a:tailEnd/>
          </a:ln>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0"/>
                                  </p:stCondLst>
                                  <p:childTnLst>
                                    <p:set>
                                      <p:cBhvr>
                                        <p:cTn id="6" dur="1" fill="hold">
                                          <p:stCondLst>
                                            <p:cond delay="0"/>
                                          </p:stCondLst>
                                        </p:cTn>
                                        <p:tgtEl>
                                          <p:spTgt spid="3">
                                            <p:txEl>
                                              <p:pRg st="9" end="9"/>
                                            </p:txEl>
                                          </p:spTgt>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nodeType="afterEffect">
                                  <p:stCondLst>
                                    <p:cond delay="0"/>
                                  </p:stCondLst>
                                  <p:childTnLst>
                                    <p:set>
                                      <p:cBhvr>
                                        <p:cTn id="9" dur="1" fill="hold">
                                          <p:stCondLst>
                                            <p:cond delay="0"/>
                                          </p:stCondLst>
                                        </p:cTn>
                                        <p:tgtEl>
                                          <p:spTgt spid="3">
                                            <p:txEl>
                                              <p:pRg st="10" end="10"/>
                                            </p:txEl>
                                          </p:spTgt>
                                        </p:tgtEl>
                                        <p:attrNameLst>
                                          <p:attrName>style.visibility</p:attrName>
                                        </p:attrNameLst>
                                      </p:cBhvr>
                                      <p:to>
                                        <p:strVal val="visible"/>
                                      </p:to>
                                    </p:set>
                                  </p:childTnLst>
                                </p:cTn>
                              </p:par>
                            </p:childTnLst>
                          </p:cTn>
                        </p:par>
                        <p:par>
                          <p:cTn id="10" fill="hold">
                            <p:stCondLst>
                              <p:cond delay="0"/>
                            </p:stCondLst>
                            <p:childTnLst>
                              <p:par>
                                <p:cTn id="11" presetID="49" presetClass="entr" presetSubtype="0" decel="100000" fill="hold" nodeType="afterEffect">
                                  <p:stCondLst>
                                    <p:cond delay="0"/>
                                  </p:stCondLst>
                                  <p:childTnLst>
                                    <p:set>
                                      <p:cBhvr>
                                        <p:cTn id="12" dur="1" fill="hold">
                                          <p:stCondLst>
                                            <p:cond delay="0"/>
                                          </p:stCondLst>
                                        </p:cTn>
                                        <p:tgtEl>
                                          <p:spTgt spid="3">
                                            <p:txEl>
                                              <p:pRg st="9" end="9"/>
                                            </p:txEl>
                                          </p:spTgt>
                                        </p:tgtEl>
                                        <p:attrNameLst>
                                          <p:attrName>style.visibility</p:attrName>
                                        </p:attrNameLst>
                                      </p:cBhvr>
                                      <p:to>
                                        <p:strVal val="visible"/>
                                      </p:to>
                                    </p:set>
                                    <p:anim calcmode="lin" valueType="num">
                                      <p:cBhvr>
                                        <p:cTn id="13" dur="500" fill="hold"/>
                                        <p:tgtEl>
                                          <p:spTgt spid="3">
                                            <p:txEl>
                                              <p:pRg st="9" end="9"/>
                                            </p:txEl>
                                          </p:spTgt>
                                        </p:tgtEl>
                                        <p:attrNameLst>
                                          <p:attrName>ppt_w</p:attrName>
                                        </p:attrNameLst>
                                      </p:cBhvr>
                                      <p:tavLst>
                                        <p:tav tm="0">
                                          <p:val>
                                            <p:fltVal val="0"/>
                                          </p:val>
                                        </p:tav>
                                        <p:tav tm="100000">
                                          <p:val>
                                            <p:strVal val="#ppt_w"/>
                                          </p:val>
                                        </p:tav>
                                      </p:tavLst>
                                    </p:anim>
                                    <p:anim calcmode="lin" valueType="num">
                                      <p:cBhvr>
                                        <p:cTn id="14" dur="500" fill="hold"/>
                                        <p:tgtEl>
                                          <p:spTgt spid="3">
                                            <p:txEl>
                                              <p:pRg st="9" end="9"/>
                                            </p:txEl>
                                          </p:spTgt>
                                        </p:tgtEl>
                                        <p:attrNameLst>
                                          <p:attrName>ppt_h</p:attrName>
                                        </p:attrNameLst>
                                      </p:cBhvr>
                                      <p:tavLst>
                                        <p:tav tm="0">
                                          <p:val>
                                            <p:fltVal val="0"/>
                                          </p:val>
                                        </p:tav>
                                        <p:tav tm="100000">
                                          <p:val>
                                            <p:strVal val="#ppt_h"/>
                                          </p:val>
                                        </p:tav>
                                      </p:tavLst>
                                    </p:anim>
                                    <p:anim calcmode="lin" valueType="num">
                                      <p:cBhvr>
                                        <p:cTn id="15" dur="500" fill="hold"/>
                                        <p:tgtEl>
                                          <p:spTgt spid="3">
                                            <p:txEl>
                                              <p:pRg st="9" end="9"/>
                                            </p:txEl>
                                          </p:spTgt>
                                        </p:tgtEl>
                                        <p:attrNameLst>
                                          <p:attrName>style.rotation</p:attrName>
                                        </p:attrNameLst>
                                      </p:cBhvr>
                                      <p:tavLst>
                                        <p:tav tm="0">
                                          <p:val>
                                            <p:fltVal val="360"/>
                                          </p:val>
                                        </p:tav>
                                        <p:tav tm="100000">
                                          <p:val>
                                            <p:fltVal val="0"/>
                                          </p:val>
                                        </p:tav>
                                      </p:tavLst>
                                    </p:anim>
                                    <p:animEffect transition="in" filter="fade">
                                      <p:cBhvr>
                                        <p:cTn id="16" dur="500"/>
                                        <p:tgtEl>
                                          <p:spTgt spid="3">
                                            <p:txEl>
                                              <p:pRg st="9" end="9"/>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3" presetClass="entr" presetSubtype="10" fill="hold" nodeType="clickEffect">
                                  <p:stCondLst>
                                    <p:cond delay="0"/>
                                  </p:stCondLst>
                                  <p:childTnLst>
                                    <p:set>
                                      <p:cBhvr>
                                        <p:cTn id="20" dur="1" fill="hold">
                                          <p:stCondLst>
                                            <p:cond delay="0"/>
                                          </p:stCondLst>
                                        </p:cTn>
                                        <p:tgtEl>
                                          <p:spTgt spid="246786"/>
                                        </p:tgtEl>
                                        <p:attrNameLst>
                                          <p:attrName>style.visibility</p:attrName>
                                        </p:attrNameLst>
                                      </p:cBhvr>
                                      <p:to>
                                        <p:strVal val="visible"/>
                                      </p:to>
                                    </p:set>
                                    <p:animEffect transition="in" filter="blinds(horizontal)">
                                      <p:cBhvr>
                                        <p:cTn id="21" dur="500"/>
                                        <p:tgtEl>
                                          <p:spTgt spid="246786"/>
                                        </p:tgtEl>
                                      </p:cBhvr>
                                    </p:animEffect>
                                  </p:childTnLst>
                                </p:cTn>
                              </p:par>
                            </p:childTnLst>
                          </p:cTn>
                        </p:par>
                      </p:childTnLst>
                    </p:cTn>
                  </p:par>
                  <p:par>
                    <p:cTn id="22" fill="hold">
                      <p:stCondLst>
                        <p:cond delay="indefinite"/>
                      </p:stCondLst>
                      <p:childTnLst>
                        <p:par>
                          <p:cTn id="23" fill="hold">
                            <p:stCondLst>
                              <p:cond delay="0"/>
                            </p:stCondLst>
                            <p:childTnLst>
                              <p:par>
                                <p:cTn id="24" presetID="49" presetClass="entr" presetSubtype="0" decel="100000" fill="hold" nodeType="clickEffect">
                                  <p:stCondLst>
                                    <p:cond delay="0"/>
                                  </p:stCondLst>
                                  <p:childTnLst>
                                    <p:set>
                                      <p:cBhvr>
                                        <p:cTn id="25" dur="1" fill="hold">
                                          <p:stCondLst>
                                            <p:cond delay="0"/>
                                          </p:stCondLst>
                                        </p:cTn>
                                        <p:tgtEl>
                                          <p:spTgt spid="3">
                                            <p:txEl>
                                              <p:pRg st="10" end="10"/>
                                            </p:txEl>
                                          </p:spTgt>
                                        </p:tgtEl>
                                        <p:attrNameLst>
                                          <p:attrName>style.visibility</p:attrName>
                                        </p:attrNameLst>
                                      </p:cBhvr>
                                      <p:to>
                                        <p:strVal val="visible"/>
                                      </p:to>
                                    </p:set>
                                    <p:anim calcmode="lin" valueType="num">
                                      <p:cBhvr>
                                        <p:cTn id="26" dur="500" fill="hold"/>
                                        <p:tgtEl>
                                          <p:spTgt spid="3">
                                            <p:txEl>
                                              <p:pRg st="10" end="10"/>
                                            </p:txEl>
                                          </p:spTgt>
                                        </p:tgtEl>
                                        <p:attrNameLst>
                                          <p:attrName>ppt_w</p:attrName>
                                        </p:attrNameLst>
                                      </p:cBhvr>
                                      <p:tavLst>
                                        <p:tav tm="0">
                                          <p:val>
                                            <p:fltVal val="0"/>
                                          </p:val>
                                        </p:tav>
                                        <p:tav tm="100000">
                                          <p:val>
                                            <p:strVal val="#ppt_w"/>
                                          </p:val>
                                        </p:tav>
                                      </p:tavLst>
                                    </p:anim>
                                    <p:anim calcmode="lin" valueType="num">
                                      <p:cBhvr>
                                        <p:cTn id="27" dur="500" fill="hold"/>
                                        <p:tgtEl>
                                          <p:spTgt spid="3">
                                            <p:txEl>
                                              <p:pRg st="10" end="10"/>
                                            </p:txEl>
                                          </p:spTgt>
                                        </p:tgtEl>
                                        <p:attrNameLst>
                                          <p:attrName>ppt_h</p:attrName>
                                        </p:attrNameLst>
                                      </p:cBhvr>
                                      <p:tavLst>
                                        <p:tav tm="0">
                                          <p:val>
                                            <p:fltVal val="0"/>
                                          </p:val>
                                        </p:tav>
                                        <p:tav tm="100000">
                                          <p:val>
                                            <p:strVal val="#ppt_h"/>
                                          </p:val>
                                        </p:tav>
                                      </p:tavLst>
                                    </p:anim>
                                    <p:anim calcmode="lin" valueType="num">
                                      <p:cBhvr>
                                        <p:cTn id="28" dur="500" fill="hold"/>
                                        <p:tgtEl>
                                          <p:spTgt spid="3">
                                            <p:txEl>
                                              <p:pRg st="10" end="10"/>
                                            </p:txEl>
                                          </p:spTgt>
                                        </p:tgtEl>
                                        <p:attrNameLst>
                                          <p:attrName>style.rotation</p:attrName>
                                        </p:attrNameLst>
                                      </p:cBhvr>
                                      <p:tavLst>
                                        <p:tav tm="0">
                                          <p:val>
                                            <p:fltVal val="360"/>
                                          </p:val>
                                        </p:tav>
                                        <p:tav tm="100000">
                                          <p:val>
                                            <p:fltVal val="0"/>
                                          </p:val>
                                        </p:tav>
                                      </p:tavLst>
                                    </p:anim>
                                    <p:animEffect transition="in" filter="fade">
                                      <p:cBhvr>
                                        <p:cTn id="29" dur="500"/>
                                        <p:tgtEl>
                                          <p:spTgt spid="3">
                                            <p:txEl>
                                              <p:pRg st="10" end="10"/>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3" presetClass="entr" presetSubtype="10" fill="hold" grpId="0" nodeType="clickEffect">
                                  <p:stCondLst>
                                    <p:cond delay="0"/>
                                  </p:stCondLst>
                                  <p:childTnLst>
                                    <p:set>
                                      <p:cBhvr>
                                        <p:cTn id="33" dur="1" fill="hold">
                                          <p:stCondLst>
                                            <p:cond delay="0"/>
                                          </p:stCondLst>
                                        </p:cTn>
                                        <p:tgtEl>
                                          <p:spTgt spid="34"/>
                                        </p:tgtEl>
                                        <p:attrNameLst>
                                          <p:attrName>style.visibility</p:attrName>
                                        </p:attrNameLst>
                                      </p:cBhvr>
                                      <p:to>
                                        <p:strVal val="visible"/>
                                      </p:to>
                                    </p:set>
                                    <p:animEffect transition="in" filter="blinds(horizontal)">
                                      <p:cBhvr>
                                        <p:cTn id="34" dur="500"/>
                                        <p:tgtEl>
                                          <p:spTgt spid="34"/>
                                        </p:tgtEl>
                                      </p:cBhvr>
                                    </p:animEffect>
                                  </p:childTnLst>
                                </p:cTn>
                              </p:par>
                            </p:childTnLst>
                          </p:cTn>
                        </p:par>
                      </p:childTnLst>
                    </p:cTn>
                  </p:par>
                  <p:par>
                    <p:cTn id="35" fill="hold">
                      <p:stCondLst>
                        <p:cond delay="indefinite"/>
                      </p:stCondLst>
                      <p:childTnLst>
                        <p:par>
                          <p:cTn id="36" fill="hold">
                            <p:stCondLst>
                              <p:cond delay="0"/>
                            </p:stCondLst>
                            <p:childTnLst>
                              <p:par>
                                <p:cTn id="37" presetID="15" presetClass="entr" presetSubtype="0" fill="hold" grpId="0" nodeType="clickEffect">
                                  <p:stCondLst>
                                    <p:cond delay="0"/>
                                  </p:stCondLst>
                                  <p:childTnLst>
                                    <p:set>
                                      <p:cBhvr>
                                        <p:cTn id="38" dur="1" fill="hold">
                                          <p:stCondLst>
                                            <p:cond delay="0"/>
                                          </p:stCondLst>
                                        </p:cTn>
                                        <p:tgtEl>
                                          <p:spTgt spid="33"/>
                                        </p:tgtEl>
                                        <p:attrNameLst>
                                          <p:attrName>style.visibility</p:attrName>
                                        </p:attrNameLst>
                                      </p:cBhvr>
                                      <p:to>
                                        <p:strVal val="visible"/>
                                      </p:to>
                                    </p:set>
                                    <p:anim calcmode="lin" valueType="num">
                                      <p:cBhvr>
                                        <p:cTn id="39" dur="1000" fill="hold"/>
                                        <p:tgtEl>
                                          <p:spTgt spid="33"/>
                                        </p:tgtEl>
                                        <p:attrNameLst>
                                          <p:attrName>ppt_w</p:attrName>
                                        </p:attrNameLst>
                                      </p:cBhvr>
                                      <p:tavLst>
                                        <p:tav tm="0">
                                          <p:val>
                                            <p:fltVal val="0"/>
                                          </p:val>
                                        </p:tav>
                                        <p:tav tm="100000">
                                          <p:val>
                                            <p:strVal val="#ppt_w"/>
                                          </p:val>
                                        </p:tav>
                                      </p:tavLst>
                                    </p:anim>
                                    <p:anim calcmode="lin" valueType="num">
                                      <p:cBhvr>
                                        <p:cTn id="40" dur="1000" fill="hold"/>
                                        <p:tgtEl>
                                          <p:spTgt spid="33"/>
                                        </p:tgtEl>
                                        <p:attrNameLst>
                                          <p:attrName>ppt_h</p:attrName>
                                        </p:attrNameLst>
                                      </p:cBhvr>
                                      <p:tavLst>
                                        <p:tav tm="0">
                                          <p:val>
                                            <p:fltVal val="0"/>
                                          </p:val>
                                        </p:tav>
                                        <p:tav tm="100000">
                                          <p:val>
                                            <p:strVal val="#ppt_h"/>
                                          </p:val>
                                        </p:tav>
                                      </p:tavLst>
                                    </p:anim>
                                    <p:anim calcmode="lin" valueType="num">
                                      <p:cBhvr>
                                        <p:cTn id="41" dur="1000" fill="hold"/>
                                        <p:tgtEl>
                                          <p:spTgt spid="33"/>
                                        </p:tgtEl>
                                        <p:attrNameLst>
                                          <p:attrName>ppt_x</p:attrName>
                                        </p:attrNameLst>
                                      </p:cBhvr>
                                      <p:tavLst>
                                        <p:tav tm="0" fmla="#ppt_x+(cos(-2*pi*(1-$))*-#ppt_x-sin(-2*pi*(1-$))*(1-#ppt_y))*(1-$)">
                                          <p:val>
                                            <p:fltVal val="0"/>
                                          </p:val>
                                        </p:tav>
                                        <p:tav tm="100000">
                                          <p:val>
                                            <p:fltVal val="1"/>
                                          </p:val>
                                        </p:tav>
                                      </p:tavLst>
                                    </p:anim>
                                    <p:anim calcmode="lin" valueType="num">
                                      <p:cBhvr>
                                        <p:cTn id="42" dur="1000" fill="hold"/>
                                        <p:tgtEl>
                                          <p:spTgt spid="33"/>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P spid="33" grpId="0" bldLvl="0" animBg="1"/>
    </p:bldLst>
  </p:timing>
</p:sld>
</file>

<file path=ppt/slides/slide8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15042" name="Rectangle 2"/>
          <p:cNvSpPr>
            <a:spLocks noGrp="1" noChangeArrowheads="1"/>
          </p:cNvSpPr>
          <p:nvPr>
            <p:ph type="title"/>
          </p:nvPr>
        </p:nvSpPr>
        <p:spPr>
          <a:xfrm>
            <a:off x="1809750" y="909638"/>
            <a:ext cx="8358188" cy="769937"/>
          </a:xfrm>
          <a:effectLst/>
        </p:spPr>
        <p:txBody>
          <a:bodyPr anchor="ctr"/>
          <a:lstStyle/>
          <a:p>
            <a:pPr eaLnBrk="1" hangingPunct="1">
              <a:defRPr/>
            </a:pPr>
            <a:r>
              <a:rPr lang="en-US" altLang="zh-CN" dirty="0" smtClean="0">
                <a:solidFill>
                  <a:srgbClr val="800000"/>
                </a:solidFill>
                <a:effectLst>
                  <a:outerShdw blurRad="38100" dist="38100" dir="2700000" algn="tl">
                    <a:srgbClr val="000000"/>
                  </a:outerShdw>
                </a:effectLst>
                <a:latin typeface="Arial" panose="020B0604020202020204" pitchFamily="34" charset="0"/>
                <a:ea typeface="黑体" panose="02010609060101010101" pitchFamily="2" charset="-122"/>
              </a:rPr>
              <a:t>8.4.3  </a:t>
            </a:r>
            <a:r>
              <a:rPr lang="zh-CN" altLang="zh-CN" dirty="0" smtClean="0">
                <a:solidFill>
                  <a:srgbClr val="800000"/>
                </a:solidFill>
                <a:effectLst>
                  <a:outerShdw blurRad="38100" dist="38100" dir="2700000" algn="tl">
                    <a:srgbClr val="000000"/>
                  </a:outerShdw>
                </a:effectLst>
                <a:latin typeface="Arial" panose="020B0604020202020204" pitchFamily="34" charset="0"/>
                <a:ea typeface="黑体" panose="02010609060101010101" pitchFamily="2" charset="-122"/>
              </a:rPr>
              <a:t>建立动态链表</a:t>
            </a:r>
            <a:endParaRPr lang="zh-CN" altLang="en-US" dirty="0" smtClean="0">
              <a:solidFill>
                <a:srgbClr val="800000"/>
              </a:solidFill>
              <a:effectLst>
                <a:outerShdw blurRad="38100" dist="38100" dir="2700000" algn="tl">
                  <a:srgbClr val="000000"/>
                </a:outerShdw>
              </a:effectLst>
              <a:latin typeface="Arial" panose="020B0604020202020204" pitchFamily="34" charset="0"/>
              <a:ea typeface="黑体" panose="02010609060101010101" pitchFamily="2" charset="-122"/>
            </a:endParaRPr>
          </a:p>
        </p:txBody>
      </p:sp>
      <p:sp>
        <p:nvSpPr>
          <p:cNvPr id="82947" name="Rectangle 3"/>
          <p:cNvSpPr>
            <a:spLocks noGrp="1" noChangeArrowheads="1"/>
          </p:cNvSpPr>
          <p:nvPr>
            <p:ph type="body" idx="1"/>
          </p:nvPr>
        </p:nvSpPr>
        <p:spPr>
          <a:xfrm>
            <a:off x="2524125" y="1928813"/>
            <a:ext cx="7358063" cy="2714625"/>
          </a:xfrm>
        </p:spPr>
        <p:txBody>
          <a:bodyPr/>
          <a:lstStyle/>
          <a:p>
            <a:r>
              <a:rPr lang="zh-CN" altLang="zh-CN" smtClean="0"/>
              <a:t>所谓建立动态链表是指在程序执行过程中从无到有地建立起一个链表，即一个一个地开辟结点和输入各结点数据，并建立起前后相链的关系。</a:t>
            </a:r>
            <a:endParaRPr lang="zh-CN" altLang="zh-CN" smtClean="0"/>
          </a:p>
        </p:txBody>
      </p:sp>
      <p:pic>
        <p:nvPicPr>
          <p:cNvPr id="82948" name="图片 3" descr="Untitled2.png">
            <a:hlinkClick r:id="rId1" action="ppaction://hlinksldjump"/>
          </p:cNvPr>
          <p:cNvPicPr>
            <a:picLocks noChangeAspect="1"/>
          </p:cNvPicPr>
          <p:nvPr/>
        </p:nvPicPr>
        <p:blipFill>
          <a:blip r:embed="rId2"/>
          <a:srcRect/>
          <a:stretch>
            <a:fillRect/>
          </a:stretch>
        </p:blipFill>
        <p:spPr bwMode="auto">
          <a:xfrm>
            <a:off x="9953625" y="6316663"/>
            <a:ext cx="469900" cy="469900"/>
          </a:xfrm>
          <a:prstGeom prst="rect">
            <a:avLst/>
          </a:prstGeom>
          <a:noFill/>
          <a:ln w="9525">
            <a:noFill/>
            <a:miter lim="800000"/>
            <a:headEnd/>
            <a:tailEnd/>
          </a:ln>
        </p:spPr>
      </p:pic>
    </p:spTree>
  </p:cSld>
  <p:clrMapOvr>
    <a:masterClrMapping/>
  </p:clrMapOvr>
  <p:transition spd="med">
    <p:blinds/>
  </p:transition>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15042" name="Rectangle 2"/>
          <p:cNvSpPr>
            <a:spLocks noGrp="1" noChangeArrowheads="1"/>
          </p:cNvSpPr>
          <p:nvPr>
            <p:ph type="title"/>
          </p:nvPr>
        </p:nvSpPr>
        <p:spPr>
          <a:xfrm>
            <a:off x="1809750" y="909638"/>
            <a:ext cx="8358188" cy="769937"/>
          </a:xfrm>
          <a:effectLst/>
        </p:spPr>
        <p:txBody>
          <a:bodyPr anchor="ctr"/>
          <a:lstStyle/>
          <a:p>
            <a:pPr eaLnBrk="1" hangingPunct="1">
              <a:defRPr/>
            </a:pPr>
            <a:r>
              <a:rPr lang="en-US" altLang="zh-CN" dirty="0" smtClean="0">
                <a:solidFill>
                  <a:srgbClr val="800000"/>
                </a:solidFill>
                <a:effectLst>
                  <a:outerShdw blurRad="38100" dist="38100" dir="2700000" algn="tl">
                    <a:srgbClr val="000000"/>
                  </a:outerShdw>
                </a:effectLst>
                <a:latin typeface="Arial" panose="020B0604020202020204" pitchFamily="34" charset="0"/>
                <a:ea typeface="黑体" panose="02010609060101010101" pitchFamily="2" charset="-122"/>
              </a:rPr>
              <a:t>8.4.3  </a:t>
            </a:r>
            <a:r>
              <a:rPr lang="zh-CN" altLang="zh-CN" dirty="0" smtClean="0">
                <a:solidFill>
                  <a:srgbClr val="800000"/>
                </a:solidFill>
                <a:effectLst>
                  <a:outerShdw blurRad="38100" dist="38100" dir="2700000" algn="tl">
                    <a:srgbClr val="000000"/>
                  </a:outerShdw>
                </a:effectLst>
                <a:latin typeface="Arial" panose="020B0604020202020204" pitchFamily="34" charset="0"/>
                <a:ea typeface="黑体" panose="02010609060101010101" pitchFamily="2" charset="-122"/>
              </a:rPr>
              <a:t>建立动态链表</a:t>
            </a:r>
            <a:endParaRPr lang="zh-CN" altLang="en-US" dirty="0" smtClean="0">
              <a:solidFill>
                <a:srgbClr val="800000"/>
              </a:solidFill>
              <a:effectLst>
                <a:outerShdw blurRad="38100" dist="38100" dir="2700000" algn="tl">
                  <a:srgbClr val="000000"/>
                </a:outerShdw>
              </a:effectLst>
              <a:latin typeface="Arial" panose="020B0604020202020204" pitchFamily="34" charset="0"/>
              <a:ea typeface="黑体" panose="02010609060101010101" pitchFamily="2" charset="-122"/>
            </a:endParaRPr>
          </a:p>
        </p:txBody>
      </p:sp>
      <p:sp>
        <p:nvSpPr>
          <p:cNvPr id="83971" name="Rectangle 3"/>
          <p:cNvSpPr>
            <a:spLocks noGrp="1" noChangeArrowheads="1"/>
          </p:cNvSpPr>
          <p:nvPr>
            <p:ph type="body" idx="1"/>
          </p:nvPr>
        </p:nvSpPr>
        <p:spPr>
          <a:xfrm>
            <a:off x="2524125" y="1928813"/>
            <a:ext cx="7358063" cy="2714625"/>
          </a:xfrm>
        </p:spPr>
        <p:txBody>
          <a:bodyPr/>
          <a:lstStyle/>
          <a:p>
            <a:pPr>
              <a:buFont typeface="Wingdings" panose="05000000000000000000" pitchFamily="2" charset="2"/>
              <a:buNone/>
            </a:pPr>
            <a:r>
              <a:rPr lang="en-US" altLang="zh-CN" smtClean="0"/>
              <a:t>  </a:t>
            </a:r>
            <a:r>
              <a:rPr lang="zh-CN" altLang="zh-CN" smtClean="0"/>
              <a:t>例</a:t>
            </a:r>
            <a:r>
              <a:rPr lang="en-US" altLang="zh-CN" smtClean="0"/>
              <a:t>8.</a:t>
            </a:r>
            <a:r>
              <a:rPr lang="en-US" altLang="zh-CN" smtClean="0"/>
              <a:t>9 </a:t>
            </a:r>
            <a:r>
              <a:rPr lang="zh-CN" altLang="zh-CN" smtClean="0"/>
              <a:t>写一函数建立一个有</a:t>
            </a:r>
            <a:r>
              <a:rPr lang="en-US" altLang="zh-CN" smtClean="0"/>
              <a:t>3</a:t>
            </a:r>
            <a:r>
              <a:rPr lang="zh-CN" altLang="zh-CN" smtClean="0"/>
              <a:t>名学生数据的单向</a:t>
            </a:r>
            <a:r>
              <a:rPr lang="zh-CN" altLang="zh-CN" smtClean="0">
                <a:solidFill>
                  <a:srgbClr val="C00000"/>
                </a:solidFill>
              </a:rPr>
              <a:t>动态</a:t>
            </a:r>
            <a:r>
              <a:rPr lang="zh-CN" altLang="zh-CN" smtClean="0"/>
              <a:t>链表。</a:t>
            </a:r>
            <a:endParaRPr lang="zh-CN" altLang="zh-CN" smtClean="0"/>
          </a:p>
        </p:txBody>
      </p:sp>
      <p:pic>
        <p:nvPicPr>
          <p:cNvPr id="83972" name="图片 3" descr="Untitled2.png">
            <a:hlinkClick r:id="rId1" action="ppaction://hlinksldjump"/>
          </p:cNvPr>
          <p:cNvPicPr>
            <a:picLocks noChangeAspect="1"/>
          </p:cNvPicPr>
          <p:nvPr/>
        </p:nvPicPr>
        <p:blipFill>
          <a:blip r:embed="rId2"/>
          <a:srcRect/>
          <a:stretch>
            <a:fillRect/>
          </a:stretch>
        </p:blipFill>
        <p:spPr bwMode="auto">
          <a:xfrm>
            <a:off x="9953625" y="6316663"/>
            <a:ext cx="469900" cy="469900"/>
          </a:xfrm>
          <a:prstGeom prst="rect">
            <a:avLst/>
          </a:prstGeom>
          <a:noFill/>
          <a:ln w="9525">
            <a:noFill/>
            <a:miter lim="800000"/>
            <a:headEnd/>
            <a:tailEnd/>
          </a:ln>
        </p:spPr>
      </p:pic>
    </p:spTree>
  </p:cSld>
  <p:clrMapOvr>
    <a:masterClrMapping/>
  </p:clrMapOvr>
  <p:transition spd="med">
    <p:blinds/>
  </p:transition>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123" name="Rectangle 3"/>
          <p:cNvSpPr>
            <a:spLocks noGrp="1" noChangeArrowheads="1"/>
          </p:cNvSpPr>
          <p:nvPr>
            <p:ph type="body" idx="1"/>
          </p:nvPr>
        </p:nvSpPr>
        <p:spPr>
          <a:xfrm>
            <a:off x="1666875" y="714375"/>
            <a:ext cx="8358188" cy="4643438"/>
          </a:xfrm>
        </p:spPr>
        <p:txBody>
          <a:bodyPr/>
          <a:lstStyle/>
          <a:p>
            <a:r>
              <a:rPr lang="zh-CN" altLang="zh-CN" smtClean="0"/>
              <a:t>解题思路：</a:t>
            </a:r>
            <a:endParaRPr lang="en-US" altLang="zh-CN" smtClean="0"/>
          </a:p>
          <a:p>
            <a:pPr lvl="1"/>
            <a:r>
              <a:rPr lang="zh-CN" altLang="zh-CN" smtClean="0"/>
              <a:t>定义</a:t>
            </a:r>
            <a:r>
              <a:rPr lang="en-US" altLang="zh-CN" smtClean="0"/>
              <a:t>3</a:t>
            </a:r>
            <a:r>
              <a:rPr lang="zh-CN" altLang="zh-CN" smtClean="0"/>
              <a:t>个指针变量：</a:t>
            </a:r>
            <a:r>
              <a:rPr lang="en-US" altLang="zh-CN" smtClean="0"/>
              <a:t>head,p1</a:t>
            </a:r>
            <a:r>
              <a:rPr lang="zh-CN" altLang="zh-CN" smtClean="0"/>
              <a:t>和</a:t>
            </a:r>
            <a:r>
              <a:rPr lang="en-US" altLang="zh-CN" smtClean="0"/>
              <a:t>p2</a:t>
            </a:r>
            <a:r>
              <a:rPr lang="zh-CN" altLang="zh-CN" smtClean="0"/>
              <a:t>，它们都是用来指向</a:t>
            </a:r>
            <a:r>
              <a:rPr lang="en-US" altLang="zh-CN" smtClean="0"/>
              <a:t>struct Student</a:t>
            </a:r>
            <a:r>
              <a:rPr lang="zh-CN" altLang="zh-CN" smtClean="0"/>
              <a:t>类型数据</a:t>
            </a:r>
            <a:endParaRPr lang="en-US" altLang="zh-CN" smtClean="0"/>
          </a:p>
          <a:p>
            <a:pPr lvl="1"/>
            <a:endParaRPr lang="en-US" altLang="zh-CN" smtClean="0"/>
          </a:p>
        </p:txBody>
      </p:sp>
      <p:sp>
        <p:nvSpPr>
          <p:cNvPr id="5" name="TextBox 4"/>
          <p:cNvSpPr txBox="1"/>
          <p:nvPr/>
        </p:nvSpPr>
        <p:spPr>
          <a:xfrm>
            <a:off x="2452688" y="2643188"/>
            <a:ext cx="6500812" cy="521970"/>
          </a:xfrm>
          <a:prstGeom prst="rect">
            <a:avLst/>
          </a:prstGeom>
          <a:noFill/>
        </p:spPr>
        <p:txBody>
          <a:bodyPr>
            <a:spAutoFit/>
          </a:bodyPr>
          <a:lstStyle/>
          <a:p>
            <a:pPr>
              <a:defRPr/>
            </a:pPr>
            <a:r>
              <a:rPr lang="en-US" altLang="zh-CN" sz="2800" b="1" dirty="0" err="1">
                <a:solidFill>
                  <a:srgbClr val="00B050"/>
                </a:solidFill>
                <a:latin typeface="+mn-lt"/>
                <a:ea typeface="+mn-ea"/>
              </a:rPr>
              <a:t>struct</a:t>
            </a:r>
            <a:r>
              <a:rPr lang="en-US" altLang="zh-CN" sz="2800" b="1" dirty="0">
                <a:solidFill>
                  <a:srgbClr val="00B050"/>
                </a:solidFill>
                <a:latin typeface="+mn-lt"/>
                <a:ea typeface="+mn-ea"/>
              </a:rPr>
              <a:t> Student *head,*p1,*p2;</a:t>
            </a:r>
            <a:endParaRPr lang="zh-CN" altLang="en-US" sz="2800" b="1" dirty="0">
              <a:solidFill>
                <a:srgbClr val="00B050"/>
              </a:solidFill>
              <a:latin typeface="+mn-lt"/>
              <a:ea typeface="+mn-ea"/>
            </a:endParaRPr>
          </a:p>
        </p:txBody>
      </p:sp>
      <p:pic>
        <p:nvPicPr>
          <p:cNvPr id="84996" name="图片 3" descr="Untitled2.png">
            <a:hlinkClick r:id="rId1" action="ppaction://hlinksldjump"/>
          </p:cNvPr>
          <p:cNvPicPr>
            <a:picLocks noChangeAspect="1"/>
          </p:cNvPicPr>
          <p:nvPr/>
        </p:nvPicPr>
        <p:blipFill>
          <a:blip r:embed="rId2"/>
          <a:srcRect/>
          <a:stretch>
            <a:fillRect/>
          </a:stretch>
        </p:blipFill>
        <p:spPr bwMode="auto">
          <a:xfrm>
            <a:off x="9953625" y="6316663"/>
            <a:ext cx="469900" cy="469900"/>
          </a:xfrm>
          <a:prstGeom prst="rect">
            <a:avLst/>
          </a:prstGeom>
          <a:noFill/>
          <a:ln w="9525">
            <a:noFill/>
            <a:miter lim="800000"/>
            <a:headEnd/>
            <a:tailEnd/>
          </a:ln>
        </p:spPr>
      </p:pic>
    </p:spTree>
  </p:cSld>
  <p:clrMapOvr>
    <a:masterClrMapping/>
  </p:clrMapOvr>
  <p:transition spd="med">
    <p:blind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5123">
                                            <p:txEl>
                                              <p:pRg st="1" end="1"/>
                                            </p:txEl>
                                          </p:spTgt>
                                        </p:tgtEl>
                                        <p:attrNameLst>
                                          <p:attrName>style.visibility</p:attrName>
                                        </p:attrNameLst>
                                      </p:cBhvr>
                                      <p:to>
                                        <p:strVal val="visible"/>
                                      </p:to>
                                    </p:set>
                                    <p:animEffect transition="in" filter="blinds(horizontal)">
                                      <p:cBhvr>
                                        <p:cTn id="7" dur="500"/>
                                        <p:tgtEl>
                                          <p:spTgt spid="512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8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123" name="Rectangle 3"/>
          <p:cNvSpPr>
            <a:spLocks noGrp="1" noChangeArrowheads="1"/>
          </p:cNvSpPr>
          <p:nvPr>
            <p:ph type="body" idx="1"/>
          </p:nvPr>
        </p:nvSpPr>
        <p:spPr>
          <a:xfrm>
            <a:off x="1666875" y="714375"/>
            <a:ext cx="8358188" cy="4643438"/>
          </a:xfrm>
        </p:spPr>
        <p:txBody>
          <a:bodyPr/>
          <a:lstStyle/>
          <a:p>
            <a:r>
              <a:rPr lang="zh-CN" altLang="zh-CN" smtClean="0"/>
              <a:t>解题思路：</a:t>
            </a:r>
            <a:endParaRPr lang="en-US" altLang="zh-CN" smtClean="0"/>
          </a:p>
          <a:p>
            <a:pPr lvl="1"/>
            <a:r>
              <a:rPr lang="zh-CN" altLang="zh-CN" smtClean="0"/>
              <a:t>用</a:t>
            </a:r>
            <a:r>
              <a:rPr lang="en-US" altLang="zh-CN" smtClean="0"/>
              <a:t>malloc</a:t>
            </a:r>
            <a:r>
              <a:rPr lang="zh-CN" altLang="zh-CN" smtClean="0"/>
              <a:t>函数开辟第一个结点，并使</a:t>
            </a:r>
            <a:r>
              <a:rPr lang="en-US" altLang="zh-CN" smtClean="0"/>
              <a:t>p1</a:t>
            </a:r>
            <a:r>
              <a:rPr lang="zh-CN" altLang="zh-CN" smtClean="0"/>
              <a:t>和</a:t>
            </a:r>
            <a:r>
              <a:rPr lang="en-US" altLang="zh-CN" smtClean="0"/>
              <a:t>p2</a:t>
            </a:r>
            <a:r>
              <a:rPr lang="zh-CN" altLang="zh-CN" smtClean="0"/>
              <a:t>指向它</a:t>
            </a:r>
            <a:endParaRPr lang="en-US" altLang="zh-CN" smtClean="0"/>
          </a:p>
        </p:txBody>
      </p:sp>
      <p:graphicFrame>
        <p:nvGraphicFramePr>
          <p:cNvPr id="8" name="表格 7"/>
          <p:cNvGraphicFramePr>
            <a:graphicFrameLocks noGrp="1"/>
          </p:cNvGraphicFramePr>
          <p:nvPr/>
        </p:nvGraphicFramePr>
        <p:xfrm>
          <a:off x="3095625" y="4589463"/>
          <a:ext cx="1642745" cy="1554480"/>
        </p:xfrm>
        <a:graphic>
          <a:graphicData uri="http://schemas.openxmlformats.org/drawingml/2006/table">
            <a:tbl>
              <a:tblPr firstRow="1" bandRow="1">
                <a:tableStyleId>{5C22544A-7EE6-4342-B048-85BDC9FD1C3A}</a:tableStyleId>
              </a:tblPr>
              <a:tblGrid>
                <a:gridCol w="1642745"/>
              </a:tblGrid>
              <a:tr h="518160">
                <a:tc>
                  <a:txBody>
                    <a:bodyPr/>
                    <a:lstStyle/>
                    <a:p>
                      <a:pPr algn="ctr"/>
                      <a:endParaRPr lang="zh-CN" altLang="en-US" sz="2800" b="1" dirty="0">
                        <a:solidFill>
                          <a:srgbClr val="0000CC"/>
                        </a:solidFill>
                      </a:endParaRPr>
                    </a:p>
                  </a:txBody>
                  <a:tcPr>
                    <a:lnL w="38100" cap="flat" cmpd="sng" algn="ctr">
                      <a:solidFill>
                        <a:srgbClr val="0000CC"/>
                      </a:solidFill>
                      <a:prstDash val="solid"/>
                      <a:round/>
                      <a:headEnd type="none" w="med" len="med"/>
                      <a:tailEnd type="none" w="med" len="med"/>
                    </a:lnL>
                    <a:lnR w="38100" cap="flat" cmpd="sng" algn="ctr">
                      <a:solidFill>
                        <a:srgbClr val="0000CC"/>
                      </a:solidFill>
                      <a:prstDash val="solid"/>
                      <a:round/>
                      <a:headEnd type="none" w="med" len="med"/>
                      <a:tailEnd type="none" w="med" len="med"/>
                    </a:lnR>
                    <a:lnT w="38100" cap="flat" cmpd="sng" algn="ctr">
                      <a:solidFill>
                        <a:srgbClr val="0000CC"/>
                      </a:solidFill>
                      <a:prstDash val="solid"/>
                      <a:round/>
                      <a:headEnd type="none" w="med" len="med"/>
                      <a:tailEnd type="none" w="med" len="med"/>
                    </a:lnT>
                    <a:lnB w="38100" cap="flat" cmpd="sng" algn="ctr">
                      <a:solidFill>
                        <a:srgbClr val="0000CC"/>
                      </a:solidFill>
                      <a:prstDash val="solid"/>
                      <a:round/>
                      <a:headEnd type="none" w="med" len="med"/>
                      <a:tailEnd type="none" w="med" len="med"/>
                    </a:lnB>
                  </a:tcPr>
                </a:tc>
              </a:tr>
              <a:tr h="518160">
                <a:tc>
                  <a:txBody>
                    <a:bodyPr/>
                    <a:lstStyle/>
                    <a:p>
                      <a:pPr algn="ctr"/>
                      <a:endParaRPr lang="zh-CN" altLang="en-US" sz="2800" b="1" dirty="0">
                        <a:solidFill>
                          <a:srgbClr val="0000CC"/>
                        </a:solidFill>
                      </a:endParaRPr>
                    </a:p>
                  </a:txBody>
                  <a:tcPr>
                    <a:lnL w="38100" cap="flat" cmpd="sng" algn="ctr">
                      <a:solidFill>
                        <a:srgbClr val="0000CC"/>
                      </a:solidFill>
                      <a:prstDash val="solid"/>
                      <a:round/>
                      <a:headEnd type="none" w="med" len="med"/>
                      <a:tailEnd type="none" w="med" len="med"/>
                    </a:lnL>
                    <a:lnR w="38100" cap="flat" cmpd="sng" algn="ctr">
                      <a:solidFill>
                        <a:srgbClr val="0000CC"/>
                      </a:solidFill>
                      <a:prstDash val="solid"/>
                      <a:round/>
                      <a:headEnd type="none" w="med" len="med"/>
                      <a:tailEnd type="none" w="med" len="med"/>
                    </a:lnR>
                    <a:lnT w="38100" cap="flat" cmpd="sng" algn="ctr">
                      <a:solidFill>
                        <a:srgbClr val="0000CC"/>
                      </a:solidFill>
                      <a:prstDash val="solid"/>
                      <a:round/>
                      <a:headEnd type="none" w="med" len="med"/>
                      <a:tailEnd type="none" w="med" len="med"/>
                    </a:lnT>
                    <a:lnB w="38100" cap="flat" cmpd="sng" algn="ctr">
                      <a:solidFill>
                        <a:srgbClr val="0000CC"/>
                      </a:solidFill>
                      <a:prstDash val="solid"/>
                      <a:round/>
                      <a:headEnd type="none" w="med" len="med"/>
                      <a:tailEnd type="none" w="med" len="med"/>
                    </a:lnB>
                  </a:tcPr>
                </a:tc>
              </a:tr>
              <a:tr h="518160">
                <a:tc>
                  <a:txBody>
                    <a:bodyPr/>
                    <a:lstStyle/>
                    <a:p>
                      <a:pPr algn="ctr"/>
                      <a:endParaRPr lang="zh-CN" altLang="en-US" sz="2800" b="1" dirty="0">
                        <a:solidFill>
                          <a:schemeClr val="tx1"/>
                        </a:solidFill>
                      </a:endParaRPr>
                    </a:p>
                  </a:txBody>
                  <a:tcPr>
                    <a:lnL w="38100" cap="flat" cmpd="sng" algn="ctr">
                      <a:solidFill>
                        <a:srgbClr val="0000CC"/>
                      </a:solidFill>
                      <a:prstDash val="solid"/>
                      <a:round/>
                      <a:headEnd type="none" w="med" len="med"/>
                      <a:tailEnd type="none" w="med" len="med"/>
                    </a:lnL>
                    <a:lnR w="38100" cap="flat" cmpd="sng" algn="ctr">
                      <a:solidFill>
                        <a:srgbClr val="0000CC"/>
                      </a:solidFill>
                      <a:prstDash val="solid"/>
                      <a:round/>
                      <a:headEnd type="none" w="med" len="med"/>
                      <a:tailEnd type="none" w="med" len="med"/>
                    </a:lnR>
                    <a:lnT w="38100" cap="flat" cmpd="sng" algn="ctr">
                      <a:solidFill>
                        <a:srgbClr val="0000CC"/>
                      </a:solidFill>
                      <a:prstDash val="solid"/>
                      <a:round/>
                      <a:headEnd type="none" w="med" len="med"/>
                      <a:tailEnd type="none" w="med" len="med"/>
                    </a:lnT>
                    <a:lnB w="38100" cap="flat" cmpd="sng" algn="ctr">
                      <a:solidFill>
                        <a:srgbClr val="0000CC"/>
                      </a:solidFill>
                      <a:prstDash val="solid"/>
                      <a:round/>
                      <a:headEnd type="none" w="med" len="med"/>
                      <a:tailEnd type="none" w="med" len="med"/>
                    </a:lnB>
                  </a:tcPr>
                </a:tc>
              </a:tr>
            </a:tbl>
          </a:graphicData>
        </a:graphic>
      </p:graphicFrame>
      <p:sp>
        <p:nvSpPr>
          <p:cNvPr id="29" name="TextBox 28"/>
          <p:cNvSpPr txBox="1"/>
          <p:nvPr/>
        </p:nvSpPr>
        <p:spPr>
          <a:xfrm>
            <a:off x="1666875" y="4405313"/>
            <a:ext cx="785813" cy="521970"/>
          </a:xfrm>
          <a:prstGeom prst="rect">
            <a:avLst/>
          </a:prstGeom>
          <a:noFill/>
        </p:spPr>
        <p:txBody>
          <a:bodyPr>
            <a:spAutoFit/>
          </a:bodyPr>
          <a:lstStyle/>
          <a:p>
            <a:pPr>
              <a:defRPr/>
            </a:pPr>
            <a:r>
              <a:rPr lang="en-US" altLang="zh-CN" sz="2800" b="1" dirty="0">
                <a:solidFill>
                  <a:srgbClr val="00B050"/>
                </a:solidFill>
                <a:latin typeface="+mn-lt"/>
                <a:ea typeface="+mn-ea"/>
              </a:rPr>
              <a:t>p1</a:t>
            </a:r>
            <a:endParaRPr lang="zh-CN" altLang="en-US" sz="2800" b="1" dirty="0">
              <a:solidFill>
                <a:srgbClr val="00B050"/>
              </a:solidFill>
              <a:latin typeface="+mn-lt"/>
              <a:ea typeface="+mn-ea"/>
            </a:endParaRPr>
          </a:p>
        </p:txBody>
      </p:sp>
      <p:cxnSp>
        <p:nvCxnSpPr>
          <p:cNvPr id="30" name="直接箭头连接符 29"/>
          <p:cNvCxnSpPr>
            <a:cxnSpLocks noChangeShapeType="1"/>
          </p:cNvCxnSpPr>
          <p:nvPr/>
        </p:nvCxnSpPr>
        <p:spPr bwMode="auto">
          <a:xfrm>
            <a:off x="2309813" y="4784725"/>
            <a:ext cx="785812" cy="1588"/>
          </a:xfrm>
          <a:prstGeom prst="straightConnector1">
            <a:avLst/>
          </a:prstGeom>
          <a:noFill/>
          <a:ln w="38100" algn="ctr">
            <a:solidFill>
              <a:srgbClr val="00B050"/>
            </a:solidFill>
            <a:miter lim="800000"/>
            <a:tailEnd type="arrow" w="med" len="med"/>
          </a:ln>
        </p:spPr>
      </p:cxnSp>
      <p:sp>
        <p:nvSpPr>
          <p:cNvPr id="27" name="TextBox 26"/>
          <p:cNvSpPr txBox="1"/>
          <p:nvPr/>
        </p:nvSpPr>
        <p:spPr>
          <a:xfrm>
            <a:off x="2166938" y="2714625"/>
            <a:ext cx="8072437" cy="521970"/>
          </a:xfrm>
          <a:prstGeom prst="rect">
            <a:avLst/>
          </a:prstGeom>
          <a:noFill/>
        </p:spPr>
        <p:txBody>
          <a:bodyPr>
            <a:spAutoFit/>
          </a:bodyPr>
          <a:lstStyle/>
          <a:p>
            <a:pPr>
              <a:defRPr/>
            </a:pPr>
            <a:r>
              <a:rPr lang="en-US" altLang="zh-CN" sz="2800" b="1" dirty="0">
                <a:solidFill>
                  <a:srgbClr val="00B050"/>
                </a:solidFill>
                <a:latin typeface="+mn-lt"/>
                <a:ea typeface="+mn-ea"/>
              </a:rPr>
              <a:t>p1=p2=(</a:t>
            </a:r>
            <a:r>
              <a:rPr lang="en-US" altLang="zh-CN" sz="2800" b="1" dirty="0" err="1">
                <a:solidFill>
                  <a:srgbClr val="00B050"/>
                </a:solidFill>
                <a:latin typeface="+mn-lt"/>
                <a:ea typeface="+mn-ea"/>
              </a:rPr>
              <a:t>struct</a:t>
            </a:r>
            <a:r>
              <a:rPr lang="en-US" altLang="zh-CN" sz="2800" b="1" dirty="0">
                <a:solidFill>
                  <a:srgbClr val="00B050"/>
                </a:solidFill>
                <a:latin typeface="+mn-lt"/>
                <a:ea typeface="+mn-ea"/>
              </a:rPr>
              <a:t> Student*)</a:t>
            </a:r>
            <a:r>
              <a:rPr lang="en-US" altLang="zh-CN" sz="2800" b="1" dirty="0" err="1">
                <a:solidFill>
                  <a:srgbClr val="00B050"/>
                </a:solidFill>
                <a:latin typeface="+mn-lt"/>
                <a:ea typeface="+mn-ea"/>
              </a:rPr>
              <a:t>malloc</a:t>
            </a:r>
            <a:r>
              <a:rPr lang="en-US" altLang="zh-CN" sz="2800" b="1" dirty="0">
                <a:solidFill>
                  <a:srgbClr val="00B050"/>
                </a:solidFill>
                <a:latin typeface="+mn-lt"/>
                <a:ea typeface="+mn-ea"/>
              </a:rPr>
              <a:t>(LEN);</a:t>
            </a:r>
            <a:endParaRPr lang="zh-CN" altLang="en-US" sz="2800" b="1" dirty="0">
              <a:solidFill>
                <a:srgbClr val="00B050"/>
              </a:solidFill>
              <a:latin typeface="+mn-lt"/>
              <a:ea typeface="+mn-ea"/>
            </a:endParaRPr>
          </a:p>
        </p:txBody>
      </p:sp>
      <p:sp>
        <p:nvSpPr>
          <p:cNvPr id="31" name="TextBox 30"/>
          <p:cNvSpPr txBox="1"/>
          <p:nvPr/>
        </p:nvSpPr>
        <p:spPr>
          <a:xfrm>
            <a:off x="1595438" y="5000625"/>
            <a:ext cx="785812" cy="521970"/>
          </a:xfrm>
          <a:prstGeom prst="rect">
            <a:avLst/>
          </a:prstGeom>
          <a:noFill/>
        </p:spPr>
        <p:txBody>
          <a:bodyPr>
            <a:spAutoFit/>
          </a:bodyPr>
          <a:lstStyle/>
          <a:p>
            <a:pPr>
              <a:defRPr/>
            </a:pPr>
            <a:r>
              <a:rPr lang="en-US" altLang="zh-CN" sz="2800" b="1" dirty="0">
                <a:solidFill>
                  <a:srgbClr val="00B0F0"/>
                </a:solidFill>
                <a:latin typeface="+mn-lt"/>
                <a:ea typeface="+mn-ea"/>
              </a:rPr>
              <a:t>p2</a:t>
            </a:r>
            <a:endParaRPr lang="zh-CN" altLang="en-US" sz="2800" b="1" dirty="0">
              <a:solidFill>
                <a:srgbClr val="00B0F0"/>
              </a:solidFill>
              <a:latin typeface="+mn-lt"/>
              <a:ea typeface="+mn-ea"/>
            </a:endParaRPr>
          </a:p>
        </p:txBody>
      </p:sp>
      <p:cxnSp>
        <p:nvCxnSpPr>
          <p:cNvPr id="32" name="直接箭头连接符 31"/>
          <p:cNvCxnSpPr>
            <a:cxnSpLocks noChangeShapeType="1"/>
          </p:cNvCxnSpPr>
          <p:nvPr/>
        </p:nvCxnSpPr>
        <p:spPr bwMode="auto">
          <a:xfrm>
            <a:off x="2309813" y="4929188"/>
            <a:ext cx="785812" cy="1587"/>
          </a:xfrm>
          <a:prstGeom prst="straightConnector1">
            <a:avLst/>
          </a:prstGeom>
          <a:noFill/>
          <a:ln w="38100" algn="ctr">
            <a:solidFill>
              <a:srgbClr val="00B0F0"/>
            </a:solidFill>
            <a:miter lim="800000"/>
            <a:tailEnd type="arrow" w="med" len="med"/>
          </a:ln>
        </p:spPr>
      </p:cxnSp>
      <p:cxnSp>
        <p:nvCxnSpPr>
          <p:cNvPr id="33" name="直接连接符 32"/>
          <p:cNvCxnSpPr>
            <a:cxnSpLocks noChangeShapeType="1"/>
          </p:cNvCxnSpPr>
          <p:nvPr/>
        </p:nvCxnSpPr>
        <p:spPr bwMode="auto">
          <a:xfrm rot="5400000">
            <a:off x="1916907" y="5322094"/>
            <a:ext cx="785812" cy="0"/>
          </a:xfrm>
          <a:prstGeom prst="line">
            <a:avLst/>
          </a:prstGeom>
          <a:noFill/>
          <a:ln w="38100" algn="ctr">
            <a:solidFill>
              <a:srgbClr val="00B0F0"/>
            </a:solidFill>
            <a:miter lim="800000"/>
          </a:ln>
        </p:spPr>
      </p:cxnSp>
      <p:pic>
        <p:nvPicPr>
          <p:cNvPr id="86035" name="图片 9" descr="Untitled2.png">
            <a:hlinkClick r:id="rId1" action="ppaction://hlinksldjump"/>
          </p:cNvPr>
          <p:cNvPicPr>
            <a:picLocks noChangeAspect="1"/>
          </p:cNvPicPr>
          <p:nvPr/>
        </p:nvPicPr>
        <p:blipFill>
          <a:blip r:embed="rId2"/>
          <a:srcRect/>
          <a:stretch>
            <a:fillRect/>
          </a:stretch>
        </p:blipFill>
        <p:spPr bwMode="auto">
          <a:xfrm>
            <a:off x="9953625" y="6316663"/>
            <a:ext cx="469900" cy="469900"/>
          </a:xfrm>
          <a:prstGeom prst="rect">
            <a:avLst/>
          </a:prstGeom>
          <a:noFill/>
          <a:ln w="9525">
            <a:noFill/>
            <a:miter lim="800000"/>
            <a:headEnd/>
            <a:tailEnd/>
          </a:ln>
        </p:spPr>
      </p:pic>
    </p:spTree>
  </p:cSld>
  <p:clrMapOvr>
    <a:masterClrMapping/>
  </p:clrMapOvr>
  <p:transition spd="med">
    <p:blind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afterEffect">
                                  <p:stCondLst>
                                    <p:cond delay="0"/>
                                  </p:stCondLst>
                                  <p:childTnLst>
                                    <p:set>
                                      <p:cBhvr>
                                        <p:cTn id="6" dur="1" fill="hold">
                                          <p:stCondLst>
                                            <p:cond delay="0"/>
                                          </p:stCondLst>
                                        </p:cTn>
                                        <p:tgtEl>
                                          <p:spTgt spid="5123">
                                            <p:txEl>
                                              <p:pRg st="1" end="1"/>
                                            </p:txEl>
                                          </p:spTgt>
                                        </p:tgtEl>
                                        <p:attrNameLst>
                                          <p:attrName>style.visibility</p:attrName>
                                        </p:attrNameLst>
                                      </p:cBhvr>
                                      <p:to>
                                        <p:strVal val="visible"/>
                                      </p:to>
                                    </p:set>
                                    <p:animEffect transition="in" filter="blinds(horizontal)">
                                      <p:cBhvr>
                                        <p:cTn id="7" dur="500"/>
                                        <p:tgtEl>
                                          <p:spTgt spid="512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linds(horizontal)">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1"/>
                                        </p:tgtEl>
                                        <p:attrNameLst>
                                          <p:attrName>style.visibility</p:attrName>
                                        </p:attrNameLst>
                                      </p:cBhvr>
                                      <p:to>
                                        <p:strVal val="visible"/>
                                      </p:to>
                                    </p:set>
                                    <p:animEffect transition="in" filter="blinds(horizontal)">
                                      <p:cBhvr>
                                        <p:cTn id="17" dur="500"/>
                                        <p:tgtEl>
                                          <p:spTgt spid="31"/>
                                        </p:tgtEl>
                                      </p:cBhvr>
                                    </p:animEffect>
                                  </p:childTnLst>
                                </p:cTn>
                              </p:par>
                            </p:childTnLst>
                          </p:cTn>
                        </p:par>
                        <p:par>
                          <p:cTn id="18" fill="hold">
                            <p:stCondLst>
                              <p:cond delay="500"/>
                            </p:stCondLst>
                            <p:childTnLst>
                              <p:par>
                                <p:cTn id="19" presetID="12" presetClass="entr" presetSubtype="4" fill="hold" nodeType="afterEffect">
                                  <p:stCondLst>
                                    <p:cond delay="0"/>
                                  </p:stCondLst>
                                  <p:childTnLst>
                                    <p:set>
                                      <p:cBhvr>
                                        <p:cTn id="20" dur="1" fill="hold">
                                          <p:stCondLst>
                                            <p:cond delay="0"/>
                                          </p:stCondLst>
                                        </p:cTn>
                                        <p:tgtEl>
                                          <p:spTgt spid="33"/>
                                        </p:tgtEl>
                                        <p:attrNameLst>
                                          <p:attrName>style.visibility</p:attrName>
                                        </p:attrNameLst>
                                      </p:cBhvr>
                                      <p:to>
                                        <p:strVal val="visible"/>
                                      </p:to>
                                    </p:set>
                                    <p:animEffect transition="in" filter="slide(fromBottom)">
                                      <p:cBhvr>
                                        <p:cTn id="21" dur="500"/>
                                        <p:tgtEl>
                                          <p:spTgt spid="33"/>
                                        </p:tgtEl>
                                      </p:cBhvr>
                                    </p:animEffect>
                                  </p:childTnLst>
                                </p:cTn>
                              </p:par>
                            </p:childTnLst>
                          </p:cTn>
                        </p:par>
                        <p:par>
                          <p:cTn id="22" fill="hold">
                            <p:stCondLst>
                              <p:cond delay="1000"/>
                            </p:stCondLst>
                            <p:childTnLst>
                              <p:par>
                                <p:cTn id="23" presetID="12" presetClass="entr" presetSubtype="8" fill="hold" nodeType="afterEffect">
                                  <p:stCondLst>
                                    <p:cond delay="0"/>
                                  </p:stCondLst>
                                  <p:childTnLst>
                                    <p:set>
                                      <p:cBhvr>
                                        <p:cTn id="24" dur="1" fill="hold">
                                          <p:stCondLst>
                                            <p:cond delay="0"/>
                                          </p:stCondLst>
                                        </p:cTn>
                                        <p:tgtEl>
                                          <p:spTgt spid="32"/>
                                        </p:tgtEl>
                                        <p:attrNameLst>
                                          <p:attrName>style.visibility</p:attrName>
                                        </p:attrNameLst>
                                      </p:cBhvr>
                                      <p:to>
                                        <p:strVal val="visible"/>
                                      </p:to>
                                    </p:set>
                                    <p:animEffect transition="in" filter="slide(fromLeft)">
                                      <p:cBhvr>
                                        <p:cTn id="25" dur="500"/>
                                        <p:tgtEl>
                                          <p:spTgt spid="32"/>
                                        </p:tgtEl>
                                      </p:cBhvr>
                                    </p:animEffect>
                                  </p:childTnLst>
                                </p:cTn>
                              </p:par>
                            </p:childTnLst>
                          </p:cTn>
                        </p:par>
                        <p:par>
                          <p:cTn id="26" fill="hold">
                            <p:stCondLst>
                              <p:cond delay="1500"/>
                            </p:stCondLst>
                            <p:childTnLst>
                              <p:par>
                                <p:cTn id="27" presetID="3" presetClass="entr" presetSubtype="10" fill="hold" grpId="0" nodeType="afterEffect">
                                  <p:stCondLst>
                                    <p:cond delay="0"/>
                                  </p:stCondLst>
                                  <p:childTnLst>
                                    <p:set>
                                      <p:cBhvr>
                                        <p:cTn id="28" dur="1" fill="hold">
                                          <p:stCondLst>
                                            <p:cond delay="0"/>
                                          </p:stCondLst>
                                        </p:cTn>
                                        <p:tgtEl>
                                          <p:spTgt spid="29"/>
                                        </p:tgtEl>
                                        <p:attrNameLst>
                                          <p:attrName>style.visibility</p:attrName>
                                        </p:attrNameLst>
                                      </p:cBhvr>
                                      <p:to>
                                        <p:strVal val="visible"/>
                                      </p:to>
                                    </p:set>
                                    <p:animEffect transition="in" filter="blinds(horizontal)">
                                      <p:cBhvr>
                                        <p:cTn id="29" dur="500"/>
                                        <p:tgtEl>
                                          <p:spTgt spid="29"/>
                                        </p:tgtEl>
                                      </p:cBhvr>
                                    </p:animEffect>
                                  </p:childTnLst>
                                </p:cTn>
                              </p:par>
                            </p:childTnLst>
                          </p:cTn>
                        </p:par>
                        <p:par>
                          <p:cTn id="30" fill="hold">
                            <p:stCondLst>
                              <p:cond delay="2000"/>
                            </p:stCondLst>
                            <p:childTnLst>
                              <p:par>
                                <p:cTn id="31" presetID="12" presetClass="entr" presetSubtype="8" fill="hold" nodeType="afterEffect">
                                  <p:stCondLst>
                                    <p:cond delay="0"/>
                                  </p:stCondLst>
                                  <p:childTnLst>
                                    <p:set>
                                      <p:cBhvr>
                                        <p:cTn id="32" dur="1" fill="hold">
                                          <p:stCondLst>
                                            <p:cond delay="0"/>
                                          </p:stCondLst>
                                        </p:cTn>
                                        <p:tgtEl>
                                          <p:spTgt spid="30"/>
                                        </p:tgtEl>
                                        <p:attrNameLst>
                                          <p:attrName>style.visibility</p:attrName>
                                        </p:attrNameLst>
                                      </p:cBhvr>
                                      <p:to>
                                        <p:strVal val="visible"/>
                                      </p:to>
                                    </p:set>
                                    <p:animEffect transition="in" filter="slide(fromLeft)">
                                      <p:cBhvr>
                                        <p:cTn id="33" dur="500"/>
                                        <p:tgtEl>
                                          <p:spTgt spid="30"/>
                                        </p:tgtEl>
                                      </p:cBhvr>
                                    </p:animEffect>
                                  </p:childTnLst>
                                </p:cTn>
                              </p:par>
                            </p:childTnLst>
                          </p:cTn>
                        </p:par>
                      </p:childTnLst>
                    </p:cTn>
                  </p:par>
                  <p:par>
                    <p:cTn id="34" fill="hold">
                      <p:stCondLst>
                        <p:cond delay="indefinite"/>
                      </p:stCondLst>
                      <p:childTnLst>
                        <p:par>
                          <p:cTn id="35" fill="hold">
                            <p:stCondLst>
                              <p:cond delay="0"/>
                            </p:stCondLst>
                            <p:childTnLst>
                              <p:par>
                                <p:cTn id="36" presetID="3" presetClass="entr" presetSubtype="10" fill="hold" grpId="0" nodeType="clickEffect">
                                  <p:stCondLst>
                                    <p:cond delay="0"/>
                                  </p:stCondLst>
                                  <p:childTnLst>
                                    <p:set>
                                      <p:cBhvr>
                                        <p:cTn id="37" dur="1" fill="hold">
                                          <p:stCondLst>
                                            <p:cond delay="0"/>
                                          </p:stCondLst>
                                        </p:cTn>
                                        <p:tgtEl>
                                          <p:spTgt spid="27"/>
                                        </p:tgtEl>
                                        <p:attrNameLst>
                                          <p:attrName>style.visibility</p:attrName>
                                        </p:attrNameLst>
                                      </p:cBhvr>
                                      <p:to>
                                        <p:strVal val="visible"/>
                                      </p:to>
                                    </p:set>
                                    <p:animEffect transition="in" filter="blinds(horizontal)">
                                      <p:cBhvr>
                                        <p:cTn id="38"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27" grpId="0"/>
      <p:bldP spid="31" grpId="0"/>
    </p:bldLst>
  </p:timing>
</p:sld>
</file>

<file path=ppt/slides/slide8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123" name="Rectangle 3"/>
          <p:cNvSpPr>
            <a:spLocks noGrp="1" noChangeArrowheads="1"/>
          </p:cNvSpPr>
          <p:nvPr>
            <p:ph type="body" idx="1"/>
          </p:nvPr>
        </p:nvSpPr>
        <p:spPr>
          <a:xfrm>
            <a:off x="1666875" y="714375"/>
            <a:ext cx="8358188" cy="4643438"/>
          </a:xfrm>
        </p:spPr>
        <p:txBody>
          <a:bodyPr/>
          <a:lstStyle/>
          <a:p>
            <a:r>
              <a:rPr lang="zh-CN" altLang="zh-CN" smtClean="0"/>
              <a:t>解题思路：</a:t>
            </a:r>
            <a:endParaRPr lang="en-US" altLang="zh-CN" smtClean="0"/>
          </a:p>
          <a:p>
            <a:pPr lvl="1"/>
            <a:r>
              <a:rPr lang="zh-CN" altLang="zh-CN" smtClean="0"/>
              <a:t>读入一个学生的数据给</a:t>
            </a:r>
            <a:r>
              <a:rPr lang="en-US" altLang="zh-CN" smtClean="0"/>
              <a:t>p1</a:t>
            </a:r>
            <a:r>
              <a:rPr lang="zh-CN" altLang="zh-CN" smtClean="0"/>
              <a:t>所指的第一个结点</a:t>
            </a:r>
            <a:endParaRPr lang="zh-CN" altLang="zh-CN" smtClean="0"/>
          </a:p>
        </p:txBody>
      </p:sp>
      <p:graphicFrame>
        <p:nvGraphicFramePr>
          <p:cNvPr id="8" name="表格 7"/>
          <p:cNvGraphicFramePr>
            <a:graphicFrameLocks noGrp="1"/>
          </p:cNvGraphicFramePr>
          <p:nvPr/>
        </p:nvGraphicFramePr>
        <p:xfrm>
          <a:off x="3095625" y="4589463"/>
          <a:ext cx="1642745" cy="1554480"/>
        </p:xfrm>
        <a:graphic>
          <a:graphicData uri="http://schemas.openxmlformats.org/drawingml/2006/table">
            <a:tbl>
              <a:tblPr firstRow="1" bandRow="1">
                <a:tableStyleId>{5C22544A-7EE6-4342-B048-85BDC9FD1C3A}</a:tableStyleId>
              </a:tblPr>
              <a:tblGrid>
                <a:gridCol w="1642745"/>
              </a:tblGrid>
              <a:tr h="518160">
                <a:tc>
                  <a:txBody>
                    <a:bodyPr/>
                    <a:lstStyle/>
                    <a:p>
                      <a:pPr algn="ctr"/>
                      <a:endParaRPr lang="zh-CN" altLang="en-US" sz="2800" b="1" dirty="0">
                        <a:solidFill>
                          <a:srgbClr val="0000CC"/>
                        </a:solidFill>
                      </a:endParaRPr>
                    </a:p>
                  </a:txBody>
                  <a:tcPr>
                    <a:lnL w="38100" cap="flat" cmpd="sng" algn="ctr">
                      <a:solidFill>
                        <a:srgbClr val="0000CC"/>
                      </a:solidFill>
                      <a:prstDash val="solid"/>
                      <a:round/>
                      <a:headEnd type="none" w="med" len="med"/>
                      <a:tailEnd type="none" w="med" len="med"/>
                    </a:lnL>
                    <a:lnR w="38100" cap="flat" cmpd="sng" algn="ctr">
                      <a:solidFill>
                        <a:srgbClr val="0000CC"/>
                      </a:solidFill>
                      <a:prstDash val="solid"/>
                      <a:round/>
                      <a:headEnd type="none" w="med" len="med"/>
                      <a:tailEnd type="none" w="med" len="med"/>
                    </a:lnR>
                    <a:lnT w="38100" cap="flat" cmpd="sng" algn="ctr">
                      <a:solidFill>
                        <a:srgbClr val="0000CC"/>
                      </a:solidFill>
                      <a:prstDash val="solid"/>
                      <a:round/>
                      <a:headEnd type="none" w="med" len="med"/>
                      <a:tailEnd type="none" w="med" len="med"/>
                    </a:lnT>
                    <a:lnB w="38100" cap="flat" cmpd="sng" algn="ctr">
                      <a:solidFill>
                        <a:srgbClr val="0000CC"/>
                      </a:solidFill>
                      <a:prstDash val="solid"/>
                      <a:round/>
                      <a:headEnd type="none" w="med" len="med"/>
                      <a:tailEnd type="none" w="med" len="med"/>
                    </a:lnB>
                  </a:tcPr>
                </a:tc>
              </a:tr>
              <a:tr h="518160">
                <a:tc>
                  <a:txBody>
                    <a:bodyPr/>
                    <a:lstStyle/>
                    <a:p>
                      <a:pPr algn="ctr"/>
                      <a:endParaRPr lang="zh-CN" altLang="en-US" sz="2800" b="1" dirty="0">
                        <a:solidFill>
                          <a:srgbClr val="0000CC"/>
                        </a:solidFill>
                      </a:endParaRPr>
                    </a:p>
                  </a:txBody>
                  <a:tcPr>
                    <a:lnL w="38100" cap="flat" cmpd="sng" algn="ctr">
                      <a:solidFill>
                        <a:srgbClr val="0000CC"/>
                      </a:solidFill>
                      <a:prstDash val="solid"/>
                      <a:round/>
                      <a:headEnd type="none" w="med" len="med"/>
                      <a:tailEnd type="none" w="med" len="med"/>
                    </a:lnL>
                    <a:lnR w="38100" cap="flat" cmpd="sng" algn="ctr">
                      <a:solidFill>
                        <a:srgbClr val="0000CC"/>
                      </a:solidFill>
                      <a:prstDash val="solid"/>
                      <a:round/>
                      <a:headEnd type="none" w="med" len="med"/>
                      <a:tailEnd type="none" w="med" len="med"/>
                    </a:lnR>
                    <a:lnT w="38100" cap="flat" cmpd="sng" algn="ctr">
                      <a:solidFill>
                        <a:srgbClr val="0000CC"/>
                      </a:solidFill>
                      <a:prstDash val="solid"/>
                      <a:round/>
                      <a:headEnd type="none" w="med" len="med"/>
                      <a:tailEnd type="none" w="med" len="med"/>
                    </a:lnT>
                    <a:lnB w="38100" cap="flat" cmpd="sng" algn="ctr">
                      <a:solidFill>
                        <a:srgbClr val="0000CC"/>
                      </a:solidFill>
                      <a:prstDash val="solid"/>
                      <a:round/>
                      <a:headEnd type="none" w="med" len="med"/>
                      <a:tailEnd type="none" w="med" len="med"/>
                    </a:lnB>
                  </a:tcPr>
                </a:tc>
              </a:tr>
              <a:tr h="518160">
                <a:tc>
                  <a:txBody>
                    <a:bodyPr/>
                    <a:lstStyle/>
                    <a:p>
                      <a:pPr algn="ctr"/>
                      <a:endParaRPr lang="zh-CN" altLang="en-US" sz="2800" b="1" dirty="0">
                        <a:solidFill>
                          <a:schemeClr val="tx1"/>
                        </a:solidFill>
                      </a:endParaRPr>
                    </a:p>
                  </a:txBody>
                  <a:tcPr>
                    <a:lnL w="38100" cap="flat" cmpd="sng" algn="ctr">
                      <a:solidFill>
                        <a:srgbClr val="0000CC"/>
                      </a:solidFill>
                      <a:prstDash val="solid"/>
                      <a:round/>
                      <a:headEnd type="none" w="med" len="med"/>
                      <a:tailEnd type="none" w="med" len="med"/>
                    </a:lnL>
                    <a:lnR w="38100" cap="flat" cmpd="sng" algn="ctr">
                      <a:solidFill>
                        <a:srgbClr val="0000CC"/>
                      </a:solidFill>
                      <a:prstDash val="solid"/>
                      <a:round/>
                      <a:headEnd type="none" w="med" len="med"/>
                      <a:tailEnd type="none" w="med" len="med"/>
                    </a:lnR>
                    <a:lnT w="38100" cap="flat" cmpd="sng" algn="ctr">
                      <a:solidFill>
                        <a:srgbClr val="0000CC"/>
                      </a:solidFill>
                      <a:prstDash val="solid"/>
                      <a:round/>
                      <a:headEnd type="none" w="med" len="med"/>
                      <a:tailEnd type="none" w="med" len="med"/>
                    </a:lnT>
                    <a:lnB w="38100" cap="flat" cmpd="sng" algn="ctr">
                      <a:solidFill>
                        <a:srgbClr val="0000CC"/>
                      </a:solidFill>
                      <a:prstDash val="solid"/>
                      <a:round/>
                      <a:headEnd type="none" w="med" len="med"/>
                      <a:tailEnd type="none" w="med" len="med"/>
                    </a:lnB>
                  </a:tcPr>
                </a:tc>
              </a:tr>
            </a:tbl>
          </a:graphicData>
        </a:graphic>
      </p:graphicFrame>
      <p:sp>
        <p:nvSpPr>
          <p:cNvPr id="29" name="TextBox 28"/>
          <p:cNvSpPr txBox="1"/>
          <p:nvPr/>
        </p:nvSpPr>
        <p:spPr>
          <a:xfrm>
            <a:off x="1666875" y="4405313"/>
            <a:ext cx="785813" cy="521970"/>
          </a:xfrm>
          <a:prstGeom prst="rect">
            <a:avLst/>
          </a:prstGeom>
          <a:noFill/>
        </p:spPr>
        <p:txBody>
          <a:bodyPr>
            <a:spAutoFit/>
          </a:bodyPr>
          <a:lstStyle/>
          <a:p>
            <a:pPr>
              <a:defRPr/>
            </a:pPr>
            <a:r>
              <a:rPr lang="en-US" altLang="zh-CN" sz="2800" b="1" dirty="0">
                <a:solidFill>
                  <a:srgbClr val="00B050"/>
                </a:solidFill>
                <a:latin typeface="+mn-lt"/>
                <a:ea typeface="+mn-ea"/>
              </a:rPr>
              <a:t>p1</a:t>
            </a:r>
            <a:endParaRPr lang="zh-CN" altLang="en-US" sz="2800" b="1" dirty="0">
              <a:solidFill>
                <a:srgbClr val="00B050"/>
              </a:solidFill>
              <a:latin typeface="+mn-lt"/>
              <a:ea typeface="+mn-ea"/>
            </a:endParaRPr>
          </a:p>
        </p:txBody>
      </p:sp>
      <p:cxnSp>
        <p:nvCxnSpPr>
          <p:cNvPr id="87054" name="直接箭头连接符 29"/>
          <p:cNvCxnSpPr>
            <a:cxnSpLocks noChangeShapeType="1"/>
          </p:cNvCxnSpPr>
          <p:nvPr/>
        </p:nvCxnSpPr>
        <p:spPr bwMode="auto">
          <a:xfrm>
            <a:off x="2309813" y="4784725"/>
            <a:ext cx="785812" cy="1588"/>
          </a:xfrm>
          <a:prstGeom prst="straightConnector1">
            <a:avLst/>
          </a:prstGeom>
          <a:noFill/>
          <a:ln w="38100" algn="ctr">
            <a:solidFill>
              <a:srgbClr val="00B050"/>
            </a:solidFill>
            <a:miter lim="800000"/>
            <a:tailEnd type="arrow" w="med" len="med"/>
          </a:ln>
        </p:spPr>
      </p:cxnSp>
      <p:sp>
        <p:nvSpPr>
          <p:cNvPr id="23" name="TextBox 22"/>
          <p:cNvSpPr txBox="1"/>
          <p:nvPr/>
        </p:nvSpPr>
        <p:spPr>
          <a:xfrm>
            <a:off x="1881188" y="1976438"/>
            <a:ext cx="8715375" cy="521970"/>
          </a:xfrm>
          <a:prstGeom prst="rect">
            <a:avLst/>
          </a:prstGeom>
          <a:noFill/>
        </p:spPr>
        <p:txBody>
          <a:bodyPr>
            <a:spAutoFit/>
          </a:bodyPr>
          <a:lstStyle/>
          <a:p>
            <a:pPr>
              <a:defRPr/>
            </a:pPr>
            <a:r>
              <a:rPr lang="en-US" altLang="zh-CN" sz="2800" b="1" dirty="0" err="1">
                <a:solidFill>
                  <a:srgbClr val="00B050"/>
                </a:solidFill>
                <a:latin typeface="+mn-lt"/>
                <a:ea typeface="+mn-ea"/>
              </a:rPr>
              <a:t>scanf</a:t>
            </a:r>
            <a:r>
              <a:rPr lang="en-US" altLang="zh-CN" sz="2800" b="1" dirty="0">
                <a:solidFill>
                  <a:srgbClr val="00B050"/>
                </a:solidFill>
                <a:latin typeface="+mn-lt"/>
                <a:ea typeface="+mn-ea"/>
              </a:rPr>
              <a:t>("%ld,%f",&amp;p1-&gt;num,&amp;p1-&gt;score);</a:t>
            </a:r>
            <a:endParaRPr lang="zh-CN" altLang="en-US" sz="2800" b="1" dirty="0">
              <a:solidFill>
                <a:srgbClr val="00B050"/>
              </a:solidFill>
              <a:latin typeface="+mn-lt"/>
              <a:ea typeface="+mn-ea"/>
            </a:endParaRPr>
          </a:p>
        </p:txBody>
      </p:sp>
      <p:sp>
        <p:nvSpPr>
          <p:cNvPr id="26" name="TextBox 25"/>
          <p:cNvSpPr txBox="1"/>
          <p:nvPr/>
        </p:nvSpPr>
        <p:spPr>
          <a:xfrm>
            <a:off x="1595438" y="5000625"/>
            <a:ext cx="785812" cy="521970"/>
          </a:xfrm>
          <a:prstGeom prst="rect">
            <a:avLst/>
          </a:prstGeom>
          <a:noFill/>
        </p:spPr>
        <p:txBody>
          <a:bodyPr>
            <a:spAutoFit/>
          </a:bodyPr>
          <a:lstStyle/>
          <a:p>
            <a:pPr>
              <a:defRPr/>
            </a:pPr>
            <a:r>
              <a:rPr lang="en-US" altLang="zh-CN" sz="2800" b="1" dirty="0">
                <a:solidFill>
                  <a:srgbClr val="00B0F0"/>
                </a:solidFill>
                <a:latin typeface="+mn-lt"/>
                <a:ea typeface="+mn-ea"/>
              </a:rPr>
              <a:t>p2</a:t>
            </a:r>
            <a:endParaRPr lang="zh-CN" altLang="en-US" sz="2800" b="1" dirty="0">
              <a:solidFill>
                <a:srgbClr val="00B0F0"/>
              </a:solidFill>
              <a:latin typeface="+mn-lt"/>
              <a:ea typeface="+mn-ea"/>
            </a:endParaRPr>
          </a:p>
        </p:txBody>
      </p:sp>
      <p:cxnSp>
        <p:nvCxnSpPr>
          <p:cNvPr id="87057" name="直接箭头连接符 26"/>
          <p:cNvCxnSpPr>
            <a:cxnSpLocks noChangeShapeType="1"/>
          </p:cNvCxnSpPr>
          <p:nvPr/>
        </p:nvCxnSpPr>
        <p:spPr bwMode="auto">
          <a:xfrm>
            <a:off x="2309813" y="4929188"/>
            <a:ext cx="785812" cy="1587"/>
          </a:xfrm>
          <a:prstGeom prst="straightConnector1">
            <a:avLst/>
          </a:prstGeom>
          <a:noFill/>
          <a:ln w="38100" algn="ctr">
            <a:solidFill>
              <a:srgbClr val="00B0F0"/>
            </a:solidFill>
            <a:miter lim="800000"/>
            <a:tailEnd type="arrow" w="med" len="med"/>
          </a:ln>
        </p:spPr>
      </p:cxnSp>
      <p:cxnSp>
        <p:nvCxnSpPr>
          <p:cNvPr id="87058" name="直接连接符 30"/>
          <p:cNvCxnSpPr>
            <a:cxnSpLocks noChangeShapeType="1"/>
          </p:cNvCxnSpPr>
          <p:nvPr/>
        </p:nvCxnSpPr>
        <p:spPr bwMode="auto">
          <a:xfrm rot="5400000">
            <a:off x="1916907" y="5322094"/>
            <a:ext cx="785812" cy="0"/>
          </a:xfrm>
          <a:prstGeom prst="line">
            <a:avLst/>
          </a:prstGeom>
          <a:noFill/>
          <a:ln w="38100" algn="ctr">
            <a:solidFill>
              <a:srgbClr val="00B0F0"/>
            </a:solidFill>
            <a:miter lim="800000"/>
          </a:ln>
        </p:spPr>
      </p:cxnSp>
      <p:sp>
        <p:nvSpPr>
          <p:cNvPr id="10" name="TextBox 9"/>
          <p:cNvSpPr txBox="1"/>
          <p:nvPr/>
        </p:nvSpPr>
        <p:spPr>
          <a:xfrm>
            <a:off x="3167063" y="4572000"/>
            <a:ext cx="1571625" cy="1091565"/>
          </a:xfrm>
          <a:prstGeom prst="rect">
            <a:avLst/>
          </a:prstGeom>
          <a:noFill/>
        </p:spPr>
        <p:txBody>
          <a:bodyPr>
            <a:spAutoFit/>
          </a:bodyPr>
          <a:lstStyle/>
          <a:p>
            <a:pPr algn="ctr">
              <a:lnSpc>
                <a:spcPts val="3900"/>
              </a:lnSpc>
              <a:defRPr/>
            </a:pPr>
            <a:r>
              <a:rPr lang="en-US" altLang="zh-CN" sz="2800" b="1" dirty="0">
                <a:solidFill>
                  <a:srgbClr val="0000CC"/>
                </a:solidFill>
                <a:latin typeface="+mn-lt"/>
                <a:ea typeface="+mn-ea"/>
              </a:rPr>
              <a:t>10101</a:t>
            </a:r>
            <a:endParaRPr lang="en-US" altLang="zh-CN" sz="2800" b="1" dirty="0">
              <a:solidFill>
                <a:srgbClr val="0000CC"/>
              </a:solidFill>
              <a:latin typeface="+mn-lt"/>
              <a:ea typeface="+mn-ea"/>
            </a:endParaRPr>
          </a:p>
          <a:p>
            <a:pPr algn="ctr">
              <a:lnSpc>
                <a:spcPts val="3900"/>
              </a:lnSpc>
              <a:defRPr/>
            </a:pPr>
            <a:r>
              <a:rPr lang="en-US" altLang="zh-CN" sz="2800" b="1" dirty="0">
                <a:solidFill>
                  <a:srgbClr val="0000CC"/>
                </a:solidFill>
                <a:latin typeface="+mn-lt"/>
                <a:ea typeface="+mn-ea"/>
              </a:rPr>
              <a:t>88.5</a:t>
            </a:r>
            <a:endParaRPr lang="zh-CN" altLang="en-US" sz="2800" b="1" dirty="0">
              <a:solidFill>
                <a:srgbClr val="0000CC"/>
              </a:solidFill>
              <a:latin typeface="+mn-lt"/>
              <a:ea typeface="+mn-ea"/>
            </a:endParaRPr>
          </a:p>
        </p:txBody>
      </p:sp>
      <p:pic>
        <p:nvPicPr>
          <p:cNvPr id="87060" name="图片 10" descr="Untitled2.png">
            <a:hlinkClick r:id="rId1" action="ppaction://hlinksldjump"/>
          </p:cNvPr>
          <p:cNvPicPr>
            <a:picLocks noChangeAspect="1"/>
          </p:cNvPicPr>
          <p:nvPr/>
        </p:nvPicPr>
        <p:blipFill>
          <a:blip r:embed="rId2"/>
          <a:srcRect/>
          <a:stretch>
            <a:fillRect/>
          </a:stretch>
        </p:blipFill>
        <p:spPr bwMode="auto">
          <a:xfrm>
            <a:off x="9953625" y="6316663"/>
            <a:ext cx="469900" cy="469900"/>
          </a:xfrm>
          <a:prstGeom prst="rect">
            <a:avLst/>
          </a:prstGeom>
          <a:noFill/>
          <a:ln w="9525">
            <a:noFill/>
            <a:miter lim="800000"/>
            <a:headEnd/>
            <a:tailEnd/>
          </a:ln>
        </p:spPr>
      </p:pic>
    </p:spTree>
  </p:cSld>
  <p:clrMapOvr>
    <a:masterClrMapping/>
  </p:clrMapOvr>
  <p:transition spd="med">
    <p:blind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afterEffect">
                                  <p:stCondLst>
                                    <p:cond delay="0"/>
                                  </p:stCondLst>
                                  <p:childTnLst>
                                    <p:set>
                                      <p:cBhvr>
                                        <p:cTn id="6" dur="1" fill="hold">
                                          <p:stCondLst>
                                            <p:cond delay="0"/>
                                          </p:stCondLst>
                                        </p:cTn>
                                        <p:tgtEl>
                                          <p:spTgt spid="5123">
                                            <p:txEl>
                                              <p:pRg st="1" end="1"/>
                                            </p:txEl>
                                          </p:spTgt>
                                        </p:tgtEl>
                                        <p:attrNameLst>
                                          <p:attrName>style.visibility</p:attrName>
                                        </p:attrNameLst>
                                      </p:cBhvr>
                                      <p:to>
                                        <p:strVal val="visible"/>
                                      </p:to>
                                    </p:set>
                                    <p:animEffect transition="in" filter="blinds(horizontal)">
                                      <p:cBhvr>
                                        <p:cTn id="7" dur="500"/>
                                        <p:tgtEl>
                                          <p:spTgt spid="512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blinds(horizontal)">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23"/>
                                        </p:tgtEl>
                                        <p:attrNameLst>
                                          <p:attrName>style.visibility</p:attrName>
                                        </p:attrNameLst>
                                      </p:cBhvr>
                                      <p:to>
                                        <p:strVal val="visible"/>
                                      </p:to>
                                    </p:set>
                                    <p:animEffect transition="in" filter="blinds(horizontal)">
                                      <p:cBhvr>
                                        <p:cTn id="17"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10" grpId="0"/>
    </p:bldLst>
  </p:timing>
</p:sld>
</file>

<file path=ppt/slides/slide8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123" name="Rectangle 3"/>
          <p:cNvSpPr>
            <a:spLocks noGrp="1" noChangeArrowheads="1"/>
          </p:cNvSpPr>
          <p:nvPr>
            <p:ph type="body" idx="1"/>
          </p:nvPr>
        </p:nvSpPr>
        <p:spPr>
          <a:xfrm>
            <a:off x="1666875" y="714375"/>
            <a:ext cx="8358188" cy="2571750"/>
          </a:xfrm>
        </p:spPr>
        <p:txBody>
          <a:bodyPr/>
          <a:lstStyle/>
          <a:p>
            <a:r>
              <a:rPr lang="zh-CN" altLang="zh-CN" smtClean="0"/>
              <a:t>解题思路：</a:t>
            </a:r>
            <a:endParaRPr lang="en-US" altLang="zh-CN" smtClean="0"/>
          </a:p>
          <a:p>
            <a:pPr lvl="1"/>
            <a:r>
              <a:rPr lang="zh-CN" altLang="zh-CN" smtClean="0"/>
              <a:t>读入一个学生的数据给</a:t>
            </a:r>
            <a:r>
              <a:rPr lang="en-US" altLang="zh-CN" smtClean="0"/>
              <a:t>p1</a:t>
            </a:r>
            <a:r>
              <a:rPr lang="zh-CN" altLang="zh-CN" smtClean="0"/>
              <a:t>所指的第一个结点</a:t>
            </a:r>
            <a:endParaRPr lang="en-US" altLang="zh-CN" smtClean="0"/>
          </a:p>
          <a:p>
            <a:pPr lvl="1"/>
            <a:endParaRPr lang="en-US" altLang="zh-CN" smtClean="0"/>
          </a:p>
          <a:p>
            <a:pPr lvl="1"/>
            <a:r>
              <a:rPr lang="zh-CN" altLang="zh-CN" smtClean="0"/>
              <a:t>使</a:t>
            </a:r>
            <a:r>
              <a:rPr lang="en-US" altLang="zh-CN" smtClean="0"/>
              <a:t>head</a:t>
            </a:r>
            <a:r>
              <a:rPr lang="zh-CN" altLang="zh-CN" smtClean="0"/>
              <a:t>也指向新开辟的结点</a:t>
            </a:r>
            <a:endParaRPr lang="zh-CN" altLang="zh-CN" smtClean="0"/>
          </a:p>
        </p:txBody>
      </p:sp>
      <p:graphicFrame>
        <p:nvGraphicFramePr>
          <p:cNvPr id="8" name="表格 7"/>
          <p:cNvGraphicFramePr>
            <a:graphicFrameLocks noGrp="1"/>
          </p:cNvGraphicFramePr>
          <p:nvPr/>
        </p:nvGraphicFramePr>
        <p:xfrm>
          <a:off x="3095625" y="4589463"/>
          <a:ext cx="1642745" cy="1554480"/>
        </p:xfrm>
        <a:graphic>
          <a:graphicData uri="http://schemas.openxmlformats.org/drawingml/2006/table">
            <a:tbl>
              <a:tblPr firstRow="1" bandRow="1">
                <a:tableStyleId>{5C22544A-7EE6-4342-B048-85BDC9FD1C3A}</a:tableStyleId>
              </a:tblPr>
              <a:tblGrid>
                <a:gridCol w="1642745"/>
              </a:tblGrid>
              <a:tr h="518160">
                <a:tc>
                  <a:txBody>
                    <a:bodyPr/>
                    <a:lstStyle/>
                    <a:p>
                      <a:pPr algn="ctr"/>
                      <a:endParaRPr lang="zh-CN" altLang="en-US" sz="2800" b="1" dirty="0">
                        <a:solidFill>
                          <a:srgbClr val="0000CC"/>
                        </a:solidFill>
                      </a:endParaRPr>
                    </a:p>
                  </a:txBody>
                  <a:tcPr>
                    <a:lnL w="38100" cap="flat" cmpd="sng" algn="ctr">
                      <a:solidFill>
                        <a:srgbClr val="0000CC"/>
                      </a:solidFill>
                      <a:prstDash val="solid"/>
                      <a:round/>
                      <a:headEnd type="none" w="med" len="med"/>
                      <a:tailEnd type="none" w="med" len="med"/>
                    </a:lnL>
                    <a:lnR w="38100" cap="flat" cmpd="sng" algn="ctr">
                      <a:solidFill>
                        <a:srgbClr val="0000CC"/>
                      </a:solidFill>
                      <a:prstDash val="solid"/>
                      <a:round/>
                      <a:headEnd type="none" w="med" len="med"/>
                      <a:tailEnd type="none" w="med" len="med"/>
                    </a:lnR>
                    <a:lnT w="38100" cap="flat" cmpd="sng" algn="ctr">
                      <a:solidFill>
                        <a:srgbClr val="0000CC"/>
                      </a:solidFill>
                      <a:prstDash val="solid"/>
                      <a:round/>
                      <a:headEnd type="none" w="med" len="med"/>
                      <a:tailEnd type="none" w="med" len="med"/>
                    </a:lnT>
                    <a:lnB w="38100" cap="flat" cmpd="sng" algn="ctr">
                      <a:solidFill>
                        <a:srgbClr val="0000CC"/>
                      </a:solidFill>
                      <a:prstDash val="solid"/>
                      <a:round/>
                      <a:headEnd type="none" w="med" len="med"/>
                      <a:tailEnd type="none" w="med" len="med"/>
                    </a:lnB>
                  </a:tcPr>
                </a:tc>
              </a:tr>
              <a:tr h="518160">
                <a:tc>
                  <a:txBody>
                    <a:bodyPr/>
                    <a:lstStyle/>
                    <a:p>
                      <a:pPr algn="ctr"/>
                      <a:endParaRPr lang="zh-CN" altLang="en-US" sz="2800" b="1" dirty="0">
                        <a:solidFill>
                          <a:srgbClr val="0000CC"/>
                        </a:solidFill>
                      </a:endParaRPr>
                    </a:p>
                  </a:txBody>
                  <a:tcPr>
                    <a:lnL w="38100" cap="flat" cmpd="sng" algn="ctr">
                      <a:solidFill>
                        <a:srgbClr val="0000CC"/>
                      </a:solidFill>
                      <a:prstDash val="solid"/>
                      <a:round/>
                      <a:headEnd type="none" w="med" len="med"/>
                      <a:tailEnd type="none" w="med" len="med"/>
                    </a:lnL>
                    <a:lnR w="38100" cap="flat" cmpd="sng" algn="ctr">
                      <a:solidFill>
                        <a:srgbClr val="0000CC"/>
                      </a:solidFill>
                      <a:prstDash val="solid"/>
                      <a:round/>
                      <a:headEnd type="none" w="med" len="med"/>
                      <a:tailEnd type="none" w="med" len="med"/>
                    </a:lnR>
                    <a:lnT w="38100" cap="flat" cmpd="sng" algn="ctr">
                      <a:solidFill>
                        <a:srgbClr val="0000CC"/>
                      </a:solidFill>
                      <a:prstDash val="solid"/>
                      <a:round/>
                      <a:headEnd type="none" w="med" len="med"/>
                      <a:tailEnd type="none" w="med" len="med"/>
                    </a:lnT>
                    <a:lnB w="38100" cap="flat" cmpd="sng" algn="ctr">
                      <a:solidFill>
                        <a:srgbClr val="0000CC"/>
                      </a:solidFill>
                      <a:prstDash val="solid"/>
                      <a:round/>
                      <a:headEnd type="none" w="med" len="med"/>
                      <a:tailEnd type="none" w="med" len="med"/>
                    </a:lnB>
                  </a:tcPr>
                </a:tc>
              </a:tr>
              <a:tr h="518160">
                <a:tc>
                  <a:txBody>
                    <a:bodyPr/>
                    <a:lstStyle/>
                    <a:p>
                      <a:pPr algn="ctr"/>
                      <a:endParaRPr lang="zh-CN" altLang="en-US" sz="2800" b="1" dirty="0">
                        <a:solidFill>
                          <a:schemeClr val="tx1"/>
                        </a:solidFill>
                      </a:endParaRPr>
                    </a:p>
                  </a:txBody>
                  <a:tcPr>
                    <a:lnL w="38100" cap="flat" cmpd="sng" algn="ctr">
                      <a:solidFill>
                        <a:srgbClr val="0000CC"/>
                      </a:solidFill>
                      <a:prstDash val="solid"/>
                      <a:round/>
                      <a:headEnd type="none" w="med" len="med"/>
                      <a:tailEnd type="none" w="med" len="med"/>
                    </a:lnL>
                    <a:lnR w="38100" cap="flat" cmpd="sng" algn="ctr">
                      <a:solidFill>
                        <a:srgbClr val="0000CC"/>
                      </a:solidFill>
                      <a:prstDash val="solid"/>
                      <a:round/>
                      <a:headEnd type="none" w="med" len="med"/>
                      <a:tailEnd type="none" w="med" len="med"/>
                    </a:lnR>
                    <a:lnT w="38100" cap="flat" cmpd="sng" algn="ctr">
                      <a:solidFill>
                        <a:srgbClr val="0000CC"/>
                      </a:solidFill>
                      <a:prstDash val="solid"/>
                      <a:round/>
                      <a:headEnd type="none" w="med" len="med"/>
                      <a:tailEnd type="none" w="med" len="med"/>
                    </a:lnT>
                    <a:lnB w="38100" cap="flat" cmpd="sng" algn="ctr">
                      <a:solidFill>
                        <a:srgbClr val="0000CC"/>
                      </a:solidFill>
                      <a:prstDash val="solid"/>
                      <a:round/>
                      <a:headEnd type="none" w="med" len="med"/>
                      <a:tailEnd type="none" w="med" len="med"/>
                    </a:lnB>
                  </a:tcPr>
                </a:tc>
              </a:tr>
            </a:tbl>
          </a:graphicData>
        </a:graphic>
      </p:graphicFrame>
      <p:sp>
        <p:nvSpPr>
          <p:cNvPr id="20" name="TextBox 19"/>
          <p:cNvSpPr txBox="1"/>
          <p:nvPr/>
        </p:nvSpPr>
        <p:spPr>
          <a:xfrm>
            <a:off x="2309813" y="3857625"/>
            <a:ext cx="1214437" cy="521970"/>
          </a:xfrm>
          <a:prstGeom prst="rect">
            <a:avLst/>
          </a:prstGeom>
          <a:noFill/>
        </p:spPr>
        <p:txBody>
          <a:bodyPr>
            <a:spAutoFit/>
          </a:bodyPr>
          <a:lstStyle/>
          <a:p>
            <a:pPr>
              <a:defRPr/>
            </a:pPr>
            <a:r>
              <a:rPr lang="en-US" altLang="zh-CN" sz="2800" b="1" dirty="0">
                <a:solidFill>
                  <a:srgbClr val="C00000"/>
                </a:solidFill>
                <a:latin typeface="+mn-lt"/>
                <a:ea typeface="+mn-ea"/>
              </a:rPr>
              <a:t>head</a:t>
            </a:r>
            <a:endParaRPr lang="zh-CN" altLang="en-US" sz="2800" b="1" dirty="0">
              <a:solidFill>
                <a:srgbClr val="C00000"/>
              </a:solidFill>
              <a:latin typeface="+mn-lt"/>
              <a:ea typeface="+mn-ea"/>
            </a:endParaRPr>
          </a:p>
        </p:txBody>
      </p:sp>
      <p:cxnSp>
        <p:nvCxnSpPr>
          <p:cNvPr id="21" name="直接箭头连接符 20"/>
          <p:cNvCxnSpPr>
            <a:cxnSpLocks noChangeShapeType="1"/>
          </p:cNvCxnSpPr>
          <p:nvPr/>
        </p:nvCxnSpPr>
        <p:spPr bwMode="auto">
          <a:xfrm>
            <a:off x="2309813" y="4643438"/>
            <a:ext cx="785812" cy="1587"/>
          </a:xfrm>
          <a:prstGeom prst="straightConnector1">
            <a:avLst/>
          </a:prstGeom>
          <a:noFill/>
          <a:ln w="38100" algn="ctr">
            <a:solidFill>
              <a:srgbClr val="C00000"/>
            </a:solidFill>
            <a:miter lim="800000"/>
            <a:tailEnd type="arrow" w="med" len="med"/>
          </a:ln>
        </p:spPr>
      </p:cxnSp>
      <p:sp>
        <p:nvSpPr>
          <p:cNvPr id="29" name="TextBox 28"/>
          <p:cNvSpPr txBox="1"/>
          <p:nvPr/>
        </p:nvSpPr>
        <p:spPr>
          <a:xfrm>
            <a:off x="1666875" y="4405313"/>
            <a:ext cx="785813" cy="521970"/>
          </a:xfrm>
          <a:prstGeom prst="rect">
            <a:avLst/>
          </a:prstGeom>
          <a:noFill/>
        </p:spPr>
        <p:txBody>
          <a:bodyPr>
            <a:spAutoFit/>
          </a:bodyPr>
          <a:lstStyle/>
          <a:p>
            <a:pPr>
              <a:defRPr/>
            </a:pPr>
            <a:r>
              <a:rPr lang="en-US" altLang="zh-CN" sz="2800" b="1" dirty="0">
                <a:solidFill>
                  <a:srgbClr val="00B050"/>
                </a:solidFill>
                <a:latin typeface="+mn-lt"/>
                <a:ea typeface="+mn-ea"/>
              </a:rPr>
              <a:t>p1</a:t>
            </a:r>
            <a:endParaRPr lang="zh-CN" altLang="en-US" sz="2800" b="1" dirty="0">
              <a:solidFill>
                <a:srgbClr val="00B050"/>
              </a:solidFill>
              <a:latin typeface="+mn-lt"/>
              <a:ea typeface="+mn-ea"/>
            </a:endParaRPr>
          </a:p>
        </p:txBody>
      </p:sp>
      <p:cxnSp>
        <p:nvCxnSpPr>
          <p:cNvPr id="88080" name="直接箭头连接符 29"/>
          <p:cNvCxnSpPr>
            <a:cxnSpLocks noChangeShapeType="1"/>
          </p:cNvCxnSpPr>
          <p:nvPr/>
        </p:nvCxnSpPr>
        <p:spPr bwMode="auto">
          <a:xfrm>
            <a:off x="2309813" y="4784725"/>
            <a:ext cx="785812" cy="1588"/>
          </a:xfrm>
          <a:prstGeom prst="straightConnector1">
            <a:avLst/>
          </a:prstGeom>
          <a:noFill/>
          <a:ln w="38100" algn="ctr">
            <a:solidFill>
              <a:srgbClr val="00B050"/>
            </a:solidFill>
            <a:miter lim="800000"/>
            <a:tailEnd type="arrow" w="med" len="med"/>
          </a:ln>
        </p:spPr>
      </p:cxnSp>
      <p:sp>
        <p:nvSpPr>
          <p:cNvPr id="24" name="TextBox 23"/>
          <p:cNvSpPr txBox="1"/>
          <p:nvPr/>
        </p:nvSpPr>
        <p:spPr>
          <a:xfrm>
            <a:off x="1595438" y="5000625"/>
            <a:ext cx="785812" cy="521970"/>
          </a:xfrm>
          <a:prstGeom prst="rect">
            <a:avLst/>
          </a:prstGeom>
          <a:noFill/>
        </p:spPr>
        <p:txBody>
          <a:bodyPr>
            <a:spAutoFit/>
          </a:bodyPr>
          <a:lstStyle/>
          <a:p>
            <a:pPr>
              <a:defRPr/>
            </a:pPr>
            <a:r>
              <a:rPr lang="en-US" altLang="zh-CN" sz="2800" b="1" dirty="0">
                <a:solidFill>
                  <a:srgbClr val="00B0F0"/>
                </a:solidFill>
                <a:latin typeface="+mn-lt"/>
                <a:ea typeface="+mn-ea"/>
              </a:rPr>
              <a:t>p2</a:t>
            </a:r>
            <a:endParaRPr lang="zh-CN" altLang="en-US" sz="2800" b="1" dirty="0">
              <a:solidFill>
                <a:srgbClr val="00B0F0"/>
              </a:solidFill>
              <a:latin typeface="+mn-lt"/>
              <a:ea typeface="+mn-ea"/>
            </a:endParaRPr>
          </a:p>
        </p:txBody>
      </p:sp>
      <p:cxnSp>
        <p:nvCxnSpPr>
          <p:cNvPr id="88082" name="直接箭头连接符 24"/>
          <p:cNvCxnSpPr>
            <a:cxnSpLocks noChangeShapeType="1"/>
          </p:cNvCxnSpPr>
          <p:nvPr/>
        </p:nvCxnSpPr>
        <p:spPr bwMode="auto">
          <a:xfrm>
            <a:off x="2309813" y="4929188"/>
            <a:ext cx="785812" cy="1587"/>
          </a:xfrm>
          <a:prstGeom prst="straightConnector1">
            <a:avLst/>
          </a:prstGeom>
          <a:noFill/>
          <a:ln w="38100" algn="ctr">
            <a:solidFill>
              <a:srgbClr val="00B0F0"/>
            </a:solidFill>
            <a:miter lim="800000"/>
            <a:tailEnd type="arrow" w="med" len="med"/>
          </a:ln>
        </p:spPr>
      </p:cxnSp>
      <p:sp>
        <p:nvSpPr>
          <p:cNvPr id="26" name="TextBox 25"/>
          <p:cNvSpPr txBox="1"/>
          <p:nvPr/>
        </p:nvSpPr>
        <p:spPr>
          <a:xfrm>
            <a:off x="1881188" y="1976438"/>
            <a:ext cx="8715375" cy="521970"/>
          </a:xfrm>
          <a:prstGeom prst="rect">
            <a:avLst/>
          </a:prstGeom>
          <a:noFill/>
        </p:spPr>
        <p:txBody>
          <a:bodyPr>
            <a:spAutoFit/>
          </a:bodyPr>
          <a:lstStyle/>
          <a:p>
            <a:pPr>
              <a:defRPr/>
            </a:pPr>
            <a:r>
              <a:rPr lang="en-US" altLang="zh-CN" sz="2800" b="1" dirty="0" err="1">
                <a:solidFill>
                  <a:srgbClr val="00B050"/>
                </a:solidFill>
                <a:latin typeface="+mn-lt"/>
                <a:ea typeface="+mn-ea"/>
              </a:rPr>
              <a:t>scanf</a:t>
            </a:r>
            <a:r>
              <a:rPr lang="en-US" altLang="zh-CN" sz="2800" b="1" dirty="0">
                <a:solidFill>
                  <a:srgbClr val="00B050"/>
                </a:solidFill>
                <a:latin typeface="+mn-lt"/>
                <a:ea typeface="+mn-ea"/>
              </a:rPr>
              <a:t>("%ld,%f",&amp;p1-&gt;num,&amp;p1-&gt;score);</a:t>
            </a:r>
            <a:endParaRPr lang="zh-CN" altLang="en-US" sz="2800" b="1" dirty="0">
              <a:solidFill>
                <a:srgbClr val="00B050"/>
              </a:solidFill>
              <a:latin typeface="+mn-lt"/>
              <a:ea typeface="+mn-ea"/>
            </a:endParaRPr>
          </a:p>
        </p:txBody>
      </p:sp>
      <p:cxnSp>
        <p:nvCxnSpPr>
          <p:cNvPr id="88084" name="直接连接符 31"/>
          <p:cNvCxnSpPr>
            <a:cxnSpLocks noChangeShapeType="1"/>
          </p:cNvCxnSpPr>
          <p:nvPr/>
        </p:nvCxnSpPr>
        <p:spPr bwMode="auto">
          <a:xfrm rot="5400000">
            <a:off x="1916907" y="5322094"/>
            <a:ext cx="785812" cy="0"/>
          </a:xfrm>
          <a:prstGeom prst="line">
            <a:avLst/>
          </a:prstGeom>
          <a:noFill/>
          <a:ln w="38100" algn="ctr">
            <a:solidFill>
              <a:srgbClr val="00B0F0"/>
            </a:solidFill>
            <a:miter lim="800000"/>
          </a:ln>
        </p:spPr>
      </p:cxnSp>
      <p:cxnSp>
        <p:nvCxnSpPr>
          <p:cNvPr id="33" name="直接连接符 32"/>
          <p:cNvCxnSpPr>
            <a:cxnSpLocks noChangeShapeType="1"/>
          </p:cNvCxnSpPr>
          <p:nvPr/>
        </p:nvCxnSpPr>
        <p:spPr bwMode="auto">
          <a:xfrm rot="5400000">
            <a:off x="1916906" y="4250532"/>
            <a:ext cx="785813" cy="0"/>
          </a:xfrm>
          <a:prstGeom prst="line">
            <a:avLst/>
          </a:prstGeom>
          <a:noFill/>
          <a:ln w="38100" algn="ctr">
            <a:solidFill>
              <a:srgbClr val="C00000"/>
            </a:solidFill>
            <a:miter lim="800000"/>
          </a:ln>
        </p:spPr>
      </p:cxnSp>
      <p:sp>
        <p:nvSpPr>
          <p:cNvPr id="14" name="TextBox 13"/>
          <p:cNvSpPr txBox="1"/>
          <p:nvPr/>
        </p:nvSpPr>
        <p:spPr>
          <a:xfrm>
            <a:off x="3167063" y="4572000"/>
            <a:ext cx="1571625" cy="1091565"/>
          </a:xfrm>
          <a:prstGeom prst="rect">
            <a:avLst/>
          </a:prstGeom>
          <a:noFill/>
        </p:spPr>
        <p:txBody>
          <a:bodyPr>
            <a:spAutoFit/>
          </a:bodyPr>
          <a:lstStyle/>
          <a:p>
            <a:pPr algn="ctr">
              <a:lnSpc>
                <a:spcPts val="3900"/>
              </a:lnSpc>
              <a:defRPr/>
            </a:pPr>
            <a:r>
              <a:rPr lang="en-US" altLang="zh-CN" sz="2800" b="1" dirty="0">
                <a:solidFill>
                  <a:srgbClr val="0000CC"/>
                </a:solidFill>
                <a:latin typeface="+mn-lt"/>
                <a:ea typeface="+mn-ea"/>
              </a:rPr>
              <a:t>10101</a:t>
            </a:r>
            <a:endParaRPr lang="en-US" altLang="zh-CN" sz="2800" b="1" dirty="0">
              <a:solidFill>
                <a:srgbClr val="0000CC"/>
              </a:solidFill>
              <a:latin typeface="+mn-lt"/>
              <a:ea typeface="+mn-ea"/>
            </a:endParaRPr>
          </a:p>
          <a:p>
            <a:pPr algn="ctr">
              <a:lnSpc>
                <a:spcPts val="3900"/>
              </a:lnSpc>
              <a:defRPr/>
            </a:pPr>
            <a:r>
              <a:rPr lang="en-US" altLang="zh-CN" sz="2800" b="1" dirty="0">
                <a:solidFill>
                  <a:srgbClr val="0000CC"/>
                </a:solidFill>
                <a:latin typeface="+mn-lt"/>
                <a:ea typeface="+mn-ea"/>
              </a:rPr>
              <a:t>88.5</a:t>
            </a:r>
            <a:endParaRPr lang="zh-CN" altLang="en-US" sz="2800" b="1" dirty="0">
              <a:solidFill>
                <a:srgbClr val="0000CC"/>
              </a:solidFill>
              <a:latin typeface="+mn-lt"/>
              <a:ea typeface="+mn-ea"/>
            </a:endParaRPr>
          </a:p>
        </p:txBody>
      </p:sp>
      <p:pic>
        <p:nvPicPr>
          <p:cNvPr id="88087" name="图片 14" descr="Untitled2.png">
            <a:hlinkClick r:id="rId1" action="ppaction://hlinksldjump"/>
          </p:cNvPr>
          <p:cNvPicPr>
            <a:picLocks noChangeAspect="1"/>
          </p:cNvPicPr>
          <p:nvPr/>
        </p:nvPicPr>
        <p:blipFill>
          <a:blip r:embed="rId2"/>
          <a:srcRect/>
          <a:stretch>
            <a:fillRect/>
          </a:stretch>
        </p:blipFill>
        <p:spPr bwMode="auto">
          <a:xfrm>
            <a:off x="9953625" y="6316663"/>
            <a:ext cx="469900" cy="469900"/>
          </a:xfrm>
          <a:prstGeom prst="rect">
            <a:avLst/>
          </a:prstGeom>
          <a:noFill/>
          <a:ln w="9525">
            <a:noFill/>
            <a:miter lim="800000"/>
            <a:headEnd/>
            <a:tailEnd/>
          </a:ln>
        </p:spPr>
      </p:pic>
    </p:spTree>
  </p:cSld>
  <p:clrMapOvr>
    <a:masterClrMapping/>
  </p:clrMapOvr>
  <p:transition spd="med">
    <p:blind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afterEffect">
                                  <p:stCondLst>
                                    <p:cond delay="0"/>
                                  </p:stCondLst>
                                  <p:childTnLst>
                                    <p:set>
                                      <p:cBhvr>
                                        <p:cTn id="6" dur="1" fill="hold">
                                          <p:stCondLst>
                                            <p:cond delay="0"/>
                                          </p:stCondLst>
                                        </p:cTn>
                                        <p:tgtEl>
                                          <p:spTgt spid="5123">
                                            <p:txEl>
                                              <p:pRg st="3" end="3"/>
                                            </p:txEl>
                                          </p:spTgt>
                                        </p:tgtEl>
                                        <p:attrNameLst>
                                          <p:attrName>style.visibility</p:attrName>
                                        </p:attrNameLst>
                                      </p:cBhvr>
                                      <p:to>
                                        <p:strVal val="visible"/>
                                      </p:to>
                                    </p:set>
                                    <p:animEffect transition="in" filter="blinds(horizontal)">
                                      <p:cBhvr>
                                        <p:cTn id="7" dur="500"/>
                                        <p:tgtEl>
                                          <p:spTgt spid="5123">
                                            <p:txEl>
                                              <p:pRg st="3" end="3"/>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0"/>
                                        </p:tgtEl>
                                        <p:attrNameLst>
                                          <p:attrName>style.visibility</p:attrName>
                                        </p:attrNameLst>
                                      </p:cBhvr>
                                      <p:to>
                                        <p:strVal val="visible"/>
                                      </p:to>
                                    </p:set>
                                    <p:animEffect transition="in" filter="blinds(horizontal)">
                                      <p:cBhvr>
                                        <p:cTn id="12" dur="500"/>
                                        <p:tgtEl>
                                          <p:spTgt spid="20"/>
                                        </p:tgtEl>
                                      </p:cBhvr>
                                    </p:animEffect>
                                  </p:childTnLst>
                                </p:cTn>
                              </p:par>
                            </p:childTnLst>
                          </p:cTn>
                        </p:par>
                        <p:par>
                          <p:cTn id="13" fill="hold">
                            <p:stCondLst>
                              <p:cond delay="500"/>
                            </p:stCondLst>
                            <p:childTnLst>
                              <p:par>
                                <p:cTn id="14" presetID="12" presetClass="entr" presetSubtype="1" fill="hold" nodeType="afterEffect">
                                  <p:stCondLst>
                                    <p:cond delay="0"/>
                                  </p:stCondLst>
                                  <p:childTnLst>
                                    <p:set>
                                      <p:cBhvr>
                                        <p:cTn id="15" dur="1" fill="hold">
                                          <p:stCondLst>
                                            <p:cond delay="0"/>
                                          </p:stCondLst>
                                        </p:cTn>
                                        <p:tgtEl>
                                          <p:spTgt spid="33"/>
                                        </p:tgtEl>
                                        <p:attrNameLst>
                                          <p:attrName>style.visibility</p:attrName>
                                        </p:attrNameLst>
                                      </p:cBhvr>
                                      <p:to>
                                        <p:strVal val="visible"/>
                                      </p:to>
                                    </p:set>
                                    <p:animEffect transition="in" filter="slide(fromTop)">
                                      <p:cBhvr>
                                        <p:cTn id="16" dur="500"/>
                                        <p:tgtEl>
                                          <p:spTgt spid="33"/>
                                        </p:tgtEl>
                                      </p:cBhvr>
                                    </p:animEffect>
                                  </p:childTnLst>
                                </p:cTn>
                              </p:par>
                            </p:childTnLst>
                          </p:cTn>
                        </p:par>
                        <p:par>
                          <p:cTn id="17" fill="hold">
                            <p:stCondLst>
                              <p:cond delay="1000"/>
                            </p:stCondLst>
                            <p:childTnLst>
                              <p:par>
                                <p:cTn id="18" presetID="12" presetClass="entr" presetSubtype="8" fill="hold" nodeType="afterEffect">
                                  <p:stCondLst>
                                    <p:cond delay="0"/>
                                  </p:stCondLst>
                                  <p:childTnLst>
                                    <p:set>
                                      <p:cBhvr>
                                        <p:cTn id="19" dur="1" fill="hold">
                                          <p:stCondLst>
                                            <p:cond delay="0"/>
                                          </p:stCondLst>
                                        </p:cTn>
                                        <p:tgtEl>
                                          <p:spTgt spid="21"/>
                                        </p:tgtEl>
                                        <p:attrNameLst>
                                          <p:attrName>style.visibility</p:attrName>
                                        </p:attrNameLst>
                                      </p:cBhvr>
                                      <p:to>
                                        <p:strVal val="visible"/>
                                      </p:to>
                                    </p:set>
                                    <p:animEffect transition="in" filter="slide(fromLeft)">
                                      <p:cBhvr>
                                        <p:cTn id="20"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8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123" name="Rectangle 3"/>
          <p:cNvSpPr>
            <a:spLocks noGrp="1" noChangeArrowheads="1"/>
          </p:cNvSpPr>
          <p:nvPr>
            <p:ph type="body" idx="1"/>
          </p:nvPr>
        </p:nvSpPr>
        <p:spPr>
          <a:xfrm>
            <a:off x="1666875" y="714375"/>
            <a:ext cx="8358188" cy="1857375"/>
          </a:xfrm>
        </p:spPr>
        <p:txBody>
          <a:bodyPr/>
          <a:lstStyle/>
          <a:p>
            <a:r>
              <a:rPr lang="zh-CN" altLang="zh-CN" smtClean="0"/>
              <a:t>解题思路：</a:t>
            </a:r>
            <a:endParaRPr lang="en-US" altLang="zh-CN" smtClean="0"/>
          </a:p>
          <a:p>
            <a:pPr lvl="1"/>
            <a:r>
              <a:rPr lang="zh-CN" altLang="zh-CN" smtClean="0"/>
              <a:t>再开辟另一个结点并使</a:t>
            </a:r>
            <a:r>
              <a:rPr lang="en-US" altLang="zh-CN" smtClean="0"/>
              <a:t>p1</a:t>
            </a:r>
            <a:r>
              <a:rPr lang="zh-CN" altLang="zh-CN" smtClean="0"/>
              <a:t>指向它，接着输入该结点的数据</a:t>
            </a:r>
            <a:endParaRPr lang="en-US" altLang="zh-CN" smtClean="0"/>
          </a:p>
        </p:txBody>
      </p:sp>
      <p:graphicFrame>
        <p:nvGraphicFramePr>
          <p:cNvPr id="8" name="表格 7"/>
          <p:cNvGraphicFramePr>
            <a:graphicFrameLocks noGrp="1"/>
          </p:cNvGraphicFramePr>
          <p:nvPr/>
        </p:nvGraphicFramePr>
        <p:xfrm>
          <a:off x="3095625" y="4589463"/>
          <a:ext cx="1642745" cy="1554480"/>
        </p:xfrm>
        <a:graphic>
          <a:graphicData uri="http://schemas.openxmlformats.org/drawingml/2006/table">
            <a:tbl>
              <a:tblPr firstRow="1" bandRow="1">
                <a:tableStyleId>{5C22544A-7EE6-4342-B048-85BDC9FD1C3A}</a:tableStyleId>
              </a:tblPr>
              <a:tblGrid>
                <a:gridCol w="1642745"/>
              </a:tblGrid>
              <a:tr h="518160">
                <a:tc>
                  <a:txBody>
                    <a:bodyPr/>
                    <a:lstStyle/>
                    <a:p>
                      <a:pPr algn="ctr"/>
                      <a:endParaRPr lang="zh-CN" altLang="en-US" sz="2800" b="1" dirty="0">
                        <a:solidFill>
                          <a:srgbClr val="0000CC"/>
                        </a:solidFill>
                      </a:endParaRPr>
                    </a:p>
                  </a:txBody>
                  <a:tcPr>
                    <a:lnL w="38100" cap="flat" cmpd="sng" algn="ctr">
                      <a:solidFill>
                        <a:srgbClr val="0000CC"/>
                      </a:solidFill>
                      <a:prstDash val="solid"/>
                      <a:round/>
                      <a:headEnd type="none" w="med" len="med"/>
                      <a:tailEnd type="none" w="med" len="med"/>
                    </a:lnL>
                    <a:lnR w="38100" cap="flat" cmpd="sng" algn="ctr">
                      <a:solidFill>
                        <a:srgbClr val="0000CC"/>
                      </a:solidFill>
                      <a:prstDash val="solid"/>
                      <a:round/>
                      <a:headEnd type="none" w="med" len="med"/>
                      <a:tailEnd type="none" w="med" len="med"/>
                    </a:lnR>
                    <a:lnT w="38100" cap="flat" cmpd="sng" algn="ctr">
                      <a:solidFill>
                        <a:srgbClr val="0000CC"/>
                      </a:solidFill>
                      <a:prstDash val="solid"/>
                      <a:round/>
                      <a:headEnd type="none" w="med" len="med"/>
                      <a:tailEnd type="none" w="med" len="med"/>
                    </a:lnT>
                    <a:lnB w="38100" cap="flat" cmpd="sng" algn="ctr">
                      <a:solidFill>
                        <a:srgbClr val="0000CC"/>
                      </a:solidFill>
                      <a:prstDash val="solid"/>
                      <a:round/>
                      <a:headEnd type="none" w="med" len="med"/>
                      <a:tailEnd type="none" w="med" len="med"/>
                    </a:lnB>
                  </a:tcPr>
                </a:tc>
              </a:tr>
              <a:tr h="518160">
                <a:tc>
                  <a:txBody>
                    <a:bodyPr/>
                    <a:lstStyle/>
                    <a:p>
                      <a:pPr algn="ctr"/>
                      <a:endParaRPr lang="zh-CN" altLang="en-US" sz="2800" b="1" dirty="0">
                        <a:solidFill>
                          <a:srgbClr val="0000CC"/>
                        </a:solidFill>
                      </a:endParaRPr>
                    </a:p>
                  </a:txBody>
                  <a:tcPr>
                    <a:lnL w="38100" cap="flat" cmpd="sng" algn="ctr">
                      <a:solidFill>
                        <a:srgbClr val="0000CC"/>
                      </a:solidFill>
                      <a:prstDash val="solid"/>
                      <a:round/>
                      <a:headEnd type="none" w="med" len="med"/>
                      <a:tailEnd type="none" w="med" len="med"/>
                    </a:lnL>
                    <a:lnR w="38100" cap="flat" cmpd="sng" algn="ctr">
                      <a:solidFill>
                        <a:srgbClr val="0000CC"/>
                      </a:solidFill>
                      <a:prstDash val="solid"/>
                      <a:round/>
                      <a:headEnd type="none" w="med" len="med"/>
                      <a:tailEnd type="none" w="med" len="med"/>
                    </a:lnR>
                    <a:lnT w="38100" cap="flat" cmpd="sng" algn="ctr">
                      <a:solidFill>
                        <a:srgbClr val="0000CC"/>
                      </a:solidFill>
                      <a:prstDash val="solid"/>
                      <a:round/>
                      <a:headEnd type="none" w="med" len="med"/>
                      <a:tailEnd type="none" w="med" len="med"/>
                    </a:lnT>
                    <a:lnB w="38100" cap="flat" cmpd="sng" algn="ctr">
                      <a:solidFill>
                        <a:srgbClr val="0000CC"/>
                      </a:solidFill>
                      <a:prstDash val="solid"/>
                      <a:round/>
                      <a:headEnd type="none" w="med" len="med"/>
                      <a:tailEnd type="none" w="med" len="med"/>
                    </a:lnB>
                  </a:tcPr>
                </a:tc>
              </a:tr>
              <a:tr h="518160">
                <a:tc>
                  <a:txBody>
                    <a:bodyPr/>
                    <a:lstStyle/>
                    <a:p>
                      <a:pPr algn="ctr"/>
                      <a:endParaRPr lang="zh-CN" altLang="en-US" sz="2800" b="1" dirty="0">
                        <a:solidFill>
                          <a:schemeClr val="tx1"/>
                        </a:solidFill>
                      </a:endParaRPr>
                    </a:p>
                  </a:txBody>
                  <a:tcPr>
                    <a:lnL w="38100" cap="flat" cmpd="sng" algn="ctr">
                      <a:solidFill>
                        <a:srgbClr val="0000CC"/>
                      </a:solidFill>
                      <a:prstDash val="solid"/>
                      <a:round/>
                      <a:headEnd type="none" w="med" len="med"/>
                      <a:tailEnd type="none" w="med" len="med"/>
                    </a:lnL>
                    <a:lnR w="38100" cap="flat" cmpd="sng" algn="ctr">
                      <a:solidFill>
                        <a:srgbClr val="0000CC"/>
                      </a:solidFill>
                      <a:prstDash val="solid"/>
                      <a:round/>
                      <a:headEnd type="none" w="med" len="med"/>
                      <a:tailEnd type="none" w="med" len="med"/>
                    </a:lnR>
                    <a:lnT w="38100" cap="flat" cmpd="sng" algn="ctr">
                      <a:solidFill>
                        <a:srgbClr val="0000CC"/>
                      </a:solidFill>
                      <a:prstDash val="solid"/>
                      <a:round/>
                      <a:headEnd type="none" w="med" len="med"/>
                      <a:tailEnd type="none" w="med" len="med"/>
                    </a:lnT>
                    <a:lnB w="38100" cap="flat" cmpd="sng" algn="ctr">
                      <a:solidFill>
                        <a:srgbClr val="0000CC"/>
                      </a:solidFill>
                      <a:prstDash val="solid"/>
                      <a:round/>
                      <a:headEnd type="none" w="med" len="med"/>
                      <a:tailEnd type="none" w="med" len="med"/>
                    </a:lnB>
                  </a:tcPr>
                </a:tc>
              </a:tr>
            </a:tbl>
          </a:graphicData>
        </a:graphic>
      </p:graphicFrame>
      <p:sp>
        <p:nvSpPr>
          <p:cNvPr id="20" name="TextBox 19"/>
          <p:cNvSpPr txBox="1"/>
          <p:nvPr/>
        </p:nvSpPr>
        <p:spPr>
          <a:xfrm>
            <a:off x="2309813" y="3857625"/>
            <a:ext cx="1214437" cy="521970"/>
          </a:xfrm>
          <a:prstGeom prst="rect">
            <a:avLst/>
          </a:prstGeom>
          <a:noFill/>
        </p:spPr>
        <p:txBody>
          <a:bodyPr>
            <a:spAutoFit/>
          </a:bodyPr>
          <a:lstStyle/>
          <a:p>
            <a:pPr>
              <a:defRPr/>
            </a:pPr>
            <a:r>
              <a:rPr lang="en-US" altLang="zh-CN" sz="2800" b="1" dirty="0">
                <a:solidFill>
                  <a:srgbClr val="C00000"/>
                </a:solidFill>
                <a:latin typeface="+mn-lt"/>
                <a:ea typeface="+mn-ea"/>
              </a:rPr>
              <a:t>head</a:t>
            </a:r>
            <a:endParaRPr lang="zh-CN" altLang="en-US" sz="2800" b="1" dirty="0">
              <a:solidFill>
                <a:srgbClr val="C00000"/>
              </a:solidFill>
              <a:latin typeface="+mn-lt"/>
              <a:ea typeface="+mn-ea"/>
            </a:endParaRPr>
          </a:p>
        </p:txBody>
      </p:sp>
      <p:cxnSp>
        <p:nvCxnSpPr>
          <p:cNvPr id="89102" name="直接箭头连接符 20"/>
          <p:cNvCxnSpPr>
            <a:cxnSpLocks noChangeShapeType="1"/>
          </p:cNvCxnSpPr>
          <p:nvPr/>
        </p:nvCxnSpPr>
        <p:spPr bwMode="auto">
          <a:xfrm>
            <a:off x="2309813" y="4643438"/>
            <a:ext cx="785812" cy="1587"/>
          </a:xfrm>
          <a:prstGeom prst="straightConnector1">
            <a:avLst/>
          </a:prstGeom>
          <a:noFill/>
          <a:ln w="38100" algn="ctr">
            <a:solidFill>
              <a:srgbClr val="C00000"/>
            </a:solidFill>
            <a:miter lim="800000"/>
            <a:tailEnd type="arrow" w="med" len="med"/>
          </a:ln>
        </p:spPr>
      </p:cxnSp>
      <p:sp>
        <p:nvSpPr>
          <p:cNvPr id="29" name="TextBox 28"/>
          <p:cNvSpPr txBox="1"/>
          <p:nvPr/>
        </p:nvSpPr>
        <p:spPr>
          <a:xfrm>
            <a:off x="1666875" y="4405313"/>
            <a:ext cx="785813" cy="521970"/>
          </a:xfrm>
          <a:prstGeom prst="rect">
            <a:avLst/>
          </a:prstGeom>
          <a:noFill/>
        </p:spPr>
        <p:txBody>
          <a:bodyPr>
            <a:spAutoFit/>
          </a:bodyPr>
          <a:lstStyle/>
          <a:p>
            <a:pPr>
              <a:defRPr/>
            </a:pPr>
            <a:r>
              <a:rPr lang="en-US" altLang="zh-CN" sz="2800" b="1" dirty="0">
                <a:solidFill>
                  <a:srgbClr val="00B050"/>
                </a:solidFill>
                <a:latin typeface="+mn-lt"/>
                <a:ea typeface="+mn-ea"/>
              </a:rPr>
              <a:t>p1</a:t>
            </a:r>
            <a:endParaRPr lang="zh-CN" altLang="en-US" sz="2800" b="1" dirty="0">
              <a:solidFill>
                <a:srgbClr val="00B050"/>
              </a:solidFill>
              <a:latin typeface="+mn-lt"/>
              <a:ea typeface="+mn-ea"/>
            </a:endParaRPr>
          </a:p>
        </p:txBody>
      </p:sp>
      <p:cxnSp>
        <p:nvCxnSpPr>
          <p:cNvPr id="89104" name="直接箭头连接符 29"/>
          <p:cNvCxnSpPr>
            <a:cxnSpLocks noChangeShapeType="1"/>
          </p:cNvCxnSpPr>
          <p:nvPr/>
        </p:nvCxnSpPr>
        <p:spPr bwMode="auto">
          <a:xfrm>
            <a:off x="2309813" y="4784725"/>
            <a:ext cx="785812" cy="1588"/>
          </a:xfrm>
          <a:prstGeom prst="straightConnector1">
            <a:avLst/>
          </a:prstGeom>
          <a:noFill/>
          <a:ln w="38100" algn="ctr">
            <a:solidFill>
              <a:srgbClr val="00B050"/>
            </a:solidFill>
            <a:miter lim="800000"/>
            <a:tailEnd type="arrow" w="med" len="med"/>
          </a:ln>
        </p:spPr>
      </p:cxnSp>
      <p:sp>
        <p:nvSpPr>
          <p:cNvPr id="24" name="TextBox 23"/>
          <p:cNvSpPr txBox="1"/>
          <p:nvPr/>
        </p:nvSpPr>
        <p:spPr>
          <a:xfrm>
            <a:off x="1595438" y="5000625"/>
            <a:ext cx="785812" cy="521970"/>
          </a:xfrm>
          <a:prstGeom prst="rect">
            <a:avLst/>
          </a:prstGeom>
          <a:noFill/>
        </p:spPr>
        <p:txBody>
          <a:bodyPr>
            <a:spAutoFit/>
          </a:bodyPr>
          <a:lstStyle/>
          <a:p>
            <a:pPr>
              <a:defRPr/>
            </a:pPr>
            <a:r>
              <a:rPr lang="en-US" altLang="zh-CN" sz="2800" b="1" dirty="0">
                <a:solidFill>
                  <a:srgbClr val="00B0F0"/>
                </a:solidFill>
                <a:latin typeface="+mn-lt"/>
                <a:ea typeface="+mn-ea"/>
              </a:rPr>
              <a:t>p2</a:t>
            </a:r>
            <a:endParaRPr lang="zh-CN" altLang="en-US" sz="2800" b="1" dirty="0">
              <a:solidFill>
                <a:srgbClr val="00B0F0"/>
              </a:solidFill>
              <a:latin typeface="+mn-lt"/>
              <a:ea typeface="+mn-ea"/>
            </a:endParaRPr>
          </a:p>
        </p:txBody>
      </p:sp>
      <p:cxnSp>
        <p:nvCxnSpPr>
          <p:cNvPr id="89106" name="直接箭头连接符 24"/>
          <p:cNvCxnSpPr>
            <a:cxnSpLocks noChangeShapeType="1"/>
          </p:cNvCxnSpPr>
          <p:nvPr/>
        </p:nvCxnSpPr>
        <p:spPr bwMode="auto">
          <a:xfrm>
            <a:off x="2309813" y="4929188"/>
            <a:ext cx="785812" cy="1587"/>
          </a:xfrm>
          <a:prstGeom prst="straightConnector1">
            <a:avLst/>
          </a:prstGeom>
          <a:noFill/>
          <a:ln w="38100" algn="ctr">
            <a:solidFill>
              <a:srgbClr val="00B0F0"/>
            </a:solidFill>
            <a:miter lim="800000"/>
            <a:tailEnd type="arrow" w="med" len="med"/>
          </a:ln>
        </p:spPr>
      </p:cxnSp>
      <p:sp>
        <p:nvSpPr>
          <p:cNvPr id="22" name="TextBox 21"/>
          <p:cNvSpPr txBox="1"/>
          <p:nvPr/>
        </p:nvSpPr>
        <p:spPr>
          <a:xfrm>
            <a:off x="3167063" y="4572000"/>
            <a:ext cx="1571625" cy="1091565"/>
          </a:xfrm>
          <a:prstGeom prst="rect">
            <a:avLst/>
          </a:prstGeom>
          <a:noFill/>
        </p:spPr>
        <p:txBody>
          <a:bodyPr>
            <a:spAutoFit/>
          </a:bodyPr>
          <a:lstStyle/>
          <a:p>
            <a:pPr algn="ctr">
              <a:lnSpc>
                <a:spcPts val="3900"/>
              </a:lnSpc>
              <a:defRPr/>
            </a:pPr>
            <a:r>
              <a:rPr lang="en-US" altLang="zh-CN" sz="2800" b="1" dirty="0">
                <a:solidFill>
                  <a:srgbClr val="0000CC"/>
                </a:solidFill>
                <a:latin typeface="+mn-lt"/>
                <a:ea typeface="+mn-ea"/>
              </a:rPr>
              <a:t>10101</a:t>
            </a:r>
            <a:endParaRPr lang="en-US" altLang="zh-CN" sz="2800" b="1" dirty="0">
              <a:solidFill>
                <a:srgbClr val="0000CC"/>
              </a:solidFill>
              <a:latin typeface="+mn-lt"/>
              <a:ea typeface="+mn-ea"/>
            </a:endParaRPr>
          </a:p>
          <a:p>
            <a:pPr algn="ctr">
              <a:lnSpc>
                <a:spcPts val="3900"/>
              </a:lnSpc>
              <a:defRPr/>
            </a:pPr>
            <a:r>
              <a:rPr lang="en-US" altLang="zh-CN" sz="2800" b="1" dirty="0">
                <a:solidFill>
                  <a:srgbClr val="0000CC"/>
                </a:solidFill>
                <a:latin typeface="+mn-lt"/>
                <a:ea typeface="+mn-ea"/>
              </a:rPr>
              <a:t>88.5</a:t>
            </a:r>
            <a:endParaRPr lang="zh-CN" altLang="en-US" sz="2800" b="1" dirty="0">
              <a:solidFill>
                <a:srgbClr val="0000CC"/>
              </a:solidFill>
              <a:latin typeface="+mn-lt"/>
              <a:ea typeface="+mn-ea"/>
            </a:endParaRPr>
          </a:p>
        </p:txBody>
      </p:sp>
      <p:cxnSp>
        <p:nvCxnSpPr>
          <p:cNvPr id="89108" name="直接连接符 31"/>
          <p:cNvCxnSpPr>
            <a:cxnSpLocks noChangeShapeType="1"/>
          </p:cNvCxnSpPr>
          <p:nvPr/>
        </p:nvCxnSpPr>
        <p:spPr bwMode="auto">
          <a:xfrm rot="5400000">
            <a:off x="1916907" y="5322094"/>
            <a:ext cx="785812" cy="0"/>
          </a:xfrm>
          <a:prstGeom prst="line">
            <a:avLst/>
          </a:prstGeom>
          <a:noFill/>
          <a:ln w="38100" algn="ctr">
            <a:solidFill>
              <a:srgbClr val="00B0F0"/>
            </a:solidFill>
            <a:miter lim="800000"/>
          </a:ln>
        </p:spPr>
      </p:cxnSp>
      <p:cxnSp>
        <p:nvCxnSpPr>
          <p:cNvPr id="89109" name="直接连接符 32"/>
          <p:cNvCxnSpPr>
            <a:cxnSpLocks noChangeShapeType="1"/>
          </p:cNvCxnSpPr>
          <p:nvPr/>
        </p:nvCxnSpPr>
        <p:spPr bwMode="auto">
          <a:xfrm rot="5400000">
            <a:off x="1916906" y="4250532"/>
            <a:ext cx="785813" cy="0"/>
          </a:xfrm>
          <a:prstGeom prst="line">
            <a:avLst/>
          </a:prstGeom>
          <a:noFill/>
          <a:ln w="38100" algn="ctr">
            <a:solidFill>
              <a:srgbClr val="C00000"/>
            </a:solidFill>
            <a:miter lim="800000"/>
          </a:ln>
        </p:spPr>
      </p:cxnSp>
      <p:graphicFrame>
        <p:nvGraphicFramePr>
          <p:cNvPr id="14" name="表格 13"/>
          <p:cNvGraphicFramePr>
            <a:graphicFrameLocks noGrp="1"/>
          </p:cNvGraphicFramePr>
          <p:nvPr/>
        </p:nvGraphicFramePr>
        <p:xfrm>
          <a:off x="5381625" y="4589463"/>
          <a:ext cx="1642745" cy="1554480"/>
        </p:xfrm>
        <a:graphic>
          <a:graphicData uri="http://schemas.openxmlformats.org/drawingml/2006/table">
            <a:tbl>
              <a:tblPr firstRow="1" bandRow="1">
                <a:tableStyleId>{5C22544A-7EE6-4342-B048-85BDC9FD1C3A}</a:tableStyleId>
              </a:tblPr>
              <a:tblGrid>
                <a:gridCol w="1642745"/>
              </a:tblGrid>
              <a:tr h="518160">
                <a:tc>
                  <a:txBody>
                    <a:bodyPr/>
                    <a:lstStyle/>
                    <a:p>
                      <a:pPr algn="ctr"/>
                      <a:endParaRPr lang="zh-CN" altLang="en-US" sz="2800" b="1" dirty="0">
                        <a:solidFill>
                          <a:srgbClr val="0000CC"/>
                        </a:solidFill>
                      </a:endParaRPr>
                    </a:p>
                  </a:txBody>
                  <a:tcPr>
                    <a:lnL w="38100" cap="flat" cmpd="sng" algn="ctr">
                      <a:solidFill>
                        <a:srgbClr val="0000CC"/>
                      </a:solidFill>
                      <a:prstDash val="solid"/>
                      <a:round/>
                      <a:headEnd type="none" w="med" len="med"/>
                      <a:tailEnd type="none" w="med" len="med"/>
                    </a:lnL>
                    <a:lnR w="38100" cap="flat" cmpd="sng" algn="ctr">
                      <a:solidFill>
                        <a:srgbClr val="0000CC"/>
                      </a:solidFill>
                      <a:prstDash val="solid"/>
                      <a:round/>
                      <a:headEnd type="none" w="med" len="med"/>
                      <a:tailEnd type="none" w="med" len="med"/>
                    </a:lnR>
                    <a:lnT w="38100" cap="flat" cmpd="sng" algn="ctr">
                      <a:solidFill>
                        <a:srgbClr val="0000CC"/>
                      </a:solidFill>
                      <a:prstDash val="solid"/>
                      <a:round/>
                      <a:headEnd type="none" w="med" len="med"/>
                      <a:tailEnd type="none" w="med" len="med"/>
                    </a:lnT>
                    <a:lnB w="38100" cap="flat" cmpd="sng" algn="ctr">
                      <a:solidFill>
                        <a:srgbClr val="0000CC"/>
                      </a:solidFill>
                      <a:prstDash val="solid"/>
                      <a:round/>
                      <a:headEnd type="none" w="med" len="med"/>
                      <a:tailEnd type="none" w="med" len="med"/>
                    </a:lnB>
                  </a:tcPr>
                </a:tc>
              </a:tr>
              <a:tr h="518160">
                <a:tc>
                  <a:txBody>
                    <a:bodyPr/>
                    <a:lstStyle/>
                    <a:p>
                      <a:pPr algn="ctr"/>
                      <a:endParaRPr lang="zh-CN" altLang="en-US" sz="2800" b="1" dirty="0">
                        <a:solidFill>
                          <a:srgbClr val="0000CC"/>
                        </a:solidFill>
                      </a:endParaRPr>
                    </a:p>
                  </a:txBody>
                  <a:tcPr>
                    <a:lnL w="38100" cap="flat" cmpd="sng" algn="ctr">
                      <a:solidFill>
                        <a:srgbClr val="0000CC"/>
                      </a:solidFill>
                      <a:prstDash val="solid"/>
                      <a:round/>
                      <a:headEnd type="none" w="med" len="med"/>
                      <a:tailEnd type="none" w="med" len="med"/>
                    </a:lnL>
                    <a:lnR w="38100" cap="flat" cmpd="sng" algn="ctr">
                      <a:solidFill>
                        <a:srgbClr val="0000CC"/>
                      </a:solidFill>
                      <a:prstDash val="solid"/>
                      <a:round/>
                      <a:headEnd type="none" w="med" len="med"/>
                      <a:tailEnd type="none" w="med" len="med"/>
                    </a:lnR>
                    <a:lnT w="38100" cap="flat" cmpd="sng" algn="ctr">
                      <a:solidFill>
                        <a:srgbClr val="0000CC"/>
                      </a:solidFill>
                      <a:prstDash val="solid"/>
                      <a:round/>
                      <a:headEnd type="none" w="med" len="med"/>
                      <a:tailEnd type="none" w="med" len="med"/>
                    </a:lnT>
                    <a:lnB w="38100" cap="flat" cmpd="sng" algn="ctr">
                      <a:solidFill>
                        <a:srgbClr val="0000CC"/>
                      </a:solidFill>
                      <a:prstDash val="solid"/>
                      <a:round/>
                      <a:headEnd type="none" w="med" len="med"/>
                      <a:tailEnd type="none" w="med" len="med"/>
                    </a:lnB>
                  </a:tcPr>
                </a:tc>
              </a:tr>
              <a:tr h="518160">
                <a:tc>
                  <a:txBody>
                    <a:bodyPr/>
                    <a:lstStyle/>
                    <a:p>
                      <a:pPr algn="ctr"/>
                      <a:endParaRPr lang="zh-CN" altLang="en-US" sz="2800" b="1" dirty="0">
                        <a:solidFill>
                          <a:schemeClr val="tx1"/>
                        </a:solidFill>
                      </a:endParaRPr>
                    </a:p>
                  </a:txBody>
                  <a:tcPr>
                    <a:lnL w="38100" cap="flat" cmpd="sng" algn="ctr">
                      <a:solidFill>
                        <a:srgbClr val="0000CC"/>
                      </a:solidFill>
                      <a:prstDash val="solid"/>
                      <a:round/>
                      <a:headEnd type="none" w="med" len="med"/>
                      <a:tailEnd type="none" w="med" len="med"/>
                    </a:lnL>
                    <a:lnR w="38100" cap="flat" cmpd="sng" algn="ctr">
                      <a:solidFill>
                        <a:srgbClr val="0000CC"/>
                      </a:solidFill>
                      <a:prstDash val="solid"/>
                      <a:round/>
                      <a:headEnd type="none" w="med" len="med"/>
                      <a:tailEnd type="none" w="med" len="med"/>
                    </a:lnR>
                    <a:lnT w="38100" cap="flat" cmpd="sng" algn="ctr">
                      <a:solidFill>
                        <a:srgbClr val="0000CC"/>
                      </a:solidFill>
                      <a:prstDash val="solid"/>
                      <a:round/>
                      <a:headEnd type="none" w="med" len="med"/>
                      <a:tailEnd type="none" w="med" len="med"/>
                    </a:lnT>
                    <a:lnB w="38100" cap="flat" cmpd="sng" algn="ctr">
                      <a:solidFill>
                        <a:srgbClr val="0000CC"/>
                      </a:solidFill>
                      <a:prstDash val="solid"/>
                      <a:round/>
                      <a:headEnd type="none" w="med" len="med"/>
                      <a:tailEnd type="none" w="med" len="med"/>
                    </a:lnB>
                  </a:tcPr>
                </a:tc>
              </a:tr>
            </a:tbl>
          </a:graphicData>
        </a:graphic>
      </p:graphicFrame>
      <p:pic>
        <p:nvPicPr>
          <p:cNvPr id="89120" name="图片 14" descr="Untitled2.png">
            <a:hlinkClick r:id="rId1" action="ppaction://hlinksldjump"/>
          </p:cNvPr>
          <p:cNvPicPr>
            <a:picLocks noChangeAspect="1"/>
          </p:cNvPicPr>
          <p:nvPr/>
        </p:nvPicPr>
        <p:blipFill>
          <a:blip r:embed="rId2"/>
          <a:srcRect/>
          <a:stretch>
            <a:fillRect/>
          </a:stretch>
        </p:blipFill>
        <p:spPr bwMode="auto">
          <a:xfrm>
            <a:off x="9953625" y="6316663"/>
            <a:ext cx="469900" cy="469900"/>
          </a:xfrm>
          <a:prstGeom prst="rect">
            <a:avLst/>
          </a:prstGeom>
          <a:noFill/>
          <a:ln w="9525">
            <a:noFill/>
            <a:miter lim="800000"/>
            <a:headEnd/>
            <a:tailEnd/>
          </a:ln>
        </p:spPr>
      </p:pic>
    </p:spTree>
  </p:cSld>
  <p:clrMapOvr>
    <a:masterClrMapping/>
  </p:clrMapOvr>
  <p:transition spd="med">
    <p:blind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afterEffect">
                                  <p:stCondLst>
                                    <p:cond delay="0"/>
                                  </p:stCondLst>
                                  <p:childTnLst>
                                    <p:set>
                                      <p:cBhvr>
                                        <p:cTn id="6" dur="1" fill="hold">
                                          <p:stCondLst>
                                            <p:cond delay="0"/>
                                          </p:stCondLst>
                                        </p:cTn>
                                        <p:tgtEl>
                                          <p:spTgt spid="5123">
                                            <p:txEl>
                                              <p:pRg st="1" end="1"/>
                                            </p:txEl>
                                          </p:spTgt>
                                        </p:tgtEl>
                                        <p:attrNameLst>
                                          <p:attrName>style.visibility</p:attrName>
                                        </p:attrNameLst>
                                      </p:cBhvr>
                                      <p:to>
                                        <p:strVal val="visible"/>
                                      </p:to>
                                    </p:set>
                                    <p:animEffect transition="in" filter="blinds(horizontal)">
                                      <p:cBhvr>
                                        <p:cTn id="7" dur="500"/>
                                        <p:tgtEl>
                                          <p:spTgt spid="512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blinds(horizontal)">
                                      <p:cBhvr>
                                        <p:cTn id="1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90114" name="Rectangle 3"/>
          <p:cNvSpPr>
            <a:spLocks noGrp="1" noChangeArrowheads="1"/>
          </p:cNvSpPr>
          <p:nvPr>
            <p:ph type="body" idx="1"/>
          </p:nvPr>
        </p:nvSpPr>
        <p:spPr>
          <a:xfrm>
            <a:off x="1666875" y="714375"/>
            <a:ext cx="8358188" cy="1857375"/>
          </a:xfrm>
        </p:spPr>
        <p:txBody>
          <a:bodyPr/>
          <a:lstStyle/>
          <a:p>
            <a:r>
              <a:rPr lang="zh-CN" altLang="zh-CN" smtClean="0"/>
              <a:t>解题思路：</a:t>
            </a:r>
            <a:endParaRPr lang="en-US" altLang="zh-CN" smtClean="0"/>
          </a:p>
          <a:p>
            <a:pPr lvl="1"/>
            <a:r>
              <a:rPr lang="zh-CN" altLang="zh-CN" smtClean="0"/>
              <a:t>再开辟另一个结点并使</a:t>
            </a:r>
            <a:r>
              <a:rPr lang="en-US" altLang="zh-CN" smtClean="0"/>
              <a:t>p1</a:t>
            </a:r>
            <a:r>
              <a:rPr lang="zh-CN" altLang="zh-CN" smtClean="0"/>
              <a:t>指向它，接着输入该结点的数据</a:t>
            </a:r>
            <a:endParaRPr lang="en-US" altLang="zh-CN" smtClean="0"/>
          </a:p>
        </p:txBody>
      </p:sp>
      <p:graphicFrame>
        <p:nvGraphicFramePr>
          <p:cNvPr id="8" name="表格 7"/>
          <p:cNvGraphicFramePr>
            <a:graphicFrameLocks noGrp="1"/>
          </p:cNvGraphicFramePr>
          <p:nvPr/>
        </p:nvGraphicFramePr>
        <p:xfrm>
          <a:off x="3095625" y="4589463"/>
          <a:ext cx="1642745" cy="1554480"/>
        </p:xfrm>
        <a:graphic>
          <a:graphicData uri="http://schemas.openxmlformats.org/drawingml/2006/table">
            <a:tbl>
              <a:tblPr firstRow="1" bandRow="1">
                <a:tableStyleId>{5C22544A-7EE6-4342-B048-85BDC9FD1C3A}</a:tableStyleId>
              </a:tblPr>
              <a:tblGrid>
                <a:gridCol w="1642745"/>
              </a:tblGrid>
              <a:tr h="518160">
                <a:tc>
                  <a:txBody>
                    <a:bodyPr/>
                    <a:lstStyle/>
                    <a:p>
                      <a:pPr algn="ctr"/>
                      <a:endParaRPr lang="zh-CN" altLang="en-US" sz="2800" b="1" dirty="0">
                        <a:solidFill>
                          <a:srgbClr val="0000CC"/>
                        </a:solidFill>
                      </a:endParaRPr>
                    </a:p>
                  </a:txBody>
                  <a:tcPr>
                    <a:lnL w="38100" cap="flat" cmpd="sng" algn="ctr">
                      <a:solidFill>
                        <a:srgbClr val="0000CC"/>
                      </a:solidFill>
                      <a:prstDash val="solid"/>
                      <a:round/>
                      <a:headEnd type="none" w="med" len="med"/>
                      <a:tailEnd type="none" w="med" len="med"/>
                    </a:lnL>
                    <a:lnR w="38100" cap="flat" cmpd="sng" algn="ctr">
                      <a:solidFill>
                        <a:srgbClr val="0000CC"/>
                      </a:solidFill>
                      <a:prstDash val="solid"/>
                      <a:round/>
                      <a:headEnd type="none" w="med" len="med"/>
                      <a:tailEnd type="none" w="med" len="med"/>
                    </a:lnR>
                    <a:lnT w="38100" cap="flat" cmpd="sng" algn="ctr">
                      <a:solidFill>
                        <a:srgbClr val="0000CC"/>
                      </a:solidFill>
                      <a:prstDash val="solid"/>
                      <a:round/>
                      <a:headEnd type="none" w="med" len="med"/>
                      <a:tailEnd type="none" w="med" len="med"/>
                    </a:lnT>
                    <a:lnB w="38100" cap="flat" cmpd="sng" algn="ctr">
                      <a:solidFill>
                        <a:srgbClr val="0000CC"/>
                      </a:solidFill>
                      <a:prstDash val="solid"/>
                      <a:round/>
                      <a:headEnd type="none" w="med" len="med"/>
                      <a:tailEnd type="none" w="med" len="med"/>
                    </a:lnB>
                  </a:tcPr>
                </a:tc>
              </a:tr>
              <a:tr h="518160">
                <a:tc>
                  <a:txBody>
                    <a:bodyPr/>
                    <a:lstStyle/>
                    <a:p>
                      <a:pPr algn="ctr"/>
                      <a:endParaRPr lang="zh-CN" altLang="en-US" sz="2800" b="1" dirty="0">
                        <a:solidFill>
                          <a:srgbClr val="0000CC"/>
                        </a:solidFill>
                      </a:endParaRPr>
                    </a:p>
                  </a:txBody>
                  <a:tcPr>
                    <a:lnL w="38100" cap="flat" cmpd="sng" algn="ctr">
                      <a:solidFill>
                        <a:srgbClr val="0000CC"/>
                      </a:solidFill>
                      <a:prstDash val="solid"/>
                      <a:round/>
                      <a:headEnd type="none" w="med" len="med"/>
                      <a:tailEnd type="none" w="med" len="med"/>
                    </a:lnL>
                    <a:lnR w="38100" cap="flat" cmpd="sng" algn="ctr">
                      <a:solidFill>
                        <a:srgbClr val="0000CC"/>
                      </a:solidFill>
                      <a:prstDash val="solid"/>
                      <a:round/>
                      <a:headEnd type="none" w="med" len="med"/>
                      <a:tailEnd type="none" w="med" len="med"/>
                    </a:lnR>
                    <a:lnT w="38100" cap="flat" cmpd="sng" algn="ctr">
                      <a:solidFill>
                        <a:srgbClr val="0000CC"/>
                      </a:solidFill>
                      <a:prstDash val="solid"/>
                      <a:round/>
                      <a:headEnd type="none" w="med" len="med"/>
                      <a:tailEnd type="none" w="med" len="med"/>
                    </a:lnT>
                    <a:lnB w="38100" cap="flat" cmpd="sng" algn="ctr">
                      <a:solidFill>
                        <a:srgbClr val="0000CC"/>
                      </a:solidFill>
                      <a:prstDash val="solid"/>
                      <a:round/>
                      <a:headEnd type="none" w="med" len="med"/>
                      <a:tailEnd type="none" w="med" len="med"/>
                    </a:lnB>
                  </a:tcPr>
                </a:tc>
              </a:tr>
              <a:tr h="518160">
                <a:tc>
                  <a:txBody>
                    <a:bodyPr/>
                    <a:lstStyle/>
                    <a:p>
                      <a:pPr algn="ctr"/>
                      <a:endParaRPr lang="zh-CN" altLang="en-US" sz="2800" b="1" dirty="0">
                        <a:solidFill>
                          <a:schemeClr val="tx1"/>
                        </a:solidFill>
                      </a:endParaRPr>
                    </a:p>
                  </a:txBody>
                  <a:tcPr>
                    <a:lnL w="38100" cap="flat" cmpd="sng" algn="ctr">
                      <a:solidFill>
                        <a:srgbClr val="0000CC"/>
                      </a:solidFill>
                      <a:prstDash val="solid"/>
                      <a:round/>
                      <a:headEnd type="none" w="med" len="med"/>
                      <a:tailEnd type="none" w="med" len="med"/>
                    </a:lnL>
                    <a:lnR w="38100" cap="flat" cmpd="sng" algn="ctr">
                      <a:solidFill>
                        <a:srgbClr val="0000CC"/>
                      </a:solidFill>
                      <a:prstDash val="solid"/>
                      <a:round/>
                      <a:headEnd type="none" w="med" len="med"/>
                      <a:tailEnd type="none" w="med" len="med"/>
                    </a:lnR>
                    <a:lnT w="38100" cap="flat" cmpd="sng" algn="ctr">
                      <a:solidFill>
                        <a:srgbClr val="0000CC"/>
                      </a:solidFill>
                      <a:prstDash val="solid"/>
                      <a:round/>
                      <a:headEnd type="none" w="med" len="med"/>
                      <a:tailEnd type="none" w="med" len="med"/>
                    </a:lnT>
                    <a:lnB w="38100" cap="flat" cmpd="sng" algn="ctr">
                      <a:solidFill>
                        <a:srgbClr val="0000CC"/>
                      </a:solidFill>
                      <a:prstDash val="solid"/>
                      <a:round/>
                      <a:headEnd type="none" w="med" len="med"/>
                      <a:tailEnd type="none" w="med" len="med"/>
                    </a:lnB>
                  </a:tcPr>
                </a:tc>
              </a:tr>
            </a:tbl>
          </a:graphicData>
        </a:graphic>
      </p:graphicFrame>
      <p:sp>
        <p:nvSpPr>
          <p:cNvPr id="20" name="TextBox 19"/>
          <p:cNvSpPr txBox="1"/>
          <p:nvPr/>
        </p:nvSpPr>
        <p:spPr>
          <a:xfrm>
            <a:off x="2309813" y="3857625"/>
            <a:ext cx="1214437" cy="521970"/>
          </a:xfrm>
          <a:prstGeom prst="rect">
            <a:avLst/>
          </a:prstGeom>
          <a:noFill/>
        </p:spPr>
        <p:txBody>
          <a:bodyPr>
            <a:spAutoFit/>
          </a:bodyPr>
          <a:lstStyle/>
          <a:p>
            <a:pPr>
              <a:defRPr/>
            </a:pPr>
            <a:r>
              <a:rPr lang="en-US" altLang="zh-CN" sz="2800" b="1" dirty="0">
                <a:solidFill>
                  <a:srgbClr val="C00000"/>
                </a:solidFill>
                <a:latin typeface="+mn-lt"/>
                <a:ea typeface="+mn-ea"/>
              </a:rPr>
              <a:t>head</a:t>
            </a:r>
            <a:endParaRPr lang="zh-CN" altLang="en-US" sz="2800" b="1" dirty="0">
              <a:solidFill>
                <a:srgbClr val="C00000"/>
              </a:solidFill>
              <a:latin typeface="+mn-lt"/>
              <a:ea typeface="+mn-ea"/>
            </a:endParaRPr>
          </a:p>
        </p:txBody>
      </p:sp>
      <p:cxnSp>
        <p:nvCxnSpPr>
          <p:cNvPr id="90126" name="直接箭头连接符 20"/>
          <p:cNvCxnSpPr>
            <a:cxnSpLocks noChangeShapeType="1"/>
          </p:cNvCxnSpPr>
          <p:nvPr/>
        </p:nvCxnSpPr>
        <p:spPr bwMode="auto">
          <a:xfrm>
            <a:off x="2309813" y="4643438"/>
            <a:ext cx="785812" cy="1587"/>
          </a:xfrm>
          <a:prstGeom prst="straightConnector1">
            <a:avLst/>
          </a:prstGeom>
          <a:noFill/>
          <a:ln w="38100" algn="ctr">
            <a:solidFill>
              <a:srgbClr val="C00000"/>
            </a:solidFill>
            <a:miter lim="800000"/>
            <a:tailEnd type="arrow" w="med" len="med"/>
          </a:ln>
        </p:spPr>
      </p:cxnSp>
      <p:sp>
        <p:nvSpPr>
          <p:cNvPr id="29" name="TextBox 28"/>
          <p:cNvSpPr txBox="1"/>
          <p:nvPr/>
        </p:nvSpPr>
        <p:spPr>
          <a:xfrm>
            <a:off x="4238625" y="3929063"/>
            <a:ext cx="785813" cy="521970"/>
          </a:xfrm>
          <a:prstGeom prst="rect">
            <a:avLst/>
          </a:prstGeom>
          <a:noFill/>
        </p:spPr>
        <p:txBody>
          <a:bodyPr>
            <a:spAutoFit/>
          </a:bodyPr>
          <a:lstStyle/>
          <a:p>
            <a:pPr>
              <a:defRPr/>
            </a:pPr>
            <a:r>
              <a:rPr lang="en-US" altLang="zh-CN" sz="2800" b="1" dirty="0">
                <a:solidFill>
                  <a:srgbClr val="00B050"/>
                </a:solidFill>
                <a:latin typeface="+mn-lt"/>
                <a:ea typeface="+mn-ea"/>
              </a:rPr>
              <a:t>p1</a:t>
            </a:r>
            <a:endParaRPr lang="zh-CN" altLang="en-US" sz="2800" b="1" dirty="0">
              <a:solidFill>
                <a:srgbClr val="00B050"/>
              </a:solidFill>
              <a:latin typeface="+mn-lt"/>
              <a:ea typeface="+mn-ea"/>
            </a:endParaRPr>
          </a:p>
        </p:txBody>
      </p:sp>
      <p:cxnSp>
        <p:nvCxnSpPr>
          <p:cNvPr id="30" name="直接箭头连接符 29"/>
          <p:cNvCxnSpPr>
            <a:cxnSpLocks noChangeShapeType="1"/>
          </p:cNvCxnSpPr>
          <p:nvPr/>
        </p:nvCxnSpPr>
        <p:spPr bwMode="auto">
          <a:xfrm>
            <a:off x="4953000" y="4856163"/>
            <a:ext cx="428625" cy="1587"/>
          </a:xfrm>
          <a:prstGeom prst="straightConnector1">
            <a:avLst/>
          </a:prstGeom>
          <a:noFill/>
          <a:ln w="38100" algn="ctr">
            <a:solidFill>
              <a:srgbClr val="00B050"/>
            </a:solidFill>
            <a:miter lim="800000"/>
            <a:tailEnd type="arrow" w="med" len="med"/>
          </a:ln>
        </p:spPr>
      </p:cxnSp>
      <p:sp>
        <p:nvSpPr>
          <p:cNvPr id="24" name="TextBox 23"/>
          <p:cNvSpPr txBox="1"/>
          <p:nvPr/>
        </p:nvSpPr>
        <p:spPr>
          <a:xfrm>
            <a:off x="1595438" y="5000625"/>
            <a:ext cx="785812" cy="521970"/>
          </a:xfrm>
          <a:prstGeom prst="rect">
            <a:avLst/>
          </a:prstGeom>
          <a:noFill/>
        </p:spPr>
        <p:txBody>
          <a:bodyPr>
            <a:spAutoFit/>
          </a:bodyPr>
          <a:lstStyle/>
          <a:p>
            <a:pPr>
              <a:defRPr/>
            </a:pPr>
            <a:r>
              <a:rPr lang="en-US" altLang="zh-CN" sz="2800" b="1" dirty="0">
                <a:solidFill>
                  <a:srgbClr val="00B0F0"/>
                </a:solidFill>
                <a:latin typeface="+mn-lt"/>
                <a:ea typeface="+mn-ea"/>
              </a:rPr>
              <a:t>p2</a:t>
            </a:r>
            <a:endParaRPr lang="zh-CN" altLang="en-US" sz="2800" b="1" dirty="0">
              <a:solidFill>
                <a:srgbClr val="00B0F0"/>
              </a:solidFill>
              <a:latin typeface="+mn-lt"/>
              <a:ea typeface="+mn-ea"/>
            </a:endParaRPr>
          </a:p>
        </p:txBody>
      </p:sp>
      <p:cxnSp>
        <p:nvCxnSpPr>
          <p:cNvPr id="90130" name="直接箭头连接符 24"/>
          <p:cNvCxnSpPr>
            <a:cxnSpLocks noChangeShapeType="1"/>
          </p:cNvCxnSpPr>
          <p:nvPr/>
        </p:nvCxnSpPr>
        <p:spPr bwMode="auto">
          <a:xfrm>
            <a:off x="2309813" y="4929188"/>
            <a:ext cx="785812" cy="1587"/>
          </a:xfrm>
          <a:prstGeom prst="straightConnector1">
            <a:avLst/>
          </a:prstGeom>
          <a:noFill/>
          <a:ln w="38100" algn="ctr">
            <a:solidFill>
              <a:srgbClr val="00B0F0"/>
            </a:solidFill>
            <a:miter lim="800000"/>
            <a:tailEnd type="arrow" w="med" len="med"/>
          </a:ln>
        </p:spPr>
      </p:cxnSp>
      <p:sp>
        <p:nvSpPr>
          <p:cNvPr id="22" name="TextBox 21"/>
          <p:cNvSpPr txBox="1"/>
          <p:nvPr/>
        </p:nvSpPr>
        <p:spPr>
          <a:xfrm>
            <a:off x="3167063" y="4572000"/>
            <a:ext cx="1571625" cy="1091565"/>
          </a:xfrm>
          <a:prstGeom prst="rect">
            <a:avLst/>
          </a:prstGeom>
          <a:noFill/>
        </p:spPr>
        <p:txBody>
          <a:bodyPr>
            <a:spAutoFit/>
          </a:bodyPr>
          <a:lstStyle/>
          <a:p>
            <a:pPr algn="ctr">
              <a:lnSpc>
                <a:spcPts val="3900"/>
              </a:lnSpc>
              <a:defRPr/>
            </a:pPr>
            <a:r>
              <a:rPr lang="en-US" altLang="zh-CN" sz="2800" b="1" dirty="0">
                <a:solidFill>
                  <a:srgbClr val="0000CC"/>
                </a:solidFill>
                <a:latin typeface="+mn-lt"/>
                <a:ea typeface="+mn-ea"/>
              </a:rPr>
              <a:t>10101</a:t>
            </a:r>
            <a:endParaRPr lang="en-US" altLang="zh-CN" sz="2800" b="1" dirty="0">
              <a:solidFill>
                <a:srgbClr val="0000CC"/>
              </a:solidFill>
              <a:latin typeface="+mn-lt"/>
              <a:ea typeface="+mn-ea"/>
            </a:endParaRPr>
          </a:p>
          <a:p>
            <a:pPr algn="ctr">
              <a:lnSpc>
                <a:spcPts val="3900"/>
              </a:lnSpc>
              <a:defRPr/>
            </a:pPr>
            <a:r>
              <a:rPr lang="en-US" altLang="zh-CN" sz="2800" b="1" dirty="0">
                <a:solidFill>
                  <a:srgbClr val="0000CC"/>
                </a:solidFill>
                <a:latin typeface="+mn-lt"/>
                <a:ea typeface="+mn-ea"/>
              </a:rPr>
              <a:t>88.5</a:t>
            </a:r>
            <a:endParaRPr lang="zh-CN" altLang="en-US" sz="2800" b="1" dirty="0">
              <a:solidFill>
                <a:srgbClr val="0000CC"/>
              </a:solidFill>
              <a:latin typeface="+mn-lt"/>
              <a:ea typeface="+mn-ea"/>
            </a:endParaRPr>
          </a:p>
        </p:txBody>
      </p:sp>
      <p:sp>
        <p:nvSpPr>
          <p:cNvPr id="26" name="TextBox 25"/>
          <p:cNvSpPr txBox="1"/>
          <p:nvPr/>
        </p:nvSpPr>
        <p:spPr>
          <a:xfrm>
            <a:off x="1809750" y="2500313"/>
            <a:ext cx="8643938" cy="953135"/>
          </a:xfrm>
          <a:prstGeom prst="rect">
            <a:avLst/>
          </a:prstGeom>
          <a:noFill/>
        </p:spPr>
        <p:txBody>
          <a:bodyPr>
            <a:spAutoFit/>
          </a:bodyPr>
          <a:lstStyle/>
          <a:p>
            <a:pPr>
              <a:defRPr/>
            </a:pPr>
            <a:r>
              <a:rPr lang="en-US" altLang="zh-CN" sz="2800" b="1" dirty="0">
                <a:solidFill>
                  <a:srgbClr val="00B050"/>
                </a:solidFill>
                <a:latin typeface="+mn-lt"/>
                <a:ea typeface="+mn-ea"/>
              </a:rPr>
              <a:t>p1=(</a:t>
            </a:r>
            <a:r>
              <a:rPr lang="en-US" altLang="zh-CN" sz="2800" b="1" dirty="0" err="1">
                <a:solidFill>
                  <a:srgbClr val="00B050"/>
                </a:solidFill>
                <a:latin typeface="+mn-lt"/>
                <a:ea typeface="+mn-ea"/>
              </a:rPr>
              <a:t>struct</a:t>
            </a:r>
            <a:r>
              <a:rPr lang="en-US" altLang="zh-CN" sz="2800" b="1" dirty="0">
                <a:solidFill>
                  <a:srgbClr val="00B050"/>
                </a:solidFill>
                <a:latin typeface="+mn-lt"/>
                <a:ea typeface="+mn-ea"/>
              </a:rPr>
              <a:t> Student*)</a:t>
            </a:r>
            <a:r>
              <a:rPr lang="en-US" altLang="zh-CN" sz="2800" b="1" dirty="0" err="1">
                <a:solidFill>
                  <a:srgbClr val="00B050"/>
                </a:solidFill>
                <a:latin typeface="+mn-lt"/>
                <a:ea typeface="+mn-ea"/>
              </a:rPr>
              <a:t>malloc</a:t>
            </a:r>
            <a:r>
              <a:rPr lang="en-US" altLang="zh-CN" sz="2800" b="1" dirty="0">
                <a:solidFill>
                  <a:srgbClr val="00B050"/>
                </a:solidFill>
                <a:latin typeface="+mn-lt"/>
                <a:ea typeface="+mn-ea"/>
              </a:rPr>
              <a:t>(LEN);</a:t>
            </a:r>
            <a:endParaRPr lang="en-US" altLang="zh-CN" sz="2800" b="1" dirty="0">
              <a:solidFill>
                <a:srgbClr val="00B050"/>
              </a:solidFill>
              <a:latin typeface="+mn-lt"/>
              <a:ea typeface="+mn-ea"/>
            </a:endParaRPr>
          </a:p>
          <a:p>
            <a:pPr>
              <a:defRPr/>
            </a:pPr>
            <a:r>
              <a:rPr lang="en-US" altLang="zh-CN" sz="2800" b="1" dirty="0" err="1">
                <a:solidFill>
                  <a:srgbClr val="00B050"/>
                </a:solidFill>
                <a:latin typeface="+mn-lt"/>
                <a:ea typeface="+mn-ea"/>
              </a:rPr>
              <a:t>scanf</a:t>
            </a:r>
            <a:r>
              <a:rPr lang="en-US" altLang="zh-CN" sz="2800" b="1" dirty="0">
                <a:solidFill>
                  <a:srgbClr val="00B050"/>
                </a:solidFill>
                <a:latin typeface="+mn-lt"/>
                <a:ea typeface="+mn-ea"/>
              </a:rPr>
              <a:t>("%ld,%f",&amp;p1-&gt;num,&amp;p1-&gt;score);</a:t>
            </a:r>
            <a:endParaRPr lang="zh-CN" altLang="en-US" sz="2800" b="1" dirty="0" err="1">
              <a:solidFill>
                <a:srgbClr val="00B050"/>
              </a:solidFill>
              <a:latin typeface="+mn-lt"/>
              <a:ea typeface="+mn-ea"/>
            </a:endParaRPr>
          </a:p>
        </p:txBody>
      </p:sp>
      <p:cxnSp>
        <p:nvCxnSpPr>
          <p:cNvPr id="90133" name="直接连接符 31"/>
          <p:cNvCxnSpPr>
            <a:cxnSpLocks noChangeShapeType="1"/>
          </p:cNvCxnSpPr>
          <p:nvPr/>
        </p:nvCxnSpPr>
        <p:spPr bwMode="auto">
          <a:xfrm rot="5400000">
            <a:off x="1916907" y="5322094"/>
            <a:ext cx="785812" cy="0"/>
          </a:xfrm>
          <a:prstGeom prst="line">
            <a:avLst/>
          </a:prstGeom>
          <a:noFill/>
          <a:ln w="38100" algn="ctr">
            <a:solidFill>
              <a:srgbClr val="00B0F0"/>
            </a:solidFill>
            <a:miter lim="800000"/>
          </a:ln>
        </p:spPr>
      </p:cxnSp>
      <p:cxnSp>
        <p:nvCxnSpPr>
          <p:cNvPr id="90134" name="直接连接符 32"/>
          <p:cNvCxnSpPr>
            <a:cxnSpLocks noChangeShapeType="1"/>
          </p:cNvCxnSpPr>
          <p:nvPr/>
        </p:nvCxnSpPr>
        <p:spPr bwMode="auto">
          <a:xfrm rot="5400000">
            <a:off x="1916906" y="4250532"/>
            <a:ext cx="785813" cy="0"/>
          </a:xfrm>
          <a:prstGeom prst="line">
            <a:avLst/>
          </a:prstGeom>
          <a:noFill/>
          <a:ln w="38100" algn="ctr">
            <a:solidFill>
              <a:srgbClr val="C00000"/>
            </a:solidFill>
            <a:miter lim="800000"/>
          </a:ln>
        </p:spPr>
      </p:cxnSp>
      <p:graphicFrame>
        <p:nvGraphicFramePr>
          <p:cNvPr id="14" name="表格 13"/>
          <p:cNvGraphicFramePr>
            <a:graphicFrameLocks noGrp="1"/>
          </p:cNvGraphicFramePr>
          <p:nvPr/>
        </p:nvGraphicFramePr>
        <p:xfrm>
          <a:off x="5381625" y="4589463"/>
          <a:ext cx="1642745" cy="1554480"/>
        </p:xfrm>
        <a:graphic>
          <a:graphicData uri="http://schemas.openxmlformats.org/drawingml/2006/table">
            <a:tbl>
              <a:tblPr firstRow="1" bandRow="1">
                <a:tableStyleId>{5C22544A-7EE6-4342-B048-85BDC9FD1C3A}</a:tableStyleId>
              </a:tblPr>
              <a:tblGrid>
                <a:gridCol w="1642745"/>
              </a:tblGrid>
              <a:tr h="518160">
                <a:tc>
                  <a:txBody>
                    <a:bodyPr/>
                    <a:lstStyle/>
                    <a:p>
                      <a:pPr algn="ctr"/>
                      <a:endParaRPr lang="zh-CN" altLang="en-US" sz="2800" b="1" dirty="0">
                        <a:solidFill>
                          <a:srgbClr val="0000CC"/>
                        </a:solidFill>
                      </a:endParaRPr>
                    </a:p>
                  </a:txBody>
                  <a:tcPr>
                    <a:lnL w="38100" cap="flat" cmpd="sng" algn="ctr">
                      <a:solidFill>
                        <a:srgbClr val="0000CC"/>
                      </a:solidFill>
                      <a:prstDash val="solid"/>
                      <a:round/>
                      <a:headEnd type="none" w="med" len="med"/>
                      <a:tailEnd type="none" w="med" len="med"/>
                    </a:lnL>
                    <a:lnR w="38100" cap="flat" cmpd="sng" algn="ctr">
                      <a:solidFill>
                        <a:srgbClr val="0000CC"/>
                      </a:solidFill>
                      <a:prstDash val="solid"/>
                      <a:round/>
                      <a:headEnd type="none" w="med" len="med"/>
                      <a:tailEnd type="none" w="med" len="med"/>
                    </a:lnR>
                    <a:lnT w="38100" cap="flat" cmpd="sng" algn="ctr">
                      <a:solidFill>
                        <a:srgbClr val="0000CC"/>
                      </a:solidFill>
                      <a:prstDash val="solid"/>
                      <a:round/>
                      <a:headEnd type="none" w="med" len="med"/>
                      <a:tailEnd type="none" w="med" len="med"/>
                    </a:lnT>
                    <a:lnB w="38100" cap="flat" cmpd="sng" algn="ctr">
                      <a:solidFill>
                        <a:srgbClr val="0000CC"/>
                      </a:solidFill>
                      <a:prstDash val="solid"/>
                      <a:round/>
                      <a:headEnd type="none" w="med" len="med"/>
                      <a:tailEnd type="none" w="med" len="med"/>
                    </a:lnB>
                  </a:tcPr>
                </a:tc>
              </a:tr>
              <a:tr h="518160">
                <a:tc>
                  <a:txBody>
                    <a:bodyPr/>
                    <a:lstStyle/>
                    <a:p>
                      <a:pPr algn="ctr"/>
                      <a:endParaRPr lang="zh-CN" altLang="en-US" sz="2800" b="1" dirty="0">
                        <a:solidFill>
                          <a:srgbClr val="0000CC"/>
                        </a:solidFill>
                      </a:endParaRPr>
                    </a:p>
                  </a:txBody>
                  <a:tcPr>
                    <a:lnL w="38100" cap="flat" cmpd="sng" algn="ctr">
                      <a:solidFill>
                        <a:srgbClr val="0000CC"/>
                      </a:solidFill>
                      <a:prstDash val="solid"/>
                      <a:round/>
                      <a:headEnd type="none" w="med" len="med"/>
                      <a:tailEnd type="none" w="med" len="med"/>
                    </a:lnL>
                    <a:lnR w="38100" cap="flat" cmpd="sng" algn="ctr">
                      <a:solidFill>
                        <a:srgbClr val="0000CC"/>
                      </a:solidFill>
                      <a:prstDash val="solid"/>
                      <a:round/>
                      <a:headEnd type="none" w="med" len="med"/>
                      <a:tailEnd type="none" w="med" len="med"/>
                    </a:lnR>
                    <a:lnT w="38100" cap="flat" cmpd="sng" algn="ctr">
                      <a:solidFill>
                        <a:srgbClr val="0000CC"/>
                      </a:solidFill>
                      <a:prstDash val="solid"/>
                      <a:round/>
                      <a:headEnd type="none" w="med" len="med"/>
                      <a:tailEnd type="none" w="med" len="med"/>
                    </a:lnT>
                    <a:lnB w="38100" cap="flat" cmpd="sng" algn="ctr">
                      <a:solidFill>
                        <a:srgbClr val="0000CC"/>
                      </a:solidFill>
                      <a:prstDash val="solid"/>
                      <a:round/>
                      <a:headEnd type="none" w="med" len="med"/>
                      <a:tailEnd type="none" w="med" len="med"/>
                    </a:lnB>
                  </a:tcPr>
                </a:tc>
              </a:tr>
              <a:tr h="518160">
                <a:tc>
                  <a:txBody>
                    <a:bodyPr/>
                    <a:lstStyle/>
                    <a:p>
                      <a:pPr algn="ctr"/>
                      <a:endParaRPr lang="zh-CN" altLang="en-US" sz="2800" b="1" dirty="0">
                        <a:solidFill>
                          <a:schemeClr val="tx1"/>
                        </a:solidFill>
                      </a:endParaRPr>
                    </a:p>
                  </a:txBody>
                  <a:tcPr>
                    <a:lnL w="38100" cap="flat" cmpd="sng" algn="ctr">
                      <a:solidFill>
                        <a:srgbClr val="0000CC"/>
                      </a:solidFill>
                      <a:prstDash val="solid"/>
                      <a:round/>
                      <a:headEnd type="none" w="med" len="med"/>
                      <a:tailEnd type="none" w="med" len="med"/>
                    </a:lnL>
                    <a:lnR w="38100" cap="flat" cmpd="sng" algn="ctr">
                      <a:solidFill>
                        <a:srgbClr val="0000CC"/>
                      </a:solidFill>
                      <a:prstDash val="solid"/>
                      <a:round/>
                      <a:headEnd type="none" w="med" len="med"/>
                      <a:tailEnd type="none" w="med" len="med"/>
                    </a:lnR>
                    <a:lnT w="38100" cap="flat" cmpd="sng" algn="ctr">
                      <a:solidFill>
                        <a:srgbClr val="0000CC"/>
                      </a:solidFill>
                      <a:prstDash val="solid"/>
                      <a:round/>
                      <a:headEnd type="none" w="med" len="med"/>
                      <a:tailEnd type="none" w="med" len="med"/>
                    </a:lnT>
                    <a:lnB w="38100" cap="flat" cmpd="sng" algn="ctr">
                      <a:solidFill>
                        <a:srgbClr val="0000CC"/>
                      </a:solidFill>
                      <a:prstDash val="solid"/>
                      <a:round/>
                      <a:headEnd type="none" w="med" len="med"/>
                      <a:tailEnd type="none" w="med" len="med"/>
                    </a:lnB>
                  </a:tcPr>
                </a:tc>
              </a:tr>
            </a:tbl>
          </a:graphicData>
        </a:graphic>
      </p:graphicFrame>
      <p:cxnSp>
        <p:nvCxnSpPr>
          <p:cNvPr id="17" name="直接连接符 16"/>
          <p:cNvCxnSpPr>
            <a:cxnSpLocks noChangeShapeType="1"/>
          </p:cNvCxnSpPr>
          <p:nvPr/>
        </p:nvCxnSpPr>
        <p:spPr bwMode="auto">
          <a:xfrm rot="5400000">
            <a:off x="4560094" y="4464844"/>
            <a:ext cx="785812" cy="0"/>
          </a:xfrm>
          <a:prstGeom prst="line">
            <a:avLst/>
          </a:prstGeom>
          <a:noFill/>
          <a:ln w="38100" algn="ctr">
            <a:solidFill>
              <a:srgbClr val="00B050"/>
            </a:solidFill>
            <a:miter lim="800000"/>
          </a:ln>
        </p:spPr>
      </p:cxnSp>
      <p:sp>
        <p:nvSpPr>
          <p:cNvPr id="19" name="TextBox 18"/>
          <p:cNvSpPr txBox="1"/>
          <p:nvPr/>
        </p:nvSpPr>
        <p:spPr>
          <a:xfrm>
            <a:off x="5381625" y="4572000"/>
            <a:ext cx="1571625" cy="1091565"/>
          </a:xfrm>
          <a:prstGeom prst="rect">
            <a:avLst/>
          </a:prstGeom>
          <a:noFill/>
        </p:spPr>
        <p:txBody>
          <a:bodyPr>
            <a:spAutoFit/>
          </a:bodyPr>
          <a:lstStyle/>
          <a:p>
            <a:pPr algn="ctr">
              <a:lnSpc>
                <a:spcPts val="3900"/>
              </a:lnSpc>
              <a:defRPr/>
            </a:pPr>
            <a:r>
              <a:rPr lang="en-US" altLang="zh-CN" sz="2800" b="1" dirty="0">
                <a:solidFill>
                  <a:srgbClr val="0000CC"/>
                </a:solidFill>
                <a:latin typeface="+mn-lt"/>
                <a:ea typeface="+mn-ea"/>
              </a:rPr>
              <a:t>10103</a:t>
            </a:r>
            <a:endParaRPr lang="en-US" altLang="zh-CN" sz="2800" b="1" dirty="0">
              <a:solidFill>
                <a:srgbClr val="0000CC"/>
              </a:solidFill>
              <a:latin typeface="+mn-lt"/>
              <a:ea typeface="+mn-ea"/>
            </a:endParaRPr>
          </a:p>
          <a:p>
            <a:pPr algn="ctr">
              <a:lnSpc>
                <a:spcPts val="3900"/>
              </a:lnSpc>
              <a:defRPr/>
            </a:pPr>
            <a:r>
              <a:rPr lang="en-US" altLang="zh-CN" sz="2800" b="1" dirty="0">
                <a:solidFill>
                  <a:srgbClr val="0000CC"/>
                </a:solidFill>
                <a:latin typeface="+mn-lt"/>
                <a:ea typeface="+mn-ea"/>
              </a:rPr>
              <a:t>90</a:t>
            </a:r>
            <a:endParaRPr lang="zh-CN" altLang="en-US" sz="2800" b="1" dirty="0">
              <a:solidFill>
                <a:srgbClr val="0000CC"/>
              </a:solidFill>
              <a:latin typeface="+mn-lt"/>
              <a:ea typeface="+mn-ea"/>
            </a:endParaRPr>
          </a:p>
        </p:txBody>
      </p:sp>
      <p:pic>
        <p:nvPicPr>
          <p:cNvPr id="90147" name="图片 17" descr="Untitled2.png">
            <a:hlinkClick r:id="rId1" action="ppaction://hlinksldjump"/>
          </p:cNvPr>
          <p:cNvPicPr>
            <a:picLocks noChangeAspect="1"/>
          </p:cNvPicPr>
          <p:nvPr/>
        </p:nvPicPr>
        <p:blipFill>
          <a:blip r:embed="rId2"/>
          <a:srcRect/>
          <a:stretch>
            <a:fillRect/>
          </a:stretch>
        </p:blipFill>
        <p:spPr bwMode="auto">
          <a:xfrm>
            <a:off x="9953625" y="6316663"/>
            <a:ext cx="469900" cy="469900"/>
          </a:xfrm>
          <a:prstGeom prst="rect">
            <a:avLst/>
          </a:prstGeom>
          <a:noFill/>
          <a:ln w="9525">
            <a:noFill/>
            <a:miter lim="800000"/>
            <a:headEnd/>
            <a:tailEnd/>
          </a:ln>
        </p:spPr>
      </p:pic>
    </p:spTree>
  </p:cSld>
  <p:clrMapOvr>
    <a:masterClrMapping/>
  </p:clrMapOvr>
  <p:transition spd="med">
    <p:blind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blinds(horizontal)">
                                      <p:cBhvr>
                                        <p:cTn id="7" dur="500"/>
                                        <p:tgtEl>
                                          <p:spTgt spid="29"/>
                                        </p:tgtEl>
                                      </p:cBhvr>
                                    </p:animEffect>
                                  </p:childTnLst>
                                </p:cTn>
                              </p:par>
                            </p:childTnLst>
                          </p:cTn>
                        </p:par>
                        <p:par>
                          <p:cTn id="8" fill="hold">
                            <p:stCondLst>
                              <p:cond delay="500"/>
                            </p:stCondLst>
                            <p:childTnLst>
                              <p:par>
                                <p:cTn id="9" presetID="12" presetClass="entr" presetSubtype="1" fill="hold" nodeType="after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slide(fromTop)">
                                      <p:cBhvr>
                                        <p:cTn id="11" dur="500"/>
                                        <p:tgtEl>
                                          <p:spTgt spid="17"/>
                                        </p:tgtEl>
                                      </p:cBhvr>
                                    </p:animEffect>
                                  </p:childTnLst>
                                </p:cTn>
                              </p:par>
                            </p:childTnLst>
                          </p:cTn>
                        </p:par>
                        <p:par>
                          <p:cTn id="12" fill="hold">
                            <p:stCondLst>
                              <p:cond delay="1000"/>
                            </p:stCondLst>
                            <p:childTnLst>
                              <p:par>
                                <p:cTn id="13" presetID="12" presetClass="entr" presetSubtype="8" fill="hold" nodeType="afterEffect">
                                  <p:stCondLst>
                                    <p:cond delay="0"/>
                                  </p:stCondLst>
                                  <p:childTnLst>
                                    <p:set>
                                      <p:cBhvr>
                                        <p:cTn id="14" dur="1" fill="hold">
                                          <p:stCondLst>
                                            <p:cond delay="0"/>
                                          </p:stCondLst>
                                        </p:cTn>
                                        <p:tgtEl>
                                          <p:spTgt spid="30"/>
                                        </p:tgtEl>
                                        <p:attrNameLst>
                                          <p:attrName>style.visibility</p:attrName>
                                        </p:attrNameLst>
                                      </p:cBhvr>
                                      <p:to>
                                        <p:strVal val="visible"/>
                                      </p:to>
                                    </p:set>
                                    <p:animEffect transition="in" filter="slide(fromLeft)">
                                      <p:cBhvr>
                                        <p:cTn id="15" dur="500"/>
                                        <p:tgtEl>
                                          <p:spTgt spid="30"/>
                                        </p:tgtEl>
                                      </p:cBhvr>
                                    </p:animEffect>
                                  </p:childTnLst>
                                </p:cTn>
                              </p:par>
                            </p:childTnLst>
                          </p:cTn>
                        </p:par>
                      </p:childTnLst>
                    </p:cTn>
                  </p:par>
                  <p:par>
                    <p:cTn id="16" fill="hold">
                      <p:stCondLst>
                        <p:cond delay="indefinite"/>
                      </p:stCondLst>
                      <p:childTnLst>
                        <p:par>
                          <p:cTn id="17" fill="hold">
                            <p:stCondLst>
                              <p:cond delay="0"/>
                            </p:stCondLst>
                            <p:childTnLst>
                              <p:par>
                                <p:cTn id="18" presetID="3" presetClass="entr" presetSubtype="10" fill="hold" grpId="0" nodeType="clickEffect">
                                  <p:stCondLst>
                                    <p:cond delay="0"/>
                                  </p:stCondLst>
                                  <p:childTnLst>
                                    <p:set>
                                      <p:cBhvr>
                                        <p:cTn id="19" dur="1" fill="hold">
                                          <p:stCondLst>
                                            <p:cond delay="0"/>
                                          </p:stCondLst>
                                        </p:cTn>
                                        <p:tgtEl>
                                          <p:spTgt spid="19"/>
                                        </p:tgtEl>
                                        <p:attrNameLst>
                                          <p:attrName>style.visibility</p:attrName>
                                        </p:attrNameLst>
                                      </p:cBhvr>
                                      <p:to>
                                        <p:strVal val="visible"/>
                                      </p:to>
                                    </p:set>
                                    <p:animEffect transition="in" filter="blinds(horizontal)">
                                      <p:cBhvr>
                                        <p:cTn id="20" dur="500"/>
                                        <p:tgtEl>
                                          <p:spTgt spid="19"/>
                                        </p:tgtEl>
                                      </p:cBhvr>
                                    </p:animEffect>
                                  </p:childTnLst>
                                </p:cTn>
                              </p:par>
                            </p:childTnLst>
                          </p:cTn>
                        </p:par>
                      </p:childTnLst>
                    </p:cTn>
                  </p:par>
                  <p:par>
                    <p:cTn id="21" fill="hold">
                      <p:stCondLst>
                        <p:cond delay="indefinite"/>
                      </p:stCondLst>
                      <p:childTnLst>
                        <p:par>
                          <p:cTn id="22" fill="hold">
                            <p:stCondLst>
                              <p:cond delay="0"/>
                            </p:stCondLst>
                            <p:childTnLst>
                              <p:par>
                                <p:cTn id="23" presetID="3" presetClass="entr" presetSubtype="10" fill="hold" grpId="0" nodeType="clickEffect">
                                  <p:stCondLst>
                                    <p:cond delay="0"/>
                                  </p:stCondLst>
                                  <p:childTnLst>
                                    <p:set>
                                      <p:cBhvr>
                                        <p:cTn id="24" dur="1" fill="hold">
                                          <p:stCondLst>
                                            <p:cond delay="0"/>
                                          </p:stCondLst>
                                        </p:cTn>
                                        <p:tgtEl>
                                          <p:spTgt spid="26"/>
                                        </p:tgtEl>
                                        <p:attrNameLst>
                                          <p:attrName>style.visibility</p:attrName>
                                        </p:attrNameLst>
                                      </p:cBhvr>
                                      <p:to>
                                        <p:strVal val="visible"/>
                                      </p:to>
                                    </p:set>
                                    <p:animEffect transition="in" filter="blinds(horizontal)">
                                      <p:cBhvr>
                                        <p:cTn id="25"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26" grpId="0"/>
      <p:bldP spid="19" grpId="0"/>
    </p:bldLst>
  </p:timing>
</p:sld>
</file>

<file path=ppt/slides/slide8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123" name="Rectangle 3"/>
          <p:cNvSpPr>
            <a:spLocks noGrp="1" noChangeArrowheads="1"/>
          </p:cNvSpPr>
          <p:nvPr>
            <p:ph type="body" idx="1"/>
          </p:nvPr>
        </p:nvSpPr>
        <p:spPr>
          <a:xfrm>
            <a:off x="1666875" y="714375"/>
            <a:ext cx="8358188" cy="3000375"/>
          </a:xfrm>
        </p:spPr>
        <p:txBody>
          <a:bodyPr/>
          <a:lstStyle/>
          <a:p>
            <a:r>
              <a:rPr lang="zh-CN" altLang="zh-CN" smtClean="0"/>
              <a:t>解题思路：</a:t>
            </a:r>
            <a:endParaRPr lang="en-US" altLang="zh-CN" smtClean="0"/>
          </a:p>
          <a:p>
            <a:pPr lvl="1"/>
            <a:r>
              <a:rPr lang="zh-CN" altLang="zh-CN" smtClean="0"/>
              <a:t>使第一个结点的</a:t>
            </a:r>
            <a:r>
              <a:rPr lang="en-US" altLang="zh-CN" smtClean="0"/>
              <a:t>next</a:t>
            </a:r>
            <a:r>
              <a:rPr lang="zh-CN" altLang="zh-CN" smtClean="0"/>
              <a:t>成员指向第二个结点</a:t>
            </a:r>
            <a:r>
              <a:rPr lang="zh-CN" altLang="en-US" smtClean="0"/>
              <a:t>，即连接第一个结点与第二个结点</a:t>
            </a:r>
            <a:endParaRPr lang="en-US" altLang="zh-CN" smtClean="0"/>
          </a:p>
          <a:p>
            <a:pPr lvl="1"/>
            <a:endParaRPr lang="en-US" altLang="zh-CN" smtClean="0"/>
          </a:p>
          <a:p>
            <a:pPr lvl="1"/>
            <a:r>
              <a:rPr lang="zh-CN" altLang="zh-CN" smtClean="0"/>
              <a:t>使</a:t>
            </a:r>
            <a:r>
              <a:rPr lang="en-US" altLang="zh-CN" smtClean="0"/>
              <a:t>p2</a:t>
            </a:r>
            <a:r>
              <a:rPr lang="zh-CN" altLang="zh-CN" smtClean="0"/>
              <a:t>指向刚才建立的结点</a:t>
            </a:r>
            <a:endParaRPr lang="en-US" altLang="zh-CN" smtClean="0"/>
          </a:p>
        </p:txBody>
      </p:sp>
      <p:graphicFrame>
        <p:nvGraphicFramePr>
          <p:cNvPr id="8" name="表格 7"/>
          <p:cNvGraphicFramePr>
            <a:graphicFrameLocks noGrp="1"/>
          </p:cNvGraphicFramePr>
          <p:nvPr/>
        </p:nvGraphicFramePr>
        <p:xfrm>
          <a:off x="3095625" y="4589463"/>
          <a:ext cx="1642745" cy="1554480"/>
        </p:xfrm>
        <a:graphic>
          <a:graphicData uri="http://schemas.openxmlformats.org/drawingml/2006/table">
            <a:tbl>
              <a:tblPr firstRow="1" bandRow="1">
                <a:tableStyleId>{5C22544A-7EE6-4342-B048-85BDC9FD1C3A}</a:tableStyleId>
              </a:tblPr>
              <a:tblGrid>
                <a:gridCol w="1642745"/>
              </a:tblGrid>
              <a:tr h="518160">
                <a:tc>
                  <a:txBody>
                    <a:bodyPr/>
                    <a:lstStyle/>
                    <a:p>
                      <a:pPr algn="ctr"/>
                      <a:endParaRPr lang="zh-CN" altLang="en-US" sz="2800" b="1" dirty="0">
                        <a:solidFill>
                          <a:srgbClr val="0000CC"/>
                        </a:solidFill>
                      </a:endParaRPr>
                    </a:p>
                  </a:txBody>
                  <a:tcPr>
                    <a:lnL w="38100" cap="flat" cmpd="sng" algn="ctr">
                      <a:solidFill>
                        <a:srgbClr val="0000CC"/>
                      </a:solidFill>
                      <a:prstDash val="solid"/>
                      <a:round/>
                      <a:headEnd type="none" w="med" len="med"/>
                      <a:tailEnd type="none" w="med" len="med"/>
                    </a:lnL>
                    <a:lnR w="38100" cap="flat" cmpd="sng" algn="ctr">
                      <a:solidFill>
                        <a:srgbClr val="0000CC"/>
                      </a:solidFill>
                      <a:prstDash val="solid"/>
                      <a:round/>
                      <a:headEnd type="none" w="med" len="med"/>
                      <a:tailEnd type="none" w="med" len="med"/>
                    </a:lnR>
                    <a:lnT w="38100" cap="flat" cmpd="sng" algn="ctr">
                      <a:solidFill>
                        <a:srgbClr val="0000CC"/>
                      </a:solidFill>
                      <a:prstDash val="solid"/>
                      <a:round/>
                      <a:headEnd type="none" w="med" len="med"/>
                      <a:tailEnd type="none" w="med" len="med"/>
                    </a:lnT>
                    <a:lnB w="38100" cap="flat" cmpd="sng" algn="ctr">
                      <a:solidFill>
                        <a:srgbClr val="0000CC"/>
                      </a:solidFill>
                      <a:prstDash val="solid"/>
                      <a:round/>
                      <a:headEnd type="none" w="med" len="med"/>
                      <a:tailEnd type="none" w="med" len="med"/>
                    </a:lnB>
                  </a:tcPr>
                </a:tc>
              </a:tr>
              <a:tr h="518160">
                <a:tc>
                  <a:txBody>
                    <a:bodyPr/>
                    <a:lstStyle/>
                    <a:p>
                      <a:pPr algn="ctr"/>
                      <a:endParaRPr lang="zh-CN" altLang="en-US" sz="2800" b="1" dirty="0">
                        <a:solidFill>
                          <a:srgbClr val="0000CC"/>
                        </a:solidFill>
                      </a:endParaRPr>
                    </a:p>
                  </a:txBody>
                  <a:tcPr>
                    <a:lnL w="38100" cap="flat" cmpd="sng" algn="ctr">
                      <a:solidFill>
                        <a:srgbClr val="0000CC"/>
                      </a:solidFill>
                      <a:prstDash val="solid"/>
                      <a:round/>
                      <a:headEnd type="none" w="med" len="med"/>
                      <a:tailEnd type="none" w="med" len="med"/>
                    </a:lnL>
                    <a:lnR w="38100" cap="flat" cmpd="sng" algn="ctr">
                      <a:solidFill>
                        <a:srgbClr val="0000CC"/>
                      </a:solidFill>
                      <a:prstDash val="solid"/>
                      <a:round/>
                      <a:headEnd type="none" w="med" len="med"/>
                      <a:tailEnd type="none" w="med" len="med"/>
                    </a:lnR>
                    <a:lnT w="38100" cap="flat" cmpd="sng" algn="ctr">
                      <a:solidFill>
                        <a:srgbClr val="0000CC"/>
                      </a:solidFill>
                      <a:prstDash val="solid"/>
                      <a:round/>
                      <a:headEnd type="none" w="med" len="med"/>
                      <a:tailEnd type="none" w="med" len="med"/>
                    </a:lnT>
                    <a:lnB w="38100" cap="flat" cmpd="sng" algn="ctr">
                      <a:solidFill>
                        <a:srgbClr val="0000CC"/>
                      </a:solidFill>
                      <a:prstDash val="solid"/>
                      <a:round/>
                      <a:headEnd type="none" w="med" len="med"/>
                      <a:tailEnd type="none" w="med" len="med"/>
                    </a:lnB>
                  </a:tcPr>
                </a:tc>
              </a:tr>
              <a:tr h="518160">
                <a:tc>
                  <a:txBody>
                    <a:bodyPr/>
                    <a:lstStyle/>
                    <a:p>
                      <a:pPr algn="ctr"/>
                      <a:endParaRPr lang="zh-CN" altLang="en-US" sz="2800" b="1" dirty="0">
                        <a:solidFill>
                          <a:schemeClr val="tx1"/>
                        </a:solidFill>
                      </a:endParaRPr>
                    </a:p>
                  </a:txBody>
                  <a:tcPr>
                    <a:lnL w="38100" cap="flat" cmpd="sng" algn="ctr">
                      <a:solidFill>
                        <a:srgbClr val="0000CC"/>
                      </a:solidFill>
                      <a:prstDash val="solid"/>
                      <a:round/>
                      <a:headEnd type="none" w="med" len="med"/>
                      <a:tailEnd type="none" w="med" len="med"/>
                    </a:lnL>
                    <a:lnR w="38100" cap="flat" cmpd="sng" algn="ctr">
                      <a:solidFill>
                        <a:srgbClr val="0000CC"/>
                      </a:solidFill>
                      <a:prstDash val="solid"/>
                      <a:round/>
                      <a:headEnd type="none" w="med" len="med"/>
                      <a:tailEnd type="none" w="med" len="med"/>
                    </a:lnR>
                    <a:lnT w="38100" cap="flat" cmpd="sng" algn="ctr">
                      <a:solidFill>
                        <a:srgbClr val="0000CC"/>
                      </a:solidFill>
                      <a:prstDash val="solid"/>
                      <a:round/>
                      <a:headEnd type="none" w="med" len="med"/>
                      <a:tailEnd type="none" w="med" len="med"/>
                    </a:lnT>
                    <a:lnB w="38100" cap="flat" cmpd="sng" algn="ctr">
                      <a:solidFill>
                        <a:srgbClr val="0000CC"/>
                      </a:solidFill>
                      <a:prstDash val="solid"/>
                      <a:round/>
                      <a:headEnd type="none" w="med" len="med"/>
                      <a:tailEnd type="none" w="med" len="med"/>
                    </a:lnB>
                  </a:tcPr>
                </a:tc>
              </a:tr>
            </a:tbl>
          </a:graphicData>
        </a:graphic>
      </p:graphicFrame>
      <p:sp>
        <p:nvSpPr>
          <p:cNvPr id="20" name="TextBox 19"/>
          <p:cNvSpPr txBox="1"/>
          <p:nvPr/>
        </p:nvSpPr>
        <p:spPr>
          <a:xfrm>
            <a:off x="2309813" y="3857625"/>
            <a:ext cx="1214437" cy="521970"/>
          </a:xfrm>
          <a:prstGeom prst="rect">
            <a:avLst/>
          </a:prstGeom>
          <a:noFill/>
        </p:spPr>
        <p:txBody>
          <a:bodyPr>
            <a:spAutoFit/>
          </a:bodyPr>
          <a:lstStyle/>
          <a:p>
            <a:pPr>
              <a:defRPr/>
            </a:pPr>
            <a:r>
              <a:rPr lang="en-US" altLang="zh-CN" sz="2800" b="1" dirty="0">
                <a:solidFill>
                  <a:srgbClr val="C00000"/>
                </a:solidFill>
                <a:latin typeface="+mn-lt"/>
                <a:ea typeface="+mn-ea"/>
              </a:rPr>
              <a:t>head</a:t>
            </a:r>
            <a:endParaRPr lang="zh-CN" altLang="en-US" sz="2800" b="1" dirty="0">
              <a:solidFill>
                <a:srgbClr val="C00000"/>
              </a:solidFill>
              <a:latin typeface="+mn-lt"/>
              <a:ea typeface="+mn-ea"/>
            </a:endParaRPr>
          </a:p>
        </p:txBody>
      </p:sp>
      <p:cxnSp>
        <p:nvCxnSpPr>
          <p:cNvPr id="91150" name="直接箭头连接符 20"/>
          <p:cNvCxnSpPr>
            <a:cxnSpLocks noChangeShapeType="1"/>
          </p:cNvCxnSpPr>
          <p:nvPr/>
        </p:nvCxnSpPr>
        <p:spPr bwMode="auto">
          <a:xfrm>
            <a:off x="2309813" y="4643438"/>
            <a:ext cx="785812" cy="1587"/>
          </a:xfrm>
          <a:prstGeom prst="straightConnector1">
            <a:avLst/>
          </a:prstGeom>
          <a:noFill/>
          <a:ln w="38100" algn="ctr">
            <a:solidFill>
              <a:srgbClr val="C00000"/>
            </a:solidFill>
            <a:miter lim="800000"/>
            <a:tailEnd type="arrow" w="med" len="med"/>
          </a:ln>
        </p:spPr>
      </p:cxnSp>
      <p:sp>
        <p:nvSpPr>
          <p:cNvPr id="29" name="TextBox 28"/>
          <p:cNvSpPr txBox="1"/>
          <p:nvPr/>
        </p:nvSpPr>
        <p:spPr>
          <a:xfrm>
            <a:off x="4238625" y="3929063"/>
            <a:ext cx="785813" cy="521970"/>
          </a:xfrm>
          <a:prstGeom prst="rect">
            <a:avLst/>
          </a:prstGeom>
          <a:noFill/>
        </p:spPr>
        <p:txBody>
          <a:bodyPr>
            <a:spAutoFit/>
          </a:bodyPr>
          <a:lstStyle/>
          <a:p>
            <a:pPr>
              <a:defRPr/>
            </a:pPr>
            <a:r>
              <a:rPr lang="en-US" altLang="zh-CN" sz="2800" b="1" dirty="0">
                <a:solidFill>
                  <a:srgbClr val="00B050"/>
                </a:solidFill>
                <a:latin typeface="+mn-lt"/>
                <a:ea typeface="+mn-ea"/>
              </a:rPr>
              <a:t>p1</a:t>
            </a:r>
            <a:endParaRPr lang="zh-CN" altLang="en-US" sz="2800" b="1" dirty="0">
              <a:solidFill>
                <a:srgbClr val="00B050"/>
              </a:solidFill>
              <a:latin typeface="+mn-lt"/>
              <a:ea typeface="+mn-ea"/>
            </a:endParaRPr>
          </a:p>
        </p:txBody>
      </p:sp>
      <p:cxnSp>
        <p:nvCxnSpPr>
          <p:cNvPr id="91152" name="直接箭头连接符 29"/>
          <p:cNvCxnSpPr>
            <a:cxnSpLocks noChangeShapeType="1"/>
          </p:cNvCxnSpPr>
          <p:nvPr/>
        </p:nvCxnSpPr>
        <p:spPr bwMode="auto">
          <a:xfrm>
            <a:off x="4953000" y="4856163"/>
            <a:ext cx="428625" cy="1587"/>
          </a:xfrm>
          <a:prstGeom prst="straightConnector1">
            <a:avLst/>
          </a:prstGeom>
          <a:noFill/>
          <a:ln w="38100" algn="ctr">
            <a:solidFill>
              <a:srgbClr val="00B050"/>
            </a:solidFill>
            <a:miter lim="800000"/>
            <a:tailEnd type="arrow" w="med" len="med"/>
          </a:ln>
        </p:spPr>
      </p:cxnSp>
      <p:sp>
        <p:nvSpPr>
          <p:cNvPr id="24" name="TextBox 23"/>
          <p:cNvSpPr txBox="1"/>
          <p:nvPr/>
        </p:nvSpPr>
        <p:spPr>
          <a:xfrm>
            <a:off x="1595438" y="5000625"/>
            <a:ext cx="785812" cy="521970"/>
          </a:xfrm>
          <a:prstGeom prst="rect">
            <a:avLst/>
          </a:prstGeom>
          <a:noFill/>
        </p:spPr>
        <p:txBody>
          <a:bodyPr>
            <a:spAutoFit/>
          </a:bodyPr>
          <a:lstStyle/>
          <a:p>
            <a:pPr>
              <a:defRPr/>
            </a:pPr>
            <a:r>
              <a:rPr lang="en-US" altLang="zh-CN" sz="2800" b="1" dirty="0">
                <a:solidFill>
                  <a:srgbClr val="00B0F0"/>
                </a:solidFill>
                <a:latin typeface="+mn-lt"/>
                <a:ea typeface="+mn-ea"/>
              </a:rPr>
              <a:t>p2</a:t>
            </a:r>
            <a:endParaRPr lang="zh-CN" altLang="en-US" sz="2800" b="1" dirty="0">
              <a:solidFill>
                <a:srgbClr val="00B0F0"/>
              </a:solidFill>
              <a:latin typeface="+mn-lt"/>
              <a:ea typeface="+mn-ea"/>
            </a:endParaRPr>
          </a:p>
        </p:txBody>
      </p:sp>
      <p:cxnSp>
        <p:nvCxnSpPr>
          <p:cNvPr id="91154" name="直接箭头连接符 24"/>
          <p:cNvCxnSpPr>
            <a:cxnSpLocks noChangeShapeType="1"/>
          </p:cNvCxnSpPr>
          <p:nvPr/>
        </p:nvCxnSpPr>
        <p:spPr bwMode="auto">
          <a:xfrm>
            <a:off x="2309813" y="4929188"/>
            <a:ext cx="785812" cy="1587"/>
          </a:xfrm>
          <a:prstGeom prst="straightConnector1">
            <a:avLst/>
          </a:prstGeom>
          <a:noFill/>
          <a:ln w="38100" algn="ctr">
            <a:solidFill>
              <a:srgbClr val="00B0F0"/>
            </a:solidFill>
            <a:miter lim="800000"/>
            <a:tailEnd type="arrow" w="med" len="med"/>
          </a:ln>
        </p:spPr>
      </p:cxnSp>
      <p:sp>
        <p:nvSpPr>
          <p:cNvPr id="22" name="TextBox 21"/>
          <p:cNvSpPr txBox="1"/>
          <p:nvPr/>
        </p:nvSpPr>
        <p:spPr>
          <a:xfrm>
            <a:off x="3167063" y="4572000"/>
            <a:ext cx="1571625" cy="1091565"/>
          </a:xfrm>
          <a:prstGeom prst="rect">
            <a:avLst/>
          </a:prstGeom>
          <a:noFill/>
        </p:spPr>
        <p:txBody>
          <a:bodyPr>
            <a:spAutoFit/>
          </a:bodyPr>
          <a:lstStyle/>
          <a:p>
            <a:pPr algn="ctr">
              <a:lnSpc>
                <a:spcPts val="3900"/>
              </a:lnSpc>
              <a:defRPr/>
            </a:pPr>
            <a:r>
              <a:rPr lang="en-US" altLang="zh-CN" sz="2800" b="1" dirty="0">
                <a:solidFill>
                  <a:srgbClr val="0000CC"/>
                </a:solidFill>
                <a:latin typeface="+mn-lt"/>
                <a:ea typeface="+mn-ea"/>
              </a:rPr>
              <a:t>10101</a:t>
            </a:r>
            <a:endParaRPr lang="en-US" altLang="zh-CN" sz="2800" b="1" dirty="0">
              <a:solidFill>
                <a:srgbClr val="0000CC"/>
              </a:solidFill>
              <a:latin typeface="+mn-lt"/>
              <a:ea typeface="+mn-ea"/>
            </a:endParaRPr>
          </a:p>
          <a:p>
            <a:pPr algn="ctr">
              <a:lnSpc>
                <a:spcPts val="3900"/>
              </a:lnSpc>
              <a:defRPr/>
            </a:pPr>
            <a:r>
              <a:rPr lang="en-US" altLang="zh-CN" sz="2800" b="1" dirty="0">
                <a:solidFill>
                  <a:srgbClr val="0000CC"/>
                </a:solidFill>
                <a:latin typeface="+mn-lt"/>
                <a:ea typeface="+mn-ea"/>
              </a:rPr>
              <a:t>88.5</a:t>
            </a:r>
            <a:endParaRPr lang="zh-CN" altLang="en-US" sz="2800" b="1" dirty="0">
              <a:solidFill>
                <a:srgbClr val="0000CC"/>
              </a:solidFill>
              <a:latin typeface="+mn-lt"/>
              <a:ea typeface="+mn-ea"/>
            </a:endParaRPr>
          </a:p>
        </p:txBody>
      </p:sp>
      <p:sp>
        <p:nvSpPr>
          <p:cNvPr id="26" name="TextBox 25"/>
          <p:cNvSpPr txBox="1"/>
          <p:nvPr/>
        </p:nvSpPr>
        <p:spPr>
          <a:xfrm>
            <a:off x="2595563" y="2500313"/>
            <a:ext cx="5929312" cy="521970"/>
          </a:xfrm>
          <a:prstGeom prst="rect">
            <a:avLst/>
          </a:prstGeom>
          <a:noFill/>
        </p:spPr>
        <p:txBody>
          <a:bodyPr>
            <a:spAutoFit/>
          </a:bodyPr>
          <a:lstStyle/>
          <a:p>
            <a:pPr>
              <a:defRPr/>
            </a:pPr>
            <a:r>
              <a:rPr lang="en-US" altLang="zh-CN" sz="2800" b="1" dirty="0">
                <a:solidFill>
                  <a:srgbClr val="00B050"/>
                </a:solidFill>
                <a:latin typeface="+mn-lt"/>
                <a:ea typeface="+mn-ea"/>
              </a:rPr>
              <a:t>p2-&gt;next=p1;</a:t>
            </a:r>
            <a:endParaRPr lang="en-US" altLang="zh-CN" sz="2800" b="1" dirty="0">
              <a:solidFill>
                <a:srgbClr val="00B050"/>
              </a:solidFill>
              <a:latin typeface="+mn-lt"/>
              <a:ea typeface="+mn-ea"/>
            </a:endParaRPr>
          </a:p>
        </p:txBody>
      </p:sp>
      <p:cxnSp>
        <p:nvCxnSpPr>
          <p:cNvPr id="91157" name="直接连接符 31"/>
          <p:cNvCxnSpPr>
            <a:cxnSpLocks noChangeShapeType="1"/>
          </p:cNvCxnSpPr>
          <p:nvPr/>
        </p:nvCxnSpPr>
        <p:spPr bwMode="auto">
          <a:xfrm rot="5400000">
            <a:off x="1916907" y="5322094"/>
            <a:ext cx="785812" cy="0"/>
          </a:xfrm>
          <a:prstGeom prst="line">
            <a:avLst/>
          </a:prstGeom>
          <a:noFill/>
          <a:ln w="38100" algn="ctr">
            <a:solidFill>
              <a:srgbClr val="00B0F0"/>
            </a:solidFill>
            <a:miter lim="800000"/>
          </a:ln>
        </p:spPr>
      </p:cxnSp>
      <p:cxnSp>
        <p:nvCxnSpPr>
          <p:cNvPr id="91158" name="直接连接符 32"/>
          <p:cNvCxnSpPr>
            <a:cxnSpLocks noChangeShapeType="1"/>
          </p:cNvCxnSpPr>
          <p:nvPr/>
        </p:nvCxnSpPr>
        <p:spPr bwMode="auto">
          <a:xfrm rot="5400000">
            <a:off x="1916906" y="4250532"/>
            <a:ext cx="785813" cy="0"/>
          </a:xfrm>
          <a:prstGeom prst="line">
            <a:avLst/>
          </a:prstGeom>
          <a:noFill/>
          <a:ln w="38100" algn="ctr">
            <a:solidFill>
              <a:srgbClr val="C00000"/>
            </a:solidFill>
            <a:miter lim="800000"/>
          </a:ln>
        </p:spPr>
      </p:cxnSp>
      <p:graphicFrame>
        <p:nvGraphicFramePr>
          <p:cNvPr id="14" name="表格 13"/>
          <p:cNvGraphicFramePr>
            <a:graphicFrameLocks noGrp="1"/>
          </p:cNvGraphicFramePr>
          <p:nvPr/>
        </p:nvGraphicFramePr>
        <p:xfrm>
          <a:off x="5381625" y="4589463"/>
          <a:ext cx="1642745" cy="1554480"/>
        </p:xfrm>
        <a:graphic>
          <a:graphicData uri="http://schemas.openxmlformats.org/drawingml/2006/table">
            <a:tbl>
              <a:tblPr firstRow="1" bandRow="1">
                <a:tableStyleId>{5C22544A-7EE6-4342-B048-85BDC9FD1C3A}</a:tableStyleId>
              </a:tblPr>
              <a:tblGrid>
                <a:gridCol w="1642745"/>
              </a:tblGrid>
              <a:tr h="518160">
                <a:tc>
                  <a:txBody>
                    <a:bodyPr/>
                    <a:lstStyle/>
                    <a:p>
                      <a:pPr algn="ctr"/>
                      <a:endParaRPr lang="zh-CN" altLang="en-US" sz="2800" b="1" dirty="0">
                        <a:solidFill>
                          <a:srgbClr val="0000CC"/>
                        </a:solidFill>
                      </a:endParaRPr>
                    </a:p>
                  </a:txBody>
                  <a:tcPr>
                    <a:lnL w="38100" cap="flat" cmpd="sng" algn="ctr">
                      <a:solidFill>
                        <a:srgbClr val="0000CC"/>
                      </a:solidFill>
                      <a:prstDash val="solid"/>
                      <a:round/>
                      <a:headEnd type="none" w="med" len="med"/>
                      <a:tailEnd type="none" w="med" len="med"/>
                    </a:lnL>
                    <a:lnR w="38100" cap="flat" cmpd="sng" algn="ctr">
                      <a:solidFill>
                        <a:srgbClr val="0000CC"/>
                      </a:solidFill>
                      <a:prstDash val="solid"/>
                      <a:round/>
                      <a:headEnd type="none" w="med" len="med"/>
                      <a:tailEnd type="none" w="med" len="med"/>
                    </a:lnR>
                    <a:lnT w="38100" cap="flat" cmpd="sng" algn="ctr">
                      <a:solidFill>
                        <a:srgbClr val="0000CC"/>
                      </a:solidFill>
                      <a:prstDash val="solid"/>
                      <a:round/>
                      <a:headEnd type="none" w="med" len="med"/>
                      <a:tailEnd type="none" w="med" len="med"/>
                    </a:lnT>
                    <a:lnB w="38100" cap="flat" cmpd="sng" algn="ctr">
                      <a:solidFill>
                        <a:srgbClr val="0000CC"/>
                      </a:solidFill>
                      <a:prstDash val="solid"/>
                      <a:round/>
                      <a:headEnd type="none" w="med" len="med"/>
                      <a:tailEnd type="none" w="med" len="med"/>
                    </a:lnB>
                  </a:tcPr>
                </a:tc>
              </a:tr>
              <a:tr h="518160">
                <a:tc>
                  <a:txBody>
                    <a:bodyPr/>
                    <a:lstStyle/>
                    <a:p>
                      <a:pPr algn="ctr"/>
                      <a:endParaRPr lang="zh-CN" altLang="en-US" sz="2800" b="1" dirty="0">
                        <a:solidFill>
                          <a:srgbClr val="0000CC"/>
                        </a:solidFill>
                      </a:endParaRPr>
                    </a:p>
                  </a:txBody>
                  <a:tcPr>
                    <a:lnL w="38100" cap="flat" cmpd="sng" algn="ctr">
                      <a:solidFill>
                        <a:srgbClr val="0000CC"/>
                      </a:solidFill>
                      <a:prstDash val="solid"/>
                      <a:round/>
                      <a:headEnd type="none" w="med" len="med"/>
                      <a:tailEnd type="none" w="med" len="med"/>
                    </a:lnL>
                    <a:lnR w="38100" cap="flat" cmpd="sng" algn="ctr">
                      <a:solidFill>
                        <a:srgbClr val="0000CC"/>
                      </a:solidFill>
                      <a:prstDash val="solid"/>
                      <a:round/>
                      <a:headEnd type="none" w="med" len="med"/>
                      <a:tailEnd type="none" w="med" len="med"/>
                    </a:lnR>
                    <a:lnT w="38100" cap="flat" cmpd="sng" algn="ctr">
                      <a:solidFill>
                        <a:srgbClr val="0000CC"/>
                      </a:solidFill>
                      <a:prstDash val="solid"/>
                      <a:round/>
                      <a:headEnd type="none" w="med" len="med"/>
                      <a:tailEnd type="none" w="med" len="med"/>
                    </a:lnT>
                    <a:lnB w="38100" cap="flat" cmpd="sng" algn="ctr">
                      <a:solidFill>
                        <a:srgbClr val="0000CC"/>
                      </a:solidFill>
                      <a:prstDash val="solid"/>
                      <a:round/>
                      <a:headEnd type="none" w="med" len="med"/>
                      <a:tailEnd type="none" w="med" len="med"/>
                    </a:lnB>
                  </a:tcPr>
                </a:tc>
              </a:tr>
              <a:tr h="518160">
                <a:tc>
                  <a:txBody>
                    <a:bodyPr/>
                    <a:lstStyle/>
                    <a:p>
                      <a:pPr algn="ctr"/>
                      <a:endParaRPr lang="zh-CN" altLang="en-US" sz="2800" b="1" dirty="0">
                        <a:solidFill>
                          <a:schemeClr val="tx1"/>
                        </a:solidFill>
                      </a:endParaRPr>
                    </a:p>
                  </a:txBody>
                  <a:tcPr>
                    <a:lnL w="38100" cap="flat" cmpd="sng" algn="ctr">
                      <a:solidFill>
                        <a:srgbClr val="0000CC"/>
                      </a:solidFill>
                      <a:prstDash val="solid"/>
                      <a:round/>
                      <a:headEnd type="none" w="med" len="med"/>
                      <a:tailEnd type="none" w="med" len="med"/>
                    </a:lnL>
                    <a:lnR w="38100" cap="flat" cmpd="sng" algn="ctr">
                      <a:solidFill>
                        <a:srgbClr val="0000CC"/>
                      </a:solidFill>
                      <a:prstDash val="solid"/>
                      <a:round/>
                      <a:headEnd type="none" w="med" len="med"/>
                      <a:tailEnd type="none" w="med" len="med"/>
                    </a:lnR>
                    <a:lnT w="38100" cap="flat" cmpd="sng" algn="ctr">
                      <a:solidFill>
                        <a:srgbClr val="0000CC"/>
                      </a:solidFill>
                      <a:prstDash val="solid"/>
                      <a:round/>
                      <a:headEnd type="none" w="med" len="med"/>
                      <a:tailEnd type="none" w="med" len="med"/>
                    </a:lnT>
                    <a:lnB w="38100" cap="flat" cmpd="sng" algn="ctr">
                      <a:solidFill>
                        <a:srgbClr val="0000CC"/>
                      </a:solidFill>
                      <a:prstDash val="solid"/>
                      <a:round/>
                      <a:headEnd type="none" w="med" len="med"/>
                      <a:tailEnd type="none" w="med" len="med"/>
                    </a:lnB>
                  </a:tcPr>
                </a:tc>
              </a:tr>
            </a:tbl>
          </a:graphicData>
        </a:graphic>
      </p:graphicFrame>
      <p:sp>
        <p:nvSpPr>
          <p:cNvPr id="15" name="TextBox 14"/>
          <p:cNvSpPr txBox="1"/>
          <p:nvPr/>
        </p:nvSpPr>
        <p:spPr>
          <a:xfrm>
            <a:off x="5381625" y="4572000"/>
            <a:ext cx="1571625" cy="1091565"/>
          </a:xfrm>
          <a:prstGeom prst="rect">
            <a:avLst/>
          </a:prstGeom>
          <a:noFill/>
        </p:spPr>
        <p:txBody>
          <a:bodyPr>
            <a:spAutoFit/>
          </a:bodyPr>
          <a:lstStyle/>
          <a:p>
            <a:pPr algn="ctr">
              <a:lnSpc>
                <a:spcPts val="3900"/>
              </a:lnSpc>
              <a:defRPr/>
            </a:pPr>
            <a:r>
              <a:rPr lang="en-US" altLang="zh-CN" sz="2800" b="1" dirty="0">
                <a:solidFill>
                  <a:srgbClr val="0000CC"/>
                </a:solidFill>
                <a:latin typeface="+mn-lt"/>
                <a:ea typeface="+mn-ea"/>
              </a:rPr>
              <a:t>10103</a:t>
            </a:r>
            <a:endParaRPr lang="en-US" altLang="zh-CN" sz="2800" b="1" dirty="0">
              <a:solidFill>
                <a:srgbClr val="0000CC"/>
              </a:solidFill>
              <a:latin typeface="+mn-lt"/>
              <a:ea typeface="+mn-ea"/>
            </a:endParaRPr>
          </a:p>
          <a:p>
            <a:pPr algn="ctr">
              <a:lnSpc>
                <a:spcPts val="3900"/>
              </a:lnSpc>
              <a:defRPr/>
            </a:pPr>
            <a:r>
              <a:rPr lang="en-US" altLang="zh-CN" sz="2800" b="1" dirty="0">
                <a:solidFill>
                  <a:srgbClr val="0000CC"/>
                </a:solidFill>
                <a:latin typeface="+mn-lt"/>
                <a:ea typeface="+mn-ea"/>
              </a:rPr>
              <a:t>90</a:t>
            </a:r>
            <a:endParaRPr lang="zh-CN" altLang="en-US" sz="2800" b="1" dirty="0">
              <a:solidFill>
                <a:srgbClr val="0000CC"/>
              </a:solidFill>
              <a:latin typeface="+mn-lt"/>
              <a:ea typeface="+mn-ea"/>
            </a:endParaRPr>
          </a:p>
        </p:txBody>
      </p:sp>
      <p:cxnSp>
        <p:nvCxnSpPr>
          <p:cNvPr id="91170" name="直接连接符 16"/>
          <p:cNvCxnSpPr>
            <a:cxnSpLocks noChangeShapeType="1"/>
          </p:cNvCxnSpPr>
          <p:nvPr/>
        </p:nvCxnSpPr>
        <p:spPr bwMode="auto">
          <a:xfrm rot="5400000">
            <a:off x="4560093" y="4463257"/>
            <a:ext cx="785813" cy="0"/>
          </a:xfrm>
          <a:prstGeom prst="line">
            <a:avLst/>
          </a:prstGeom>
          <a:noFill/>
          <a:ln w="38100" algn="ctr">
            <a:solidFill>
              <a:srgbClr val="00B050"/>
            </a:solidFill>
            <a:miter lim="800000"/>
          </a:ln>
        </p:spPr>
      </p:cxnSp>
      <p:cxnSp>
        <p:nvCxnSpPr>
          <p:cNvPr id="18" name="直接连接符 17"/>
          <p:cNvCxnSpPr>
            <a:cxnSpLocks noChangeShapeType="1"/>
          </p:cNvCxnSpPr>
          <p:nvPr/>
        </p:nvCxnSpPr>
        <p:spPr bwMode="auto">
          <a:xfrm rot="10800000">
            <a:off x="3952875" y="5857875"/>
            <a:ext cx="1071563" cy="0"/>
          </a:xfrm>
          <a:prstGeom prst="line">
            <a:avLst/>
          </a:prstGeom>
          <a:noFill/>
          <a:ln w="38100" algn="ctr">
            <a:solidFill>
              <a:srgbClr val="00B0F0"/>
            </a:solidFill>
            <a:miter lim="800000"/>
          </a:ln>
        </p:spPr>
      </p:cxnSp>
      <p:cxnSp>
        <p:nvCxnSpPr>
          <p:cNvPr id="27" name="直接连接符 26"/>
          <p:cNvCxnSpPr>
            <a:cxnSpLocks noChangeShapeType="1"/>
          </p:cNvCxnSpPr>
          <p:nvPr/>
        </p:nvCxnSpPr>
        <p:spPr bwMode="auto">
          <a:xfrm rot="5400000">
            <a:off x="4595813" y="5429250"/>
            <a:ext cx="857250" cy="0"/>
          </a:xfrm>
          <a:prstGeom prst="line">
            <a:avLst/>
          </a:prstGeom>
          <a:noFill/>
          <a:ln w="38100" algn="ctr">
            <a:solidFill>
              <a:srgbClr val="00B0F0"/>
            </a:solidFill>
            <a:miter lim="800000"/>
          </a:ln>
        </p:spPr>
      </p:cxnSp>
      <p:cxnSp>
        <p:nvCxnSpPr>
          <p:cNvPr id="28" name="直接箭头连接符 27"/>
          <p:cNvCxnSpPr>
            <a:cxnSpLocks noChangeShapeType="1"/>
          </p:cNvCxnSpPr>
          <p:nvPr/>
        </p:nvCxnSpPr>
        <p:spPr bwMode="auto">
          <a:xfrm>
            <a:off x="5024438" y="5000625"/>
            <a:ext cx="357187" cy="1588"/>
          </a:xfrm>
          <a:prstGeom prst="straightConnector1">
            <a:avLst/>
          </a:prstGeom>
          <a:noFill/>
          <a:ln w="38100" algn="ctr">
            <a:solidFill>
              <a:srgbClr val="00B0F0"/>
            </a:solidFill>
            <a:miter lim="800000"/>
            <a:tailEnd type="arrow" w="med" len="med"/>
          </a:ln>
        </p:spPr>
      </p:cxnSp>
      <p:pic>
        <p:nvPicPr>
          <p:cNvPr id="91174" name="图片 20" descr="Untitled2.png">
            <a:hlinkClick r:id="rId1" action="ppaction://hlinksldjump"/>
          </p:cNvPr>
          <p:cNvPicPr>
            <a:picLocks noChangeAspect="1"/>
          </p:cNvPicPr>
          <p:nvPr/>
        </p:nvPicPr>
        <p:blipFill>
          <a:blip r:embed="rId2"/>
          <a:srcRect/>
          <a:stretch>
            <a:fillRect/>
          </a:stretch>
        </p:blipFill>
        <p:spPr bwMode="auto">
          <a:xfrm>
            <a:off x="9953625" y="6316663"/>
            <a:ext cx="469900" cy="469900"/>
          </a:xfrm>
          <a:prstGeom prst="rect">
            <a:avLst/>
          </a:prstGeom>
          <a:noFill/>
          <a:ln w="9525">
            <a:noFill/>
            <a:miter lim="800000"/>
            <a:headEnd/>
            <a:tailEnd/>
          </a:ln>
        </p:spPr>
      </p:pic>
    </p:spTree>
  </p:cSld>
  <p:clrMapOvr>
    <a:masterClrMapping/>
  </p:clrMapOvr>
  <p:transition spd="med">
    <p:blind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afterEffect">
                                  <p:stCondLst>
                                    <p:cond delay="0"/>
                                  </p:stCondLst>
                                  <p:childTnLst>
                                    <p:set>
                                      <p:cBhvr>
                                        <p:cTn id="6" dur="1" fill="hold">
                                          <p:stCondLst>
                                            <p:cond delay="0"/>
                                          </p:stCondLst>
                                        </p:cTn>
                                        <p:tgtEl>
                                          <p:spTgt spid="5123">
                                            <p:txEl>
                                              <p:pRg st="1" end="1"/>
                                            </p:txEl>
                                          </p:spTgt>
                                        </p:tgtEl>
                                        <p:attrNameLst>
                                          <p:attrName>style.visibility</p:attrName>
                                        </p:attrNameLst>
                                      </p:cBhvr>
                                      <p:to>
                                        <p:strVal val="visible"/>
                                      </p:to>
                                    </p:set>
                                    <p:animEffect transition="in" filter="blinds(horizontal)">
                                      <p:cBhvr>
                                        <p:cTn id="7" dur="500"/>
                                        <p:tgtEl>
                                          <p:spTgt spid="512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8" fill="hold" nodeType="click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slide(fromLeft)">
                                      <p:cBhvr>
                                        <p:cTn id="12" dur="500"/>
                                        <p:tgtEl>
                                          <p:spTgt spid="18"/>
                                        </p:tgtEl>
                                      </p:cBhvr>
                                    </p:animEffect>
                                  </p:childTnLst>
                                </p:cTn>
                              </p:par>
                            </p:childTnLst>
                          </p:cTn>
                        </p:par>
                        <p:par>
                          <p:cTn id="13" fill="hold">
                            <p:stCondLst>
                              <p:cond delay="500"/>
                            </p:stCondLst>
                            <p:childTnLst>
                              <p:par>
                                <p:cTn id="14" presetID="12" presetClass="entr" presetSubtype="4" fill="hold" nodeType="afterEffect">
                                  <p:stCondLst>
                                    <p:cond delay="0"/>
                                  </p:stCondLst>
                                  <p:childTnLst>
                                    <p:set>
                                      <p:cBhvr>
                                        <p:cTn id="15" dur="1" fill="hold">
                                          <p:stCondLst>
                                            <p:cond delay="0"/>
                                          </p:stCondLst>
                                        </p:cTn>
                                        <p:tgtEl>
                                          <p:spTgt spid="27"/>
                                        </p:tgtEl>
                                        <p:attrNameLst>
                                          <p:attrName>style.visibility</p:attrName>
                                        </p:attrNameLst>
                                      </p:cBhvr>
                                      <p:to>
                                        <p:strVal val="visible"/>
                                      </p:to>
                                    </p:set>
                                    <p:animEffect transition="in" filter="slide(fromBottom)">
                                      <p:cBhvr>
                                        <p:cTn id="16" dur="500"/>
                                        <p:tgtEl>
                                          <p:spTgt spid="27"/>
                                        </p:tgtEl>
                                      </p:cBhvr>
                                    </p:animEffect>
                                  </p:childTnLst>
                                </p:cTn>
                              </p:par>
                            </p:childTnLst>
                          </p:cTn>
                        </p:par>
                        <p:par>
                          <p:cTn id="17" fill="hold">
                            <p:stCondLst>
                              <p:cond delay="1000"/>
                            </p:stCondLst>
                            <p:childTnLst>
                              <p:par>
                                <p:cTn id="18" presetID="12" presetClass="entr" presetSubtype="8" fill="hold" nodeType="afterEffect">
                                  <p:stCondLst>
                                    <p:cond delay="0"/>
                                  </p:stCondLst>
                                  <p:childTnLst>
                                    <p:set>
                                      <p:cBhvr>
                                        <p:cTn id="19" dur="1" fill="hold">
                                          <p:stCondLst>
                                            <p:cond delay="0"/>
                                          </p:stCondLst>
                                        </p:cTn>
                                        <p:tgtEl>
                                          <p:spTgt spid="28"/>
                                        </p:tgtEl>
                                        <p:attrNameLst>
                                          <p:attrName>style.visibility</p:attrName>
                                        </p:attrNameLst>
                                      </p:cBhvr>
                                      <p:to>
                                        <p:strVal val="visible"/>
                                      </p:to>
                                    </p:set>
                                    <p:animEffect transition="in" filter="slide(fromLeft)">
                                      <p:cBhvr>
                                        <p:cTn id="20" dur="500"/>
                                        <p:tgtEl>
                                          <p:spTgt spid="28"/>
                                        </p:tgtEl>
                                      </p:cBhvr>
                                    </p:animEffect>
                                  </p:childTnLst>
                                </p:cTn>
                              </p:par>
                            </p:childTnLst>
                          </p:cTn>
                        </p:par>
                      </p:childTnLst>
                    </p:cTn>
                  </p:par>
                  <p:par>
                    <p:cTn id="21" fill="hold">
                      <p:stCondLst>
                        <p:cond delay="indefinite"/>
                      </p:stCondLst>
                      <p:childTnLst>
                        <p:par>
                          <p:cTn id="22" fill="hold">
                            <p:stCondLst>
                              <p:cond delay="0"/>
                            </p:stCondLst>
                            <p:childTnLst>
                              <p:par>
                                <p:cTn id="23" presetID="3" presetClass="entr" presetSubtype="10" fill="hold" grpId="0" nodeType="clickEffect">
                                  <p:stCondLst>
                                    <p:cond delay="0"/>
                                  </p:stCondLst>
                                  <p:childTnLst>
                                    <p:set>
                                      <p:cBhvr>
                                        <p:cTn id="24" dur="1" fill="hold">
                                          <p:stCondLst>
                                            <p:cond delay="0"/>
                                          </p:stCondLst>
                                        </p:cTn>
                                        <p:tgtEl>
                                          <p:spTgt spid="26"/>
                                        </p:tgtEl>
                                        <p:attrNameLst>
                                          <p:attrName>style.visibility</p:attrName>
                                        </p:attrNameLst>
                                      </p:cBhvr>
                                      <p:to>
                                        <p:strVal val="visible"/>
                                      </p:to>
                                    </p:set>
                                    <p:animEffect transition="in" filter="blinds(horizontal)">
                                      <p:cBhvr>
                                        <p:cTn id="25" dur="500"/>
                                        <p:tgtEl>
                                          <p:spTgt spid="26"/>
                                        </p:tgtEl>
                                      </p:cBhvr>
                                    </p:animEffect>
                                  </p:childTnLst>
                                </p:cTn>
                              </p:par>
                            </p:childTnLst>
                          </p:cTn>
                        </p:par>
                      </p:childTnLst>
                    </p:cTn>
                  </p:par>
                  <p:par>
                    <p:cTn id="26" fill="hold">
                      <p:stCondLst>
                        <p:cond delay="indefinite"/>
                      </p:stCondLst>
                      <p:childTnLst>
                        <p:par>
                          <p:cTn id="27" fill="hold">
                            <p:stCondLst>
                              <p:cond delay="0"/>
                            </p:stCondLst>
                            <p:childTnLst>
                              <p:par>
                                <p:cTn id="28" presetID="3" presetClass="entr" presetSubtype="10" fill="hold" nodeType="clickEffect">
                                  <p:stCondLst>
                                    <p:cond delay="0"/>
                                  </p:stCondLst>
                                  <p:childTnLst>
                                    <p:set>
                                      <p:cBhvr>
                                        <p:cTn id="29" dur="1" fill="hold">
                                          <p:stCondLst>
                                            <p:cond delay="0"/>
                                          </p:stCondLst>
                                        </p:cTn>
                                        <p:tgtEl>
                                          <p:spTgt spid="5123">
                                            <p:txEl>
                                              <p:pRg st="3" end="3"/>
                                            </p:txEl>
                                          </p:spTgt>
                                        </p:tgtEl>
                                        <p:attrNameLst>
                                          <p:attrName>style.visibility</p:attrName>
                                        </p:attrNameLst>
                                      </p:cBhvr>
                                      <p:to>
                                        <p:strVal val="visible"/>
                                      </p:to>
                                    </p:set>
                                    <p:animEffect transition="in" filter="blinds(horizontal)">
                                      <p:cBhvr>
                                        <p:cTn id="30" dur="500"/>
                                        <p:tgtEl>
                                          <p:spTgt spid="512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Lst>
  </p:timing>
</p:sld>
</file>

<file path=ppt/slides/slide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15042" name="Rectangle 2"/>
          <p:cNvSpPr>
            <a:spLocks noGrp="1" noChangeArrowheads="1"/>
          </p:cNvSpPr>
          <p:nvPr>
            <p:ph type="title"/>
          </p:nvPr>
        </p:nvSpPr>
        <p:spPr>
          <a:xfrm>
            <a:off x="1666875" y="652463"/>
            <a:ext cx="8858250" cy="769937"/>
          </a:xfrm>
          <a:effectLst/>
        </p:spPr>
        <p:txBody>
          <a:bodyPr anchor="ctr"/>
          <a:lstStyle/>
          <a:p>
            <a:pPr eaLnBrk="1" hangingPunct="1">
              <a:defRPr/>
            </a:pPr>
            <a:r>
              <a:rPr lang="en-US" altLang="zh-CN" dirty="0" smtClean="0">
                <a:solidFill>
                  <a:srgbClr val="800000"/>
                </a:solidFill>
                <a:effectLst>
                  <a:outerShdw blurRad="38100" dist="38100" dir="2700000" algn="tl">
                    <a:srgbClr val="000000"/>
                  </a:outerShdw>
                </a:effectLst>
                <a:latin typeface="Arial" panose="020B0604020202020204" pitchFamily="34" charset="0"/>
                <a:ea typeface="黑体" panose="02010609060101010101" pitchFamily="2" charset="-122"/>
              </a:rPr>
              <a:t>8.1.1 </a:t>
            </a:r>
            <a:r>
              <a:rPr lang="zh-CN" altLang="zh-CN" dirty="0" smtClean="0">
                <a:solidFill>
                  <a:srgbClr val="800000"/>
                </a:solidFill>
                <a:effectLst>
                  <a:outerShdw blurRad="38100" dist="38100" dir="2700000" algn="tl">
                    <a:srgbClr val="000000"/>
                  </a:outerShdw>
                </a:effectLst>
                <a:latin typeface="Arial" panose="020B0604020202020204" pitchFamily="34" charset="0"/>
                <a:ea typeface="黑体" panose="02010609060101010101" pitchFamily="2" charset="-122"/>
              </a:rPr>
              <a:t>自己建立结构体类型</a:t>
            </a:r>
            <a:endParaRPr lang="zh-CN" altLang="en-US" dirty="0" smtClean="0">
              <a:solidFill>
                <a:srgbClr val="800000"/>
              </a:solidFill>
              <a:effectLst>
                <a:outerShdw blurRad="38100" dist="38100" dir="2700000" algn="tl">
                  <a:srgbClr val="000000"/>
                </a:outerShdw>
              </a:effectLst>
              <a:latin typeface="Arial" panose="020B0604020202020204" pitchFamily="34" charset="0"/>
              <a:ea typeface="黑体" panose="02010609060101010101" pitchFamily="2" charset="-122"/>
            </a:endParaRPr>
          </a:p>
        </p:txBody>
      </p:sp>
      <p:sp>
        <p:nvSpPr>
          <p:cNvPr id="5123" name="Rectangle 3"/>
          <p:cNvSpPr>
            <a:spLocks noGrp="1" noChangeArrowheads="1"/>
          </p:cNvSpPr>
          <p:nvPr>
            <p:ph type="body" idx="1"/>
          </p:nvPr>
        </p:nvSpPr>
        <p:spPr>
          <a:xfrm>
            <a:off x="2166938" y="1643063"/>
            <a:ext cx="7858125" cy="5000625"/>
          </a:xfrm>
        </p:spPr>
        <p:txBody>
          <a:bodyPr/>
          <a:lstStyle/>
          <a:p>
            <a:r>
              <a:rPr lang="zh-CN" altLang="zh-CN" smtClean="0"/>
              <a:t>说明：</a:t>
            </a:r>
            <a:endParaRPr lang="zh-CN" altLang="zh-CN" smtClean="0"/>
          </a:p>
          <a:p>
            <a:pPr>
              <a:buFont typeface="Wingdings" panose="05000000000000000000" pitchFamily="2" charset="2"/>
              <a:buNone/>
            </a:pPr>
            <a:r>
              <a:rPr lang="en-US" altLang="zh-CN" smtClean="0"/>
              <a:t>(2) </a:t>
            </a:r>
            <a:r>
              <a:rPr lang="zh-CN" altLang="zh-CN" smtClean="0"/>
              <a:t>成员可以属于另一个结构体类型。</a:t>
            </a:r>
            <a:endParaRPr lang="en-US" altLang="zh-CN" smtClean="0"/>
          </a:p>
          <a:p>
            <a:pPr>
              <a:lnSpc>
                <a:spcPts val="2900"/>
              </a:lnSpc>
              <a:buFont typeface="Wingdings" panose="05000000000000000000" pitchFamily="2" charset="2"/>
              <a:buNone/>
            </a:pPr>
            <a:r>
              <a:rPr lang="en-US" altLang="zh-CN" sz="2800" smtClean="0"/>
              <a:t>      </a:t>
            </a:r>
            <a:r>
              <a:rPr lang="en-US" altLang="zh-CN" sz="2800" smtClean="0">
                <a:solidFill>
                  <a:srgbClr val="00B050"/>
                </a:solidFill>
              </a:rPr>
              <a:t>struct Date </a:t>
            </a:r>
            <a:r>
              <a:rPr lang="zh-CN" altLang="zh-CN" sz="2800" smtClean="0">
                <a:solidFill>
                  <a:srgbClr val="00B050"/>
                </a:solidFill>
              </a:rPr>
              <a:t>　　　</a:t>
            </a:r>
            <a:endParaRPr lang="zh-CN" altLang="zh-CN" sz="2800" smtClean="0">
              <a:solidFill>
                <a:srgbClr val="00B050"/>
              </a:solidFill>
            </a:endParaRPr>
          </a:p>
          <a:p>
            <a:pPr>
              <a:lnSpc>
                <a:spcPts val="2900"/>
              </a:lnSpc>
              <a:buFont typeface="Wingdings" panose="05000000000000000000" pitchFamily="2" charset="2"/>
              <a:buNone/>
            </a:pPr>
            <a:r>
              <a:rPr lang="en-US" altLang="zh-CN" sz="2800" smtClean="0">
                <a:solidFill>
                  <a:srgbClr val="00B050"/>
                </a:solidFill>
              </a:rPr>
              <a:t>      {   int month;</a:t>
            </a:r>
            <a:r>
              <a:rPr lang="zh-CN" altLang="zh-CN" sz="2800" smtClean="0">
                <a:solidFill>
                  <a:srgbClr val="00B050"/>
                </a:solidFill>
              </a:rPr>
              <a:t>  </a:t>
            </a:r>
            <a:r>
              <a:rPr lang="en-US" altLang="zh-CN" sz="2800" smtClean="0">
                <a:solidFill>
                  <a:srgbClr val="00B050"/>
                </a:solidFill>
              </a:rPr>
              <a:t>int day;  int year;</a:t>
            </a:r>
            <a:r>
              <a:rPr lang="zh-CN" altLang="zh-CN" sz="2800" smtClean="0">
                <a:solidFill>
                  <a:srgbClr val="00B050"/>
                </a:solidFill>
              </a:rPr>
              <a:t> </a:t>
            </a:r>
            <a:r>
              <a:rPr lang="en-US" altLang="zh-CN" sz="2800" smtClean="0">
                <a:solidFill>
                  <a:srgbClr val="00B050"/>
                </a:solidFill>
              </a:rPr>
              <a:t>};</a:t>
            </a:r>
            <a:endParaRPr lang="zh-CN" altLang="zh-CN" sz="2800" smtClean="0">
              <a:solidFill>
                <a:srgbClr val="00B050"/>
              </a:solidFill>
            </a:endParaRPr>
          </a:p>
          <a:p>
            <a:pPr>
              <a:lnSpc>
                <a:spcPts val="2900"/>
              </a:lnSpc>
              <a:buFont typeface="Wingdings" panose="05000000000000000000" pitchFamily="2" charset="2"/>
              <a:buNone/>
            </a:pPr>
            <a:r>
              <a:rPr lang="zh-CN" altLang="zh-CN" sz="2800" smtClean="0"/>
              <a:t>　　</a:t>
            </a:r>
            <a:r>
              <a:rPr lang="en-US" altLang="zh-CN" sz="2800" smtClean="0"/>
              <a:t>struct Stu  </a:t>
            </a:r>
            <a:endParaRPr lang="zh-CN" altLang="zh-CN" sz="2800" smtClean="0"/>
          </a:p>
          <a:p>
            <a:pPr>
              <a:lnSpc>
                <a:spcPts val="2900"/>
              </a:lnSpc>
              <a:buFont typeface="Wingdings" panose="05000000000000000000" pitchFamily="2" charset="2"/>
              <a:buNone/>
            </a:pPr>
            <a:r>
              <a:rPr lang="zh-CN" altLang="zh-CN" sz="2800" smtClean="0"/>
              <a:t>　　</a:t>
            </a:r>
            <a:r>
              <a:rPr lang="en-US" altLang="zh-CN" sz="2800" smtClean="0"/>
              <a:t>{   int num;char name[20];</a:t>
            </a:r>
            <a:endParaRPr lang="zh-CN" altLang="zh-CN" sz="2800" smtClean="0"/>
          </a:p>
          <a:p>
            <a:pPr>
              <a:lnSpc>
                <a:spcPts val="2900"/>
              </a:lnSpc>
              <a:buFont typeface="Wingdings" panose="05000000000000000000" pitchFamily="2" charset="2"/>
              <a:buNone/>
            </a:pPr>
            <a:r>
              <a:rPr lang="en-US" altLang="zh-CN" sz="2800" smtClean="0"/>
              <a:t>           char sex;int age;</a:t>
            </a:r>
            <a:endParaRPr lang="zh-CN" altLang="zh-CN" sz="2800" smtClean="0"/>
          </a:p>
          <a:p>
            <a:pPr>
              <a:lnSpc>
                <a:spcPts val="2900"/>
              </a:lnSpc>
              <a:buFont typeface="Wingdings" panose="05000000000000000000" pitchFamily="2" charset="2"/>
              <a:buNone/>
            </a:pPr>
            <a:r>
              <a:rPr lang="en-US" altLang="zh-CN" sz="2800" smtClean="0"/>
              <a:t>           </a:t>
            </a:r>
            <a:r>
              <a:rPr lang="en-US" altLang="zh-CN" sz="2800" smtClean="0">
                <a:solidFill>
                  <a:srgbClr val="00B050"/>
                </a:solidFill>
              </a:rPr>
              <a:t>struct Date </a:t>
            </a:r>
            <a:r>
              <a:rPr lang="en-US" altLang="zh-CN" sz="2800" smtClean="0"/>
              <a:t>birthday;</a:t>
            </a:r>
            <a:r>
              <a:rPr lang="zh-CN" altLang="zh-CN" sz="2800" smtClean="0"/>
              <a:t>  </a:t>
            </a:r>
            <a:endParaRPr lang="zh-CN" altLang="zh-CN" sz="2800" smtClean="0"/>
          </a:p>
          <a:p>
            <a:pPr>
              <a:lnSpc>
                <a:spcPts val="2900"/>
              </a:lnSpc>
              <a:buFont typeface="Wingdings" panose="05000000000000000000" pitchFamily="2" charset="2"/>
              <a:buNone/>
            </a:pPr>
            <a:r>
              <a:rPr lang="en-US" altLang="zh-CN" sz="2800" smtClean="0"/>
              <a:t>           char addr[30];</a:t>
            </a:r>
            <a:r>
              <a:rPr lang="zh-CN" altLang="zh-CN" sz="2800" smtClean="0"/>
              <a:t> </a:t>
            </a:r>
            <a:endParaRPr lang="zh-CN" altLang="zh-CN" sz="2800" smtClean="0"/>
          </a:p>
          <a:p>
            <a:pPr>
              <a:lnSpc>
                <a:spcPts val="2900"/>
              </a:lnSpc>
              <a:buFont typeface="Wingdings" panose="05000000000000000000" pitchFamily="2" charset="2"/>
              <a:buNone/>
            </a:pPr>
            <a:r>
              <a:rPr lang="zh-CN" altLang="zh-CN" sz="2800" smtClean="0"/>
              <a:t>　　</a:t>
            </a:r>
            <a:r>
              <a:rPr lang="en-US" altLang="zh-CN" sz="2800" smtClean="0"/>
              <a:t>};</a:t>
            </a:r>
            <a:endParaRPr lang="zh-CN" altLang="zh-CN" sz="2800" smtClean="0"/>
          </a:p>
          <a:p>
            <a:pPr>
              <a:buFont typeface="Wingdings" panose="05000000000000000000" pitchFamily="2" charset="2"/>
              <a:buNone/>
            </a:pPr>
            <a:endParaRPr lang="en-US" altLang="zh-CN" smtClean="0">
              <a:solidFill>
                <a:srgbClr val="FF0000"/>
              </a:solidFill>
            </a:endParaRPr>
          </a:p>
        </p:txBody>
      </p:sp>
      <p:pic>
        <p:nvPicPr>
          <p:cNvPr id="9220" name="图片 3" descr="Untitled2.png">
            <a:hlinkClick r:id="rId1" action="ppaction://hlinksldjump"/>
          </p:cNvPr>
          <p:cNvPicPr>
            <a:picLocks noChangeAspect="1"/>
          </p:cNvPicPr>
          <p:nvPr/>
        </p:nvPicPr>
        <p:blipFill>
          <a:blip r:embed="rId2"/>
          <a:srcRect/>
          <a:stretch>
            <a:fillRect/>
          </a:stretch>
        </p:blipFill>
        <p:spPr bwMode="auto">
          <a:xfrm>
            <a:off x="9953625" y="6143625"/>
            <a:ext cx="469900" cy="469900"/>
          </a:xfrm>
          <a:prstGeom prst="rect">
            <a:avLst/>
          </a:prstGeom>
          <a:noFill/>
          <a:ln w="9525">
            <a:noFill/>
            <a:miter lim="800000"/>
            <a:headEnd/>
            <a:tailEnd/>
          </a:ln>
        </p:spPr>
      </p:pic>
    </p:spTree>
  </p:cSld>
  <p:clrMapOvr>
    <a:masterClrMapping/>
  </p:clrMapOvr>
  <p:transition spd="med">
    <p:blind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5123">
                                            <p:txEl>
                                              <p:pRg st="2" end="2"/>
                                            </p:txEl>
                                          </p:spTgt>
                                        </p:tgtEl>
                                        <p:attrNameLst>
                                          <p:attrName>style.visibility</p:attrName>
                                        </p:attrNameLst>
                                      </p:cBhvr>
                                      <p:to>
                                        <p:strVal val="visible"/>
                                      </p:to>
                                    </p:set>
                                    <p:animEffect transition="in" filter="blinds(horizontal)">
                                      <p:cBhvr>
                                        <p:cTn id="7" dur="500"/>
                                        <p:tgtEl>
                                          <p:spTgt spid="5123">
                                            <p:txEl>
                                              <p:pRg st="2" end="2"/>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5123">
                                            <p:txEl>
                                              <p:pRg st="3" end="3"/>
                                            </p:txEl>
                                          </p:spTgt>
                                        </p:tgtEl>
                                        <p:attrNameLst>
                                          <p:attrName>style.visibility</p:attrName>
                                        </p:attrNameLst>
                                      </p:cBhvr>
                                      <p:to>
                                        <p:strVal val="visible"/>
                                      </p:to>
                                    </p:set>
                                    <p:animEffect transition="in" filter="blinds(horizontal)">
                                      <p:cBhvr>
                                        <p:cTn id="10" dur="500"/>
                                        <p:tgtEl>
                                          <p:spTgt spid="5123">
                                            <p:txEl>
                                              <p:pRg st="3" end="3"/>
                                            </p:txEl>
                                          </p:spTgt>
                                        </p:tgtEl>
                                      </p:cBhvr>
                                    </p:animEffect>
                                  </p:childTnLst>
                                </p:cTn>
                              </p:par>
                              <p:par>
                                <p:cTn id="11" presetID="3" presetClass="entr" presetSubtype="10" fill="hold" nodeType="withEffect">
                                  <p:stCondLst>
                                    <p:cond delay="0"/>
                                  </p:stCondLst>
                                  <p:childTnLst>
                                    <p:set>
                                      <p:cBhvr>
                                        <p:cTn id="12" dur="1" fill="hold">
                                          <p:stCondLst>
                                            <p:cond delay="0"/>
                                          </p:stCondLst>
                                        </p:cTn>
                                        <p:tgtEl>
                                          <p:spTgt spid="5123">
                                            <p:txEl>
                                              <p:pRg st="4" end="4"/>
                                            </p:txEl>
                                          </p:spTgt>
                                        </p:tgtEl>
                                        <p:attrNameLst>
                                          <p:attrName>style.visibility</p:attrName>
                                        </p:attrNameLst>
                                      </p:cBhvr>
                                      <p:to>
                                        <p:strVal val="visible"/>
                                      </p:to>
                                    </p:set>
                                    <p:animEffect transition="in" filter="blinds(horizontal)">
                                      <p:cBhvr>
                                        <p:cTn id="13" dur="500"/>
                                        <p:tgtEl>
                                          <p:spTgt spid="5123">
                                            <p:txEl>
                                              <p:pRg st="4" end="4"/>
                                            </p:txEl>
                                          </p:spTgt>
                                        </p:tgtEl>
                                      </p:cBhvr>
                                    </p:animEffect>
                                  </p:childTnLst>
                                </p:cTn>
                              </p:par>
                              <p:par>
                                <p:cTn id="14" presetID="3" presetClass="entr" presetSubtype="10" fill="hold" nodeType="withEffect">
                                  <p:stCondLst>
                                    <p:cond delay="0"/>
                                  </p:stCondLst>
                                  <p:childTnLst>
                                    <p:set>
                                      <p:cBhvr>
                                        <p:cTn id="15" dur="1" fill="hold">
                                          <p:stCondLst>
                                            <p:cond delay="0"/>
                                          </p:stCondLst>
                                        </p:cTn>
                                        <p:tgtEl>
                                          <p:spTgt spid="5123">
                                            <p:txEl>
                                              <p:pRg st="5" end="5"/>
                                            </p:txEl>
                                          </p:spTgt>
                                        </p:tgtEl>
                                        <p:attrNameLst>
                                          <p:attrName>style.visibility</p:attrName>
                                        </p:attrNameLst>
                                      </p:cBhvr>
                                      <p:to>
                                        <p:strVal val="visible"/>
                                      </p:to>
                                    </p:set>
                                    <p:animEffect transition="in" filter="blinds(horizontal)">
                                      <p:cBhvr>
                                        <p:cTn id="16" dur="500"/>
                                        <p:tgtEl>
                                          <p:spTgt spid="5123">
                                            <p:txEl>
                                              <p:pRg st="5" end="5"/>
                                            </p:txEl>
                                          </p:spTgt>
                                        </p:tgtEl>
                                      </p:cBhvr>
                                    </p:animEffect>
                                  </p:childTnLst>
                                </p:cTn>
                              </p:par>
                              <p:par>
                                <p:cTn id="17" presetID="3" presetClass="entr" presetSubtype="10" fill="hold" nodeType="withEffect">
                                  <p:stCondLst>
                                    <p:cond delay="0"/>
                                  </p:stCondLst>
                                  <p:childTnLst>
                                    <p:set>
                                      <p:cBhvr>
                                        <p:cTn id="18" dur="1" fill="hold">
                                          <p:stCondLst>
                                            <p:cond delay="0"/>
                                          </p:stCondLst>
                                        </p:cTn>
                                        <p:tgtEl>
                                          <p:spTgt spid="5123">
                                            <p:txEl>
                                              <p:pRg st="6" end="6"/>
                                            </p:txEl>
                                          </p:spTgt>
                                        </p:tgtEl>
                                        <p:attrNameLst>
                                          <p:attrName>style.visibility</p:attrName>
                                        </p:attrNameLst>
                                      </p:cBhvr>
                                      <p:to>
                                        <p:strVal val="visible"/>
                                      </p:to>
                                    </p:set>
                                    <p:animEffect transition="in" filter="blinds(horizontal)">
                                      <p:cBhvr>
                                        <p:cTn id="19" dur="500"/>
                                        <p:tgtEl>
                                          <p:spTgt spid="5123">
                                            <p:txEl>
                                              <p:pRg st="6" end="6"/>
                                            </p:txEl>
                                          </p:spTgt>
                                        </p:tgtEl>
                                      </p:cBhvr>
                                    </p:animEffect>
                                  </p:childTnLst>
                                </p:cTn>
                              </p:par>
                              <p:par>
                                <p:cTn id="20" presetID="3" presetClass="entr" presetSubtype="10" fill="hold" nodeType="withEffect">
                                  <p:stCondLst>
                                    <p:cond delay="0"/>
                                  </p:stCondLst>
                                  <p:childTnLst>
                                    <p:set>
                                      <p:cBhvr>
                                        <p:cTn id="21" dur="1" fill="hold">
                                          <p:stCondLst>
                                            <p:cond delay="0"/>
                                          </p:stCondLst>
                                        </p:cTn>
                                        <p:tgtEl>
                                          <p:spTgt spid="5123">
                                            <p:txEl>
                                              <p:pRg st="7" end="7"/>
                                            </p:txEl>
                                          </p:spTgt>
                                        </p:tgtEl>
                                        <p:attrNameLst>
                                          <p:attrName>style.visibility</p:attrName>
                                        </p:attrNameLst>
                                      </p:cBhvr>
                                      <p:to>
                                        <p:strVal val="visible"/>
                                      </p:to>
                                    </p:set>
                                    <p:animEffect transition="in" filter="blinds(horizontal)">
                                      <p:cBhvr>
                                        <p:cTn id="22" dur="500"/>
                                        <p:tgtEl>
                                          <p:spTgt spid="5123">
                                            <p:txEl>
                                              <p:pRg st="7" end="7"/>
                                            </p:txEl>
                                          </p:spTgt>
                                        </p:tgtEl>
                                      </p:cBhvr>
                                    </p:animEffect>
                                  </p:childTnLst>
                                </p:cTn>
                              </p:par>
                              <p:par>
                                <p:cTn id="23" presetID="3" presetClass="entr" presetSubtype="10" fill="hold" nodeType="withEffect">
                                  <p:stCondLst>
                                    <p:cond delay="0"/>
                                  </p:stCondLst>
                                  <p:childTnLst>
                                    <p:set>
                                      <p:cBhvr>
                                        <p:cTn id="24" dur="1" fill="hold">
                                          <p:stCondLst>
                                            <p:cond delay="0"/>
                                          </p:stCondLst>
                                        </p:cTn>
                                        <p:tgtEl>
                                          <p:spTgt spid="5123">
                                            <p:txEl>
                                              <p:pRg st="8" end="8"/>
                                            </p:txEl>
                                          </p:spTgt>
                                        </p:tgtEl>
                                        <p:attrNameLst>
                                          <p:attrName>style.visibility</p:attrName>
                                        </p:attrNameLst>
                                      </p:cBhvr>
                                      <p:to>
                                        <p:strVal val="visible"/>
                                      </p:to>
                                    </p:set>
                                    <p:animEffect transition="in" filter="blinds(horizontal)">
                                      <p:cBhvr>
                                        <p:cTn id="25" dur="500"/>
                                        <p:tgtEl>
                                          <p:spTgt spid="5123">
                                            <p:txEl>
                                              <p:pRg st="8" end="8"/>
                                            </p:txEl>
                                          </p:spTgt>
                                        </p:tgtEl>
                                      </p:cBhvr>
                                    </p:animEffect>
                                  </p:childTnLst>
                                </p:cTn>
                              </p:par>
                              <p:par>
                                <p:cTn id="26" presetID="3" presetClass="entr" presetSubtype="10" fill="hold" nodeType="withEffect">
                                  <p:stCondLst>
                                    <p:cond delay="0"/>
                                  </p:stCondLst>
                                  <p:childTnLst>
                                    <p:set>
                                      <p:cBhvr>
                                        <p:cTn id="27" dur="1" fill="hold">
                                          <p:stCondLst>
                                            <p:cond delay="0"/>
                                          </p:stCondLst>
                                        </p:cTn>
                                        <p:tgtEl>
                                          <p:spTgt spid="5123">
                                            <p:txEl>
                                              <p:pRg st="9" end="9"/>
                                            </p:txEl>
                                          </p:spTgt>
                                        </p:tgtEl>
                                        <p:attrNameLst>
                                          <p:attrName>style.visibility</p:attrName>
                                        </p:attrNameLst>
                                      </p:cBhvr>
                                      <p:to>
                                        <p:strVal val="visible"/>
                                      </p:to>
                                    </p:set>
                                    <p:animEffect transition="in" filter="blinds(horizontal)">
                                      <p:cBhvr>
                                        <p:cTn id="28" dur="500"/>
                                        <p:tgtEl>
                                          <p:spTgt spid="5123">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92162" name="Rectangle 3"/>
          <p:cNvSpPr>
            <a:spLocks noGrp="1" noChangeArrowheads="1"/>
          </p:cNvSpPr>
          <p:nvPr>
            <p:ph type="body" idx="1"/>
          </p:nvPr>
        </p:nvSpPr>
        <p:spPr>
          <a:xfrm>
            <a:off x="1666875" y="714375"/>
            <a:ext cx="8358188" cy="3000375"/>
          </a:xfrm>
        </p:spPr>
        <p:txBody>
          <a:bodyPr/>
          <a:lstStyle/>
          <a:p>
            <a:r>
              <a:rPr lang="zh-CN" altLang="zh-CN" smtClean="0"/>
              <a:t>解题思路：</a:t>
            </a:r>
            <a:endParaRPr lang="en-US" altLang="zh-CN" smtClean="0"/>
          </a:p>
          <a:p>
            <a:pPr lvl="1"/>
            <a:r>
              <a:rPr lang="zh-CN" altLang="zh-CN" smtClean="0"/>
              <a:t>使第一个结点的</a:t>
            </a:r>
            <a:r>
              <a:rPr lang="en-US" altLang="zh-CN" smtClean="0"/>
              <a:t>next</a:t>
            </a:r>
            <a:r>
              <a:rPr lang="zh-CN" altLang="zh-CN" smtClean="0"/>
              <a:t>成员指向第二个结点</a:t>
            </a:r>
            <a:r>
              <a:rPr lang="zh-CN" altLang="en-US" smtClean="0"/>
              <a:t>，即连接第一个结点与第二个结点</a:t>
            </a:r>
            <a:endParaRPr lang="en-US" altLang="zh-CN" smtClean="0"/>
          </a:p>
          <a:p>
            <a:pPr lvl="1"/>
            <a:endParaRPr lang="en-US" altLang="zh-CN" smtClean="0"/>
          </a:p>
          <a:p>
            <a:pPr lvl="1"/>
            <a:r>
              <a:rPr lang="zh-CN" altLang="zh-CN" smtClean="0"/>
              <a:t>使</a:t>
            </a:r>
            <a:r>
              <a:rPr lang="en-US" altLang="zh-CN" smtClean="0"/>
              <a:t>p2</a:t>
            </a:r>
            <a:r>
              <a:rPr lang="zh-CN" altLang="zh-CN" smtClean="0"/>
              <a:t>指向刚才建立的结点</a:t>
            </a:r>
            <a:endParaRPr lang="en-US" altLang="zh-CN" smtClean="0"/>
          </a:p>
        </p:txBody>
      </p:sp>
      <p:graphicFrame>
        <p:nvGraphicFramePr>
          <p:cNvPr id="8" name="表格 7"/>
          <p:cNvGraphicFramePr>
            <a:graphicFrameLocks noGrp="1"/>
          </p:cNvGraphicFramePr>
          <p:nvPr/>
        </p:nvGraphicFramePr>
        <p:xfrm>
          <a:off x="3095625" y="4589463"/>
          <a:ext cx="1642745" cy="1554480"/>
        </p:xfrm>
        <a:graphic>
          <a:graphicData uri="http://schemas.openxmlformats.org/drawingml/2006/table">
            <a:tbl>
              <a:tblPr firstRow="1" bandRow="1">
                <a:tableStyleId>{5C22544A-7EE6-4342-B048-85BDC9FD1C3A}</a:tableStyleId>
              </a:tblPr>
              <a:tblGrid>
                <a:gridCol w="1642745"/>
              </a:tblGrid>
              <a:tr h="518160">
                <a:tc>
                  <a:txBody>
                    <a:bodyPr/>
                    <a:lstStyle/>
                    <a:p>
                      <a:pPr algn="ctr"/>
                      <a:endParaRPr lang="zh-CN" altLang="en-US" sz="2800" b="1" dirty="0">
                        <a:solidFill>
                          <a:srgbClr val="0000CC"/>
                        </a:solidFill>
                      </a:endParaRPr>
                    </a:p>
                  </a:txBody>
                  <a:tcPr>
                    <a:lnL w="38100" cap="flat" cmpd="sng" algn="ctr">
                      <a:solidFill>
                        <a:srgbClr val="0000CC"/>
                      </a:solidFill>
                      <a:prstDash val="solid"/>
                      <a:round/>
                      <a:headEnd type="none" w="med" len="med"/>
                      <a:tailEnd type="none" w="med" len="med"/>
                    </a:lnL>
                    <a:lnR w="38100" cap="flat" cmpd="sng" algn="ctr">
                      <a:solidFill>
                        <a:srgbClr val="0000CC"/>
                      </a:solidFill>
                      <a:prstDash val="solid"/>
                      <a:round/>
                      <a:headEnd type="none" w="med" len="med"/>
                      <a:tailEnd type="none" w="med" len="med"/>
                    </a:lnR>
                    <a:lnT w="38100" cap="flat" cmpd="sng" algn="ctr">
                      <a:solidFill>
                        <a:srgbClr val="0000CC"/>
                      </a:solidFill>
                      <a:prstDash val="solid"/>
                      <a:round/>
                      <a:headEnd type="none" w="med" len="med"/>
                      <a:tailEnd type="none" w="med" len="med"/>
                    </a:lnT>
                    <a:lnB w="38100" cap="flat" cmpd="sng" algn="ctr">
                      <a:solidFill>
                        <a:srgbClr val="0000CC"/>
                      </a:solidFill>
                      <a:prstDash val="solid"/>
                      <a:round/>
                      <a:headEnd type="none" w="med" len="med"/>
                      <a:tailEnd type="none" w="med" len="med"/>
                    </a:lnB>
                  </a:tcPr>
                </a:tc>
              </a:tr>
              <a:tr h="518160">
                <a:tc>
                  <a:txBody>
                    <a:bodyPr/>
                    <a:lstStyle/>
                    <a:p>
                      <a:pPr algn="ctr"/>
                      <a:endParaRPr lang="zh-CN" altLang="en-US" sz="2800" b="1" dirty="0">
                        <a:solidFill>
                          <a:srgbClr val="0000CC"/>
                        </a:solidFill>
                      </a:endParaRPr>
                    </a:p>
                  </a:txBody>
                  <a:tcPr>
                    <a:lnL w="38100" cap="flat" cmpd="sng" algn="ctr">
                      <a:solidFill>
                        <a:srgbClr val="0000CC"/>
                      </a:solidFill>
                      <a:prstDash val="solid"/>
                      <a:round/>
                      <a:headEnd type="none" w="med" len="med"/>
                      <a:tailEnd type="none" w="med" len="med"/>
                    </a:lnL>
                    <a:lnR w="38100" cap="flat" cmpd="sng" algn="ctr">
                      <a:solidFill>
                        <a:srgbClr val="0000CC"/>
                      </a:solidFill>
                      <a:prstDash val="solid"/>
                      <a:round/>
                      <a:headEnd type="none" w="med" len="med"/>
                      <a:tailEnd type="none" w="med" len="med"/>
                    </a:lnR>
                    <a:lnT w="38100" cap="flat" cmpd="sng" algn="ctr">
                      <a:solidFill>
                        <a:srgbClr val="0000CC"/>
                      </a:solidFill>
                      <a:prstDash val="solid"/>
                      <a:round/>
                      <a:headEnd type="none" w="med" len="med"/>
                      <a:tailEnd type="none" w="med" len="med"/>
                    </a:lnT>
                    <a:lnB w="38100" cap="flat" cmpd="sng" algn="ctr">
                      <a:solidFill>
                        <a:srgbClr val="0000CC"/>
                      </a:solidFill>
                      <a:prstDash val="solid"/>
                      <a:round/>
                      <a:headEnd type="none" w="med" len="med"/>
                      <a:tailEnd type="none" w="med" len="med"/>
                    </a:lnB>
                  </a:tcPr>
                </a:tc>
              </a:tr>
              <a:tr h="518160">
                <a:tc>
                  <a:txBody>
                    <a:bodyPr/>
                    <a:lstStyle/>
                    <a:p>
                      <a:pPr algn="ctr"/>
                      <a:endParaRPr lang="zh-CN" altLang="en-US" sz="2800" b="1" dirty="0">
                        <a:solidFill>
                          <a:schemeClr val="tx1"/>
                        </a:solidFill>
                      </a:endParaRPr>
                    </a:p>
                  </a:txBody>
                  <a:tcPr>
                    <a:lnL w="38100" cap="flat" cmpd="sng" algn="ctr">
                      <a:solidFill>
                        <a:srgbClr val="0000CC"/>
                      </a:solidFill>
                      <a:prstDash val="solid"/>
                      <a:round/>
                      <a:headEnd type="none" w="med" len="med"/>
                      <a:tailEnd type="none" w="med" len="med"/>
                    </a:lnL>
                    <a:lnR w="38100" cap="flat" cmpd="sng" algn="ctr">
                      <a:solidFill>
                        <a:srgbClr val="0000CC"/>
                      </a:solidFill>
                      <a:prstDash val="solid"/>
                      <a:round/>
                      <a:headEnd type="none" w="med" len="med"/>
                      <a:tailEnd type="none" w="med" len="med"/>
                    </a:lnR>
                    <a:lnT w="38100" cap="flat" cmpd="sng" algn="ctr">
                      <a:solidFill>
                        <a:srgbClr val="0000CC"/>
                      </a:solidFill>
                      <a:prstDash val="solid"/>
                      <a:round/>
                      <a:headEnd type="none" w="med" len="med"/>
                      <a:tailEnd type="none" w="med" len="med"/>
                    </a:lnT>
                    <a:lnB w="38100" cap="flat" cmpd="sng" algn="ctr">
                      <a:solidFill>
                        <a:srgbClr val="0000CC"/>
                      </a:solidFill>
                      <a:prstDash val="solid"/>
                      <a:round/>
                      <a:headEnd type="none" w="med" len="med"/>
                      <a:tailEnd type="none" w="med" len="med"/>
                    </a:lnB>
                  </a:tcPr>
                </a:tc>
              </a:tr>
            </a:tbl>
          </a:graphicData>
        </a:graphic>
      </p:graphicFrame>
      <p:sp>
        <p:nvSpPr>
          <p:cNvPr id="20" name="TextBox 19"/>
          <p:cNvSpPr txBox="1"/>
          <p:nvPr/>
        </p:nvSpPr>
        <p:spPr>
          <a:xfrm>
            <a:off x="2309813" y="3857625"/>
            <a:ext cx="1214437" cy="521970"/>
          </a:xfrm>
          <a:prstGeom prst="rect">
            <a:avLst/>
          </a:prstGeom>
          <a:noFill/>
        </p:spPr>
        <p:txBody>
          <a:bodyPr>
            <a:spAutoFit/>
          </a:bodyPr>
          <a:lstStyle/>
          <a:p>
            <a:pPr>
              <a:defRPr/>
            </a:pPr>
            <a:r>
              <a:rPr lang="en-US" altLang="zh-CN" sz="2800" b="1" dirty="0">
                <a:solidFill>
                  <a:srgbClr val="C00000"/>
                </a:solidFill>
                <a:latin typeface="+mn-lt"/>
                <a:ea typeface="+mn-ea"/>
              </a:rPr>
              <a:t>head</a:t>
            </a:r>
            <a:endParaRPr lang="zh-CN" altLang="en-US" sz="2800" b="1" dirty="0">
              <a:solidFill>
                <a:srgbClr val="C00000"/>
              </a:solidFill>
              <a:latin typeface="+mn-lt"/>
              <a:ea typeface="+mn-ea"/>
            </a:endParaRPr>
          </a:p>
        </p:txBody>
      </p:sp>
      <p:cxnSp>
        <p:nvCxnSpPr>
          <p:cNvPr id="92174" name="直接箭头连接符 20"/>
          <p:cNvCxnSpPr>
            <a:cxnSpLocks noChangeShapeType="1"/>
          </p:cNvCxnSpPr>
          <p:nvPr/>
        </p:nvCxnSpPr>
        <p:spPr bwMode="auto">
          <a:xfrm>
            <a:off x="2309813" y="4643438"/>
            <a:ext cx="785812" cy="1587"/>
          </a:xfrm>
          <a:prstGeom prst="straightConnector1">
            <a:avLst/>
          </a:prstGeom>
          <a:noFill/>
          <a:ln w="38100" algn="ctr">
            <a:solidFill>
              <a:srgbClr val="C00000"/>
            </a:solidFill>
            <a:miter lim="800000"/>
            <a:tailEnd type="arrow" w="med" len="med"/>
          </a:ln>
        </p:spPr>
      </p:cxnSp>
      <p:sp>
        <p:nvSpPr>
          <p:cNvPr id="29" name="TextBox 28"/>
          <p:cNvSpPr txBox="1"/>
          <p:nvPr/>
        </p:nvSpPr>
        <p:spPr>
          <a:xfrm>
            <a:off x="4238625" y="3929063"/>
            <a:ext cx="785813" cy="521970"/>
          </a:xfrm>
          <a:prstGeom prst="rect">
            <a:avLst/>
          </a:prstGeom>
          <a:noFill/>
        </p:spPr>
        <p:txBody>
          <a:bodyPr>
            <a:spAutoFit/>
          </a:bodyPr>
          <a:lstStyle/>
          <a:p>
            <a:pPr>
              <a:defRPr/>
            </a:pPr>
            <a:r>
              <a:rPr lang="en-US" altLang="zh-CN" sz="2800" b="1" dirty="0">
                <a:solidFill>
                  <a:srgbClr val="00B050"/>
                </a:solidFill>
                <a:latin typeface="+mn-lt"/>
                <a:ea typeface="+mn-ea"/>
              </a:rPr>
              <a:t>p1</a:t>
            </a:r>
            <a:endParaRPr lang="zh-CN" altLang="en-US" sz="2800" b="1" dirty="0">
              <a:solidFill>
                <a:srgbClr val="00B050"/>
              </a:solidFill>
              <a:latin typeface="+mn-lt"/>
              <a:ea typeface="+mn-ea"/>
            </a:endParaRPr>
          </a:p>
        </p:txBody>
      </p:sp>
      <p:cxnSp>
        <p:nvCxnSpPr>
          <p:cNvPr id="92176" name="直接箭头连接符 29"/>
          <p:cNvCxnSpPr>
            <a:cxnSpLocks noChangeShapeType="1"/>
          </p:cNvCxnSpPr>
          <p:nvPr/>
        </p:nvCxnSpPr>
        <p:spPr bwMode="auto">
          <a:xfrm>
            <a:off x="4953000" y="4856163"/>
            <a:ext cx="428625" cy="1587"/>
          </a:xfrm>
          <a:prstGeom prst="straightConnector1">
            <a:avLst/>
          </a:prstGeom>
          <a:noFill/>
          <a:ln w="38100" algn="ctr">
            <a:solidFill>
              <a:srgbClr val="00B050"/>
            </a:solidFill>
            <a:miter lim="800000"/>
            <a:tailEnd type="arrow" w="med" len="med"/>
          </a:ln>
        </p:spPr>
      </p:cxnSp>
      <p:sp>
        <p:nvSpPr>
          <p:cNvPr id="24" name="TextBox 23"/>
          <p:cNvSpPr txBox="1"/>
          <p:nvPr/>
        </p:nvSpPr>
        <p:spPr>
          <a:xfrm>
            <a:off x="5095875" y="3857625"/>
            <a:ext cx="785813" cy="521970"/>
          </a:xfrm>
          <a:prstGeom prst="rect">
            <a:avLst/>
          </a:prstGeom>
          <a:noFill/>
        </p:spPr>
        <p:txBody>
          <a:bodyPr>
            <a:spAutoFit/>
          </a:bodyPr>
          <a:lstStyle/>
          <a:p>
            <a:pPr>
              <a:defRPr/>
            </a:pPr>
            <a:r>
              <a:rPr lang="en-US" altLang="zh-CN" sz="2800" b="1" dirty="0">
                <a:solidFill>
                  <a:srgbClr val="00B0F0"/>
                </a:solidFill>
                <a:latin typeface="+mn-lt"/>
                <a:ea typeface="+mn-ea"/>
              </a:rPr>
              <a:t>p2</a:t>
            </a:r>
            <a:endParaRPr lang="zh-CN" altLang="en-US" sz="2800" b="1" dirty="0">
              <a:solidFill>
                <a:srgbClr val="00B0F0"/>
              </a:solidFill>
              <a:latin typeface="+mn-lt"/>
              <a:ea typeface="+mn-ea"/>
            </a:endParaRPr>
          </a:p>
        </p:txBody>
      </p:sp>
      <p:cxnSp>
        <p:nvCxnSpPr>
          <p:cNvPr id="25" name="直接箭头连接符 24"/>
          <p:cNvCxnSpPr>
            <a:cxnSpLocks noChangeShapeType="1"/>
          </p:cNvCxnSpPr>
          <p:nvPr/>
        </p:nvCxnSpPr>
        <p:spPr bwMode="auto">
          <a:xfrm>
            <a:off x="5095875" y="4714875"/>
            <a:ext cx="285750" cy="1588"/>
          </a:xfrm>
          <a:prstGeom prst="straightConnector1">
            <a:avLst/>
          </a:prstGeom>
          <a:noFill/>
          <a:ln w="38100" algn="ctr">
            <a:solidFill>
              <a:srgbClr val="00B0F0"/>
            </a:solidFill>
            <a:miter lim="800000"/>
            <a:tailEnd type="arrow" w="med" len="med"/>
          </a:ln>
        </p:spPr>
      </p:cxnSp>
      <p:sp>
        <p:nvSpPr>
          <p:cNvPr id="22" name="TextBox 21"/>
          <p:cNvSpPr txBox="1"/>
          <p:nvPr/>
        </p:nvSpPr>
        <p:spPr>
          <a:xfrm>
            <a:off x="3167063" y="4572000"/>
            <a:ext cx="1571625" cy="1091565"/>
          </a:xfrm>
          <a:prstGeom prst="rect">
            <a:avLst/>
          </a:prstGeom>
          <a:noFill/>
        </p:spPr>
        <p:txBody>
          <a:bodyPr>
            <a:spAutoFit/>
          </a:bodyPr>
          <a:lstStyle/>
          <a:p>
            <a:pPr algn="ctr">
              <a:lnSpc>
                <a:spcPts val="3900"/>
              </a:lnSpc>
              <a:defRPr/>
            </a:pPr>
            <a:r>
              <a:rPr lang="en-US" altLang="zh-CN" sz="2800" b="1" dirty="0">
                <a:solidFill>
                  <a:srgbClr val="0000CC"/>
                </a:solidFill>
                <a:latin typeface="+mn-lt"/>
                <a:ea typeface="+mn-ea"/>
              </a:rPr>
              <a:t>10101</a:t>
            </a:r>
            <a:endParaRPr lang="en-US" altLang="zh-CN" sz="2800" b="1" dirty="0">
              <a:solidFill>
                <a:srgbClr val="0000CC"/>
              </a:solidFill>
              <a:latin typeface="+mn-lt"/>
              <a:ea typeface="+mn-ea"/>
            </a:endParaRPr>
          </a:p>
          <a:p>
            <a:pPr algn="ctr">
              <a:lnSpc>
                <a:spcPts val="3900"/>
              </a:lnSpc>
              <a:defRPr/>
            </a:pPr>
            <a:r>
              <a:rPr lang="en-US" altLang="zh-CN" sz="2800" b="1" dirty="0">
                <a:solidFill>
                  <a:srgbClr val="0000CC"/>
                </a:solidFill>
                <a:latin typeface="+mn-lt"/>
                <a:ea typeface="+mn-ea"/>
              </a:rPr>
              <a:t>88.5</a:t>
            </a:r>
            <a:endParaRPr lang="zh-CN" altLang="en-US" sz="2800" b="1" dirty="0">
              <a:solidFill>
                <a:srgbClr val="0000CC"/>
              </a:solidFill>
              <a:latin typeface="+mn-lt"/>
              <a:ea typeface="+mn-ea"/>
            </a:endParaRPr>
          </a:p>
        </p:txBody>
      </p:sp>
      <p:sp>
        <p:nvSpPr>
          <p:cNvPr id="26" name="TextBox 25"/>
          <p:cNvSpPr txBox="1"/>
          <p:nvPr/>
        </p:nvSpPr>
        <p:spPr>
          <a:xfrm>
            <a:off x="2595563" y="2500313"/>
            <a:ext cx="3571875" cy="521970"/>
          </a:xfrm>
          <a:prstGeom prst="rect">
            <a:avLst/>
          </a:prstGeom>
          <a:noFill/>
        </p:spPr>
        <p:txBody>
          <a:bodyPr>
            <a:spAutoFit/>
          </a:bodyPr>
          <a:lstStyle/>
          <a:p>
            <a:pPr>
              <a:defRPr/>
            </a:pPr>
            <a:r>
              <a:rPr lang="en-US" altLang="zh-CN" sz="2800" b="1" dirty="0">
                <a:solidFill>
                  <a:srgbClr val="00B050"/>
                </a:solidFill>
                <a:latin typeface="+mn-lt"/>
                <a:ea typeface="+mn-ea"/>
              </a:rPr>
              <a:t>p2-&gt;next=p1;</a:t>
            </a:r>
            <a:endParaRPr lang="en-US" altLang="zh-CN" sz="2800" b="1" dirty="0">
              <a:solidFill>
                <a:srgbClr val="00B050"/>
              </a:solidFill>
              <a:latin typeface="+mn-lt"/>
              <a:ea typeface="+mn-ea"/>
            </a:endParaRPr>
          </a:p>
        </p:txBody>
      </p:sp>
      <p:cxnSp>
        <p:nvCxnSpPr>
          <p:cNvPr id="32" name="直接连接符 31"/>
          <p:cNvCxnSpPr>
            <a:cxnSpLocks noChangeShapeType="1"/>
          </p:cNvCxnSpPr>
          <p:nvPr/>
        </p:nvCxnSpPr>
        <p:spPr bwMode="auto">
          <a:xfrm rot="5400000">
            <a:off x="4774406" y="4393407"/>
            <a:ext cx="642937" cy="0"/>
          </a:xfrm>
          <a:prstGeom prst="line">
            <a:avLst/>
          </a:prstGeom>
          <a:noFill/>
          <a:ln w="38100" algn="ctr">
            <a:solidFill>
              <a:srgbClr val="00B0F0"/>
            </a:solidFill>
            <a:miter lim="800000"/>
          </a:ln>
        </p:spPr>
      </p:cxnSp>
      <p:cxnSp>
        <p:nvCxnSpPr>
          <p:cNvPr id="92182" name="直接连接符 32"/>
          <p:cNvCxnSpPr>
            <a:cxnSpLocks noChangeShapeType="1"/>
          </p:cNvCxnSpPr>
          <p:nvPr/>
        </p:nvCxnSpPr>
        <p:spPr bwMode="auto">
          <a:xfrm rot="5400000">
            <a:off x="1916906" y="4250532"/>
            <a:ext cx="785813" cy="0"/>
          </a:xfrm>
          <a:prstGeom prst="line">
            <a:avLst/>
          </a:prstGeom>
          <a:noFill/>
          <a:ln w="38100" algn="ctr">
            <a:solidFill>
              <a:srgbClr val="C00000"/>
            </a:solidFill>
            <a:miter lim="800000"/>
          </a:ln>
        </p:spPr>
      </p:cxnSp>
      <p:graphicFrame>
        <p:nvGraphicFramePr>
          <p:cNvPr id="14" name="表格 13"/>
          <p:cNvGraphicFramePr>
            <a:graphicFrameLocks noGrp="1"/>
          </p:cNvGraphicFramePr>
          <p:nvPr/>
        </p:nvGraphicFramePr>
        <p:xfrm>
          <a:off x="5381625" y="4589463"/>
          <a:ext cx="1642745" cy="1554480"/>
        </p:xfrm>
        <a:graphic>
          <a:graphicData uri="http://schemas.openxmlformats.org/drawingml/2006/table">
            <a:tbl>
              <a:tblPr firstRow="1" bandRow="1">
                <a:tableStyleId>{5C22544A-7EE6-4342-B048-85BDC9FD1C3A}</a:tableStyleId>
              </a:tblPr>
              <a:tblGrid>
                <a:gridCol w="1642745"/>
              </a:tblGrid>
              <a:tr h="518160">
                <a:tc>
                  <a:txBody>
                    <a:bodyPr/>
                    <a:lstStyle/>
                    <a:p>
                      <a:pPr algn="ctr"/>
                      <a:endParaRPr lang="zh-CN" altLang="en-US" sz="2800" b="1" dirty="0">
                        <a:solidFill>
                          <a:srgbClr val="0000CC"/>
                        </a:solidFill>
                      </a:endParaRPr>
                    </a:p>
                  </a:txBody>
                  <a:tcPr>
                    <a:lnL w="38100" cap="flat" cmpd="sng" algn="ctr">
                      <a:solidFill>
                        <a:srgbClr val="0000CC"/>
                      </a:solidFill>
                      <a:prstDash val="solid"/>
                      <a:round/>
                      <a:headEnd type="none" w="med" len="med"/>
                      <a:tailEnd type="none" w="med" len="med"/>
                    </a:lnL>
                    <a:lnR w="38100" cap="flat" cmpd="sng" algn="ctr">
                      <a:solidFill>
                        <a:srgbClr val="0000CC"/>
                      </a:solidFill>
                      <a:prstDash val="solid"/>
                      <a:round/>
                      <a:headEnd type="none" w="med" len="med"/>
                      <a:tailEnd type="none" w="med" len="med"/>
                    </a:lnR>
                    <a:lnT w="38100" cap="flat" cmpd="sng" algn="ctr">
                      <a:solidFill>
                        <a:srgbClr val="0000CC"/>
                      </a:solidFill>
                      <a:prstDash val="solid"/>
                      <a:round/>
                      <a:headEnd type="none" w="med" len="med"/>
                      <a:tailEnd type="none" w="med" len="med"/>
                    </a:lnT>
                    <a:lnB w="38100" cap="flat" cmpd="sng" algn="ctr">
                      <a:solidFill>
                        <a:srgbClr val="0000CC"/>
                      </a:solidFill>
                      <a:prstDash val="solid"/>
                      <a:round/>
                      <a:headEnd type="none" w="med" len="med"/>
                      <a:tailEnd type="none" w="med" len="med"/>
                    </a:lnB>
                  </a:tcPr>
                </a:tc>
              </a:tr>
              <a:tr h="518160">
                <a:tc>
                  <a:txBody>
                    <a:bodyPr/>
                    <a:lstStyle/>
                    <a:p>
                      <a:pPr algn="ctr"/>
                      <a:endParaRPr lang="zh-CN" altLang="en-US" sz="2800" b="1" dirty="0">
                        <a:solidFill>
                          <a:srgbClr val="0000CC"/>
                        </a:solidFill>
                      </a:endParaRPr>
                    </a:p>
                  </a:txBody>
                  <a:tcPr>
                    <a:lnL w="38100" cap="flat" cmpd="sng" algn="ctr">
                      <a:solidFill>
                        <a:srgbClr val="0000CC"/>
                      </a:solidFill>
                      <a:prstDash val="solid"/>
                      <a:round/>
                      <a:headEnd type="none" w="med" len="med"/>
                      <a:tailEnd type="none" w="med" len="med"/>
                    </a:lnL>
                    <a:lnR w="38100" cap="flat" cmpd="sng" algn="ctr">
                      <a:solidFill>
                        <a:srgbClr val="0000CC"/>
                      </a:solidFill>
                      <a:prstDash val="solid"/>
                      <a:round/>
                      <a:headEnd type="none" w="med" len="med"/>
                      <a:tailEnd type="none" w="med" len="med"/>
                    </a:lnR>
                    <a:lnT w="38100" cap="flat" cmpd="sng" algn="ctr">
                      <a:solidFill>
                        <a:srgbClr val="0000CC"/>
                      </a:solidFill>
                      <a:prstDash val="solid"/>
                      <a:round/>
                      <a:headEnd type="none" w="med" len="med"/>
                      <a:tailEnd type="none" w="med" len="med"/>
                    </a:lnT>
                    <a:lnB w="38100" cap="flat" cmpd="sng" algn="ctr">
                      <a:solidFill>
                        <a:srgbClr val="0000CC"/>
                      </a:solidFill>
                      <a:prstDash val="solid"/>
                      <a:round/>
                      <a:headEnd type="none" w="med" len="med"/>
                      <a:tailEnd type="none" w="med" len="med"/>
                    </a:lnB>
                  </a:tcPr>
                </a:tc>
              </a:tr>
              <a:tr h="518160">
                <a:tc>
                  <a:txBody>
                    <a:bodyPr/>
                    <a:lstStyle/>
                    <a:p>
                      <a:pPr algn="ctr"/>
                      <a:endParaRPr lang="zh-CN" altLang="en-US" sz="2800" b="1" dirty="0">
                        <a:solidFill>
                          <a:schemeClr val="tx1"/>
                        </a:solidFill>
                      </a:endParaRPr>
                    </a:p>
                  </a:txBody>
                  <a:tcPr>
                    <a:lnL w="38100" cap="flat" cmpd="sng" algn="ctr">
                      <a:solidFill>
                        <a:srgbClr val="0000CC"/>
                      </a:solidFill>
                      <a:prstDash val="solid"/>
                      <a:round/>
                      <a:headEnd type="none" w="med" len="med"/>
                      <a:tailEnd type="none" w="med" len="med"/>
                    </a:lnL>
                    <a:lnR w="38100" cap="flat" cmpd="sng" algn="ctr">
                      <a:solidFill>
                        <a:srgbClr val="0000CC"/>
                      </a:solidFill>
                      <a:prstDash val="solid"/>
                      <a:round/>
                      <a:headEnd type="none" w="med" len="med"/>
                      <a:tailEnd type="none" w="med" len="med"/>
                    </a:lnR>
                    <a:lnT w="38100" cap="flat" cmpd="sng" algn="ctr">
                      <a:solidFill>
                        <a:srgbClr val="0000CC"/>
                      </a:solidFill>
                      <a:prstDash val="solid"/>
                      <a:round/>
                      <a:headEnd type="none" w="med" len="med"/>
                      <a:tailEnd type="none" w="med" len="med"/>
                    </a:lnT>
                    <a:lnB w="38100" cap="flat" cmpd="sng" algn="ctr">
                      <a:solidFill>
                        <a:srgbClr val="0000CC"/>
                      </a:solidFill>
                      <a:prstDash val="solid"/>
                      <a:round/>
                      <a:headEnd type="none" w="med" len="med"/>
                      <a:tailEnd type="none" w="med" len="med"/>
                    </a:lnB>
                  </a:tcPr>
                </a:tc>
              </a:tr>
            </a:tbl>
          </a:graphicData>
        </a:graphic>
      </p:graphicFrame>
      <p:sp>
        <p:nvSpPr>
          <p:cNvPr id="15" name="TextBox 14"/>
          <p:cNvSpPr txBox="1"/>
          <p:nvPr/>
        </p:nvSpPr>
        <p:spPr>
          <a:xfrm>
            <a:off x="5381625" y="4572000"/>
            <a:ext cx="1571625" cy="1091565"/>
          </a:xfrm>
          <a:prstGeom prst="rect">
            <a:avLst/>
          </a:prstGeom>
          <a:noFill/>
        </p:spPr>
        <p:txBody>
          <a:bodyPr>
            <a:spAutoFit/>
          </a:bodyPr>
          <a:lstStyle/>
          <a:p>
            <a:pPr algn="ctr">
              <a:lnSpc>
                <a:spcPts val="3900"/>
              </a:lnSpc>
              <a:defRPr/>
            </a:pPr>
            <a:r>
              <a:rPr lang="en-US" altLang="zh-CN" sz="2800" b="1" dirty="0">
                <a:solidFill>
                  <a:srgbClr val="0000CC"/>
                </a:solidFill>
                <a:latin typeface="+mn-lt"/>
                <a:ea typeface="+mn-ea"/>
              </a:rPr>
              <a:t>10103</a:t>
            </a:r>
            <a:endParaRPr lang="en-US" altLang="zh-CN" sz="2800" b="1" dirty="0">
              <a:solidFill>
                <a:srgbClr val="0000CC"/>
              </a:solidFill>
              <a:latin typeface="+mn-lt"/>
              <a:ea typeface="+mn-ea"/>
            </a:endParaRPr>
          </a:p>
          <a:p>
            <a:pPr algn="ctr">
              <a:lnSpc>
                <a:spcPts val="3900"/>
              </a:lnSpc>
              <a:defRPr/>
            </a:pPr>
            <a:r>
              <a:rPr lang="en-US" altLang="zh-CN" sz="2800" b="1" dirty="0">
                <a:solidFill>
                  <a:srgbClr val="0000CC"/>
                </a:solidFill>
                <a:latin typeface="+mn-lt"/>
                <a:ea typeface="+mn-ea"/>
              </a:rPr>
              <a:t>90</a:t>
            </a:r>
            <a:endParaRPr lang="zh-CN" altLang="en-US" sz="2800" b="1" dirty="0">
              <a:solidFill>
                <a:srgbClr val="0000CC"/>
              </a:solidFill>
              <a:latin typeface="+mn-lt"/>
              <a:ea typeface="+mn-ea"/>
            </a:endParaRPr>
          </a:p>
        </p:txBody>
      </p:sp>
      <p:cxnSp>
        <p:nvCxnSpPr>
          <p:cNvPr id="92194" name="直接连接符 16"/>
          <p:cNvCxnSpPr>
            <a:cxnSpLocks noChangeShapeType="1"/>
          </p:cNvCxnSpPr>
          <p:nvPr/>
        </p:nvCxnSpPr>
        <p:spPr bwMode="auto">
          <a:xfrm rot="5400000">
            <a:off x="4560093" y="4463257"/>
            <a:ext cx="785813" cy="0"/>
          </a:xfrm>
          <a:prstGeom prst="line">
            <a:avLst/>
          </a:prstGeom>
          <a:noFill/>
          <a:ln w="38100" algn="ctr">
            <a:solidFill>
              <a:srgbClr val="00B050"/>
            </a:solidFill>
            <a:miter lim="800000"/>
          </a:ln>
        </p:spPr>
      </p:cxnSp>
      <p:cxnSp>
        <p:nvCxnSpPr>
          <p:cNvPr id="92195" name="直接连接符 17"/>
          <p:cNvCxnSpPr>
            <a:cxnSpLocks noChangeShapeType="1"/>
          </p:cNvCxnSpPr>
          <p:nvPr/>
        </p:nvCxnSpPr>
        <p:spPr bwMode="auto">
          <a:xfrm rot="10800000">
            <a:off x="3952875" y="5857875"/>
            <a:ext cx="1071563" cy="0"/>
          </a:xfrm>
          <a:prstGeom prst="line">
            <a:avLst/>
          </a:prstGeom>
          <a:noFill/>
          <a:ln w="38100" algn="ctr">
            <a:solidFill>
              <a:srgbClr val="00B0F0"/>
            </a:solidFill>
            <a:miter lim="800000"/>
          </a:ln>
        </p:spPr>
      </p:cxnSp>
      <p:cxnSp>
        <p:nvCxnSpPr>
          <p:cNvPr id="92196" name="直接连接符 26"/>
          <p:cNvCxnSpPr>
            <a:cxnSpLocks noChangeShapeType="1"/>
          </p:cNvCxnSpPr>
          <p:nvPr/>
        </p:nvCxnSpPr>
        <p:spPr bwMode="auto">
          <a:xfrm rot="5400000">
            <a:off x="4595813" y="5429250"/>
            <a:ext cx="857250" cy="0"/>
          </a:xfrm>
          <a:prstGeom prst="line">
            <a:avLst/>
          </a:prstGeom>
          <a:noFill/>
          <a:ln w="38100" algn="ctr">
            <a:solidFill>
              <a:srgbClr val="00B0F0"/>
            </a:solidFill>
            <a:miter lim="800000"/>
          </a:ln>
        </p:spPr>
      </p:cxnSp>
      <p:cxnSp>
        <p:nvCxnSpPr>
          <p:cNvPr id="92197" name="直接箭头连接符 27"/>
          <p:cNvCxnSpPr>
            <a:cxnSpLocks noChangeShapeType="1"/>
          </p:cNvCxnSpPr>
          <p:nvPr/>
        </p:nvCxnSpPr>
        <p:spPr bwMode="auto">
          <a:xfrm>
            <a:off x="5024438" y="5000625"/>
            <a:ext cx="357187" cy="1588"/>
          </a:xfrm>
          <a:prstGeom prst="straightConnector1">
            <a:avLst/>
          </a:prstGeom>
          <a:noFill/>
          <a:ln w="38100" algn="ctr">
            <a:solidFill>
              <a:srgbClr val="00B0F0"/>
            </a:solidFill>
            <a:miter lim="800000"/>
            <a:tailEnd type="arrow" w="med" len="med"/>
          </a:ln>
        </p:spPr>
      </p:cxnSp>
      <p:sp>
        <p:nvSpPr>
          <p:cNvPr id="35" name="TextBox 34"/>
          <p:cNvSpPr txBox="1"/>
          <p:nvPr/>
        </p:nvSpPr>
        <p:spPr>
          <a:xfrm>
            <a:off x="7167563" y="3071813"/>
            <a:ext cx="1928812" cy="521970"/>
          </a:xfrm>
          <a:prstGeom prst="rect">
            <a:avLst/>
          </a:prstGeom>
          <a:noFill/>
        </p:spPr>
        <p:txBody>
          <a:bodyPr>
            <a:spAutoFit/>
          </a:bodyPr>
          <a:lstStyle/>
          <a:p>
            <a:pPr>
              <a:defRPr/>
            </a:pPr>
            <a:r>
              <a:rPr lang="en-US" altLang="zh-CN" sz="2800" b="1" dirty="0">
                <a:solidFill>
                  <a:srgbClr val="00B050"/>
                </a:solidFill>
                <a:latin typeface="+mn-lt"/>
                <a:ea typeface="+mn-ea"/>
              </a:rPr>
              <a:t>p2=p1;</a:t>
            </a:r>
            <a:endParaRPr lang="en-US" altLang="zh-CN" sz="2800" b="1" dirty="0">
              <a:solidFill>
                <a:srgbClr val="00B050"/>
              </a:solidFill>
              <a:latin typeface="+mn-lt"/>
              <a:ea typeface="+mn-ea"/>
            </a:endParaRPr>
          </a:p>
        </p:txBody>
      </p:sp>
      <p:pic>
        <p:nvPicPr>
          <p:cNvPr id="92199" name="图片 20" descr="Untitled2.png">
            <a:hlinkClick r:id="rId1" action="ppaction://hlinksldjump"/>
          </p:cNvPr>
          <p:cNvPicPr>
            <a:picLocks noChangeAspect="1"/>
          </p:cNvPicPr>
          <p:nvPr/>
        </p:nvPicPr>
        <p:blipFill>
          <a:blip r:embed="rId2"/>
          <a:srcRect/>
          <a:stretch>
            <a:fillRect/>
          </a:stretch>
        </p:blipFill>
        <p:spPr bwMode="auto">
          <a:xfrm>
            <a:off x="9953625" y="6316663"/>
            <a:ext cx="469900" cy="469900"/>
          </a:xfrm>
          <a:prstGeom prst="rect">
            <a:avLst/>
          </a:prstGeom>
          <a:noFill/>
          <a:ln w="9525">
            <a:noFill/>
            <a:miter lim="800000"/>
            <a:headEnd/>
            <a:tailEnd/>
          </a:ln>
        </p:spPr>
      </p:pic>
    </p:spTree>
  </p:cSld>
  <p:clrMapOvr>
    <a:masterClrMapping/>
  </p:clrMapOvr>
  <p:transition spd="med">
    <p:blind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blinds(horizontal)">
                                      <p:cBhvr>
                                        <p:cTn id="7" dur="500"/>
                                        <p:tgtEl>
                                          <p:spTgt spid="24"/>
                                        </p:tgtEl>
                                      </p:cBhvr>
                                    </p:animEffect>
                                  </p:childTnLst>
                                </p:cTn>
                              </p:par>
                            </p:childTnLst>
                          </p:cTn>
                        </p:par>
                        <p:par>
                          <p:cTn id="8" fill="hold">
                            <p:stCondLst>
                              <p:cond delay="500"/>
                            </p:stCondLst>
                            <p:childTnLst>
                              <p:par>
                                <p:cTn id="9" presetID="12" presetClass="entr" presetSubtype="1" fill="hold" nodeType="afterEffect">
                                  <p:stCondLst>
                                    <p:cond delay="0"/>
                                  </p:stCondLst>
                                  <p:childTnLst>
                                    <p:set>
                                      <p:cBhvr>
                                        <p:cTn id="10" dur="1" fill="hold">
                                          <p:stCondLst>
                                            <p:cond delay="0"/>
                                          </p:stCondLst>
                                        </p:cTn>
                                        <p:tgtEl>
                                          <p:spTgt spid="32"/>
                                        </p:tgtEl>
                                        <p:attrNameLst>
                                          <p:attrName>style.visibility</p:attrName>
                                        </p:attrNameLst>
                                      </p:cBhvr>
                                      <p:to>
                                        <p:strVal val="visible"/>
                                      </p:to>
                                    </p:set>
                                    <p:animEffect transition="in" filter="slide(fromTop)">
                                      <p:cBhvr>
                                        <p:cTn id="11" dur="500"/>
                                        <p:tgtEl>
                                          <p:spTgt spid="32"/>
                                        </p:tgtEl>
                                      </p:cBhvr>
                                    </p:animEffect>
                                  </p:childTnLst>
                                </p:cTn>
                              </p:par>
                            </p:childTnLst>
                          </p:cTn>
                        </p:par>
                        <p:par>
                          <p:cTn id="12" fill="hold">
                            <p:stCondLst>
                              <p:cond delay="1000"/>
                            </p:stCondLst>
                            <p:childTnLst>
                              <p:par>
                                <p:cTn id="13" presetID="12" presetClass="entr" presetSubtype="8" fill="hold" nodeType="afterEffect">
                                  <p:stCondLst>
                                    <p:cond delay="0"/>
                                  </p:stCondLst>
                                  <p:childTnLst>
                                    <p:set>
                                      <p:cBhvr>
                                        <p:cTn id="14" dur="1" fill="hold">
                                          <p:stCondLst>
                                            <p:cond delay="0"/>
                                          </p:stCondLst>
                                        </p:cTn>
                                        <p:tgtEl>
                                          <p:spTgt spid="25"/>
                                        </p:tgtEl>
                                        <p:attrNameLst>
                                          <p:attrName>style.visibility</p:attrName>
                                        </p:attrNameLst>
                                      </p:cBhvr>
                                      <p:to>
                                        <p:strVal val="visible"/>
                                      </p:to>
                                    </p:set>
                                    <p:animEffect transition="in" filter="slide(fromLeft)">
                                      <p:cBhvr>
                                        <p:cTn id="15" dur="500"/>
                                        <p:tgtEl>
                                          <p:spTgt spid="25"/>
                                        </p:tgtEl>
                                      </p:cBhvr>
                                    </p:animEffect>
                                  </p:childTnLst>
                                </p:cTn>
                              </p:par>
                            </p:childTnLst>
                          </p:cTn>
                        </p:par>
                      </p:childTnLst>
                    </p:cTn>
                  </p:par>
                  <p:par>
                    <p:cTn id="16" fill="hold">
                      <p:stCondLst>
                        <p:cond delay="indefinite"/>
                      </p:stCondLst>
                      <p:childTnLst>
                        <p:par>
                          <p:cTn id="17" fill="hold">
                            <p:stCondLst>
                              <p:cond delay="0"/>
                            </p:stCondLst>
                            <p:childTnLst>
                              <p:par>
                                <p:cTn id="18" presetID="3" presetClass="entr" presetSubtype="10" fill="hold" grpId="0" nodeType="clickEffect">
                                  <p:stCondLst>
                                    <p:cond delay="0"/>
                                  </p:stCondLst>
                                  <p:childTnLst>
                                    <p:set>
                                      <p:cBhvr>
                                        <p:cTn id="19" dur="1" fill="hold">
                                          <p:stCondLst>
                                            <p:cond delay="0"/>
                                          </p:stCondLst>
                                        </p:cTn>
                                        <p:tgtEl>
                                          <p:spTgt spid="35"/>
                                        </p:tgtEl>
                                        <p:attrNameLst>
                                          <p:attrName>style.visibility</p:attrName>
                                        </p:attrNameLst>
                                      </p:cBhvr>
                                      <p:to>
                                        <p:strVal val="visible"/>
                                      </p:to>
                                    </p:set>
                                    <p:animEffect transition="in" filter="blinds(horizontal)">
                                      <p:cBhvr>
                                        <p:cTn id="20"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35" grpId="0"/>
    </p:bldLst>
  </p:timing>
</p:sld>
</file>

<file path=ppt/slides/slide9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123" name="Rectangle 3"/>
          <p:cNvSpPr>
            <a:spLocks noGrp="1" noChangeArrowheads="1"/>
          </p:cNvSpPr>
          <p:nvPr>
            <p:ph type="body" idx="1"/>
          </p:nvPr>
        </p:nvSpPr>
        <p:spPr>
          <a:xfrm>
            <a:off x="1666875" y="714375"/>
            <a:ext cx="8358188" cy="3000375"/>
          </a:xfrm>
        </p:spPr>
        <p:txBody>
          <a:bodyPr/>
          <a:lstStyle/>
          <a:p>
            <a:r>
              <a:rPr lang="zh-CN" altLang="zh-CN" smtClean="0"/>
              <a:t>解题思路：</a:t>
            </a:r>
            <a:endParaRPr lang="en-US" altLang="zh-CN" smtClean="0"/>
          </a:p>
          <a:p>
            <a:pPr lvl="1"/>
            <a:r>
              <a:rPr lang="zh-CN" altLang="zh-CN" smtClean="0"/>
              <a:t>再开辟另一个结点并使</a:t>
            </a:r>
            <a:r>
              <a:rPr lang="en-US" altLang="zh-CN" smtClean="0"/>
              <a:t>p1</a:t>
            </a:r>
            <a:r>
              <a:rPr lang="zh-CN" altLang="zh-CN" smtClean="0"/>
              <a:t>指向它，接着输入该结点的数据</a:t>
            </a:r>
            <a:endParaRPr lang="en-US" altLang="zh-CN" smtClean="0"/>
          </a:p>
        </p:txBody>
      </p:sp>
      <p:graphicFrame>
        <p:nvGraphicFramePr>
          <p:cNvPr id="8" name="表格 7"/>
          <p:cNvGraphicFramePr>
            <a:graphicFrameLocks noGrp="1"/>
          </p:cNvGraphicFramePr>
          <p:nvPr/>
        </p:nvGraphicFramePr>
        <p:xfrm>
          <a:off x="3095625" y="4589463"/>
          <a:ext cx="1642745" cy="1554480"/>
        </p:xfrm>
        <a:graphic>
          <a:graphicData uri="http://schemas.openxmlformats.org/drawingml/2006/table">
            <a:tbl>
              <a:tblPr firstRow="1" bandRow="1">
                <a:tableStyleId>{5C22544A-7EE6-4342-B048-85BDC9FD1C3A}</a:tableStyleId>
              </a:tblPr>
              <a:tblGrid>
                <a:gridCol w="1642745"/>
              </a:tblGrid>
              <a:tr h="518160">
                <a:tc>
                  <a:txBody>
                    <a:bodyPr/>
                    <a:lstStyle/>
                    <a:p>
                      <a:pPr algn="ctr"/>
                      <a:endParaRPr lang="zh-CN" altLang="en-US" sz="2800" b="1" dirty="0">
                        <a:solidFill>
                          <a:srgbClr val="0000CC"/>
                        </a:solidFill>
                      </a:endParaRPr>
                    </a:p>
                  </a:txBody>
                  <a:tcPr>
                    <a:lnL w="38100" cap="flat" cmpd="sng" algn="ctr">
                      <a:solidFill>
                        <a:srgbClr val="0000CC"/>
                      </a:solidFill>
                      <a:prstDash val="solid"/>
                      <a:round/>
                      <a:headEnd type="none" w="med" len="med"/>
                      <a:tailEnd type="none" w="med" len="med"/>
                    </a:lnL>
                    <a:lnR w="38100" cap="flat" cmpd="sng" algn="ctr">
                      <a:solidFill>
                        <a:srgbClr val="0000CC"/>
                      </a:solidFill>
                      <a:prstDash val="solid"/>
                      <a:round/>
                      <a:headEnd type="none" w="med" len="med"/>
                      <a:tailEnd type="none" w="med" len="med"/>
                    </a:lnR>
                    <a:lnT w="38100" cap="flat" cmpd="sng" algn="ctr">
                      <a:solidFill>
                        <a:srgbClr val="0000CC"/>
                      </a:solidFill>
                      <a:prstDash val="solid"/>
                      <a:round/>
                      <a:headEnd type="none" w="med" len="med"/>
                      <a:tailEnd type="none" w="med" len="med"/>
                    </a:lnT>
                    <a:lnB w="38100" cap="flat" cmpd="sng" algn="ctr">
                      <a:solidFill>
                        <a:srgbClr val="0000CC"/>
                      </a:solidFill>
                      <a:prstDash val="solid"/>
                      <a:round/>
                      <a:headEnd type="none" w="med" len="med"/>
                      <a:tailEnd type="none" w="med" len="med"/>
                    </a:lnB>
                  </a:tcPr>
                </a:tc>
              </a:tr>
              <a:tr h="518160">
                <a:tc>
                  <a:txBody>
                    <a:bodyPr/>
                    <a:lstStyle/>
                    <a:p>
                      <a:pPr algn="ctr"/>
                      <a:endParaRPr lang="zh-CN" altLang="en-US" sz="2800" b="1" dirty="0">
                        <a:solidFill>
                          <a:srgbClr val="0000CC"/>
                        </a:solidFill>
                      </a:endParaRPr>
                    </a:p>
                  </a:txBody>
                  <a:tcPr>
                    <a:lnL w="38100" cap="flat" cmpd="sng" algn="ctr">
                      <a:solidFill>
                        <a:srgbClr val="0000CC"/>
                      </a:solidFill>
                      <a:prstDash val="solid"/>
                      <a:round/>
                      <a:headEnd type="none" w="med" len="med"/>
                      <a:tailEnd type="none" w="med" len="med"/>
                    </a:lnL>
                    <a:lnR w="38100" cap="flat" cmpd="sng" algn="ctr">
                      <a:solidFill>
                        <a:srgbClr val="0000CC"/>
                      </a:solidFill>
                      <a:prstDash val="solid"/>
                      <a:round/>
                      <a:headEnd type="none" w="med" len="med"/>
                      <a:tailEnd type="none" w="med" len="med"/>
                    </a:lnR>
                    <a:lnT w="38100" cap="flat" cmpd="sng" algn="ctr">
                      <a:solidFill>
                        <a:srgbClr val="0000CC"/>
                      </a:solidFill>
                      <a:prstDash val="solid"/>
                      <a:round/>
                      <a:headEnd type="none" w="med" len="med"/>
                      <a:tailEnd type="none" w="med" len="med"/>
                    </a:lnT>
                    <a:lnB w="38100" cap="flat" cmpd="sng" algn="ctr">
                      <a:solidFill>
                        <a:srgbClr val="0000CC"/>
                      </a:solidFill>
                      <a:prstDash val="solid"/>
                      <a:round/>
                      <a:headEnd type="none" w="med" len="med"/>
                      <a:tailEnd type="none" w="med" len="med"/>
                    </a:lnB>
                  </a:tcPr>
                </a:tc>
              </a:tr>
              <a:tr h="518160">
                <a:tc>
                  <a:txBody>
                    <a:bodyPr/>
                    <a:lstStyle/>
                    <a:p>
                      <a:pPr algn="ctr"/>
                      <a:endParaRPr lang="zh-CN" altLang="en-US" sz="2800" b="1" dirty="0">
                        <a:solidFill>
                          <a:schemeClr val="tx1"/>
                        </a:solidFill>
                      </a:endParaRPr>
                    </a:p>
                  </a:txBody>
                  <a:tcPr>
                    <a:lnL w="38100" cap="flat" cmpd="sng" algn="ctr">
                      <a:solidFill>
                        <a:srgbClr val="0000CC"/>
                      </a:solidFill>
                      <a:prstDash val="solid"/>
                      <a:round/>
                      <a:headEnd type="none" w="med" len="med"/>
                      <a:tailEnd type="none" w="med" len="med"/>
                    </a:lnL>
                    <a:lnR w="38100" cap="flat" cmpd="sng" algn="ctr">
                      <a:solidFill>
                        <a:srgbClr val="0000CC"/>
                      </a:solidFill>
                      <a:prstDash val="solid"/>
                      <a:round/>
                      <a:headEnd type="none" w="med" len="med"/>
                      <a:tailEnd type="none" w="med" len="med"/>
                    </a:lnR>
                    <a:lnT w="38100" cap="flat" cmpd="sng" algn="ctr">
                      <a:solidFill>
                        <a:srgbClr val="0000CC"/>
                      </a:solidFill>
                      <a:prstDash val="solid"/>
                      <a:round/>
                      <a:headEnd type="none" w="med" len="med"/>
                      <a:tailEnd type="none" w="med" len="med"/>
                    </a:lnT>
                    <a:lnB w="38100" cap="flat" cmpd="sng" algn="ctr">
                      <a:solidFill>
                        <a:srgbClr val="0000CC"/>
                      </a:solidFill>
                      <a:prstDash val="solid"/>
                      <a:round/>
                      <a:headEnd type="none" w="med" len="med"/>
                      <a:tailEnd type="none" w="med" len="med"/>
                    </a:lnB>
                  </a:tcPr>
                </a:tc>
              </a:tr>
            </a:tbl>
          </a:graphicData>
        </a:graphic>
      </p:graphicFrame>
      <p:sp>
        <p:nvSpPr>
          <p:cNvPr id="20" name="TextBox 19"/>
          <p:cNvSpPr txBox="1"/>
          <p:nvPr/>
        </p:nvSpPr>
        <p:spPr>
          <a:xfrm>
            <a:off x="2309813" y="3857625"/>
            <a:ext cx="1214437" cy="521970"/>
          </a:xfrm>
          <a:prstGeom prst="rect">
            <a:avLst/>
          </a:prstGeom>
          <a:noFill/>
        </p:spPr>
        <p:txBody>
          <a:bodyPr>
            <a:spAutoFit/>
          </a:bodyPr>
          <a:lstStyle/>
          <a:p>
            <a:pPr>
              <a:defRPr/>
            </a:pPr>
            <a:r>
              <a:rPr lang="en-US" altLang="zh-CN" sz="2800" b="1" dirty="0">
                <a:solidFill>
                  <a:srgbClr val="C00000"/>
                </a:solidFill>
                <a:latin typeface="+mn-lt"/>
                <a:ea typeface="+mn-ea"/>
              </a:rPr>
              <a:t>head</a:t>
            </a:r>
            <a:endParaRPr lang="zh-CN" altLang="en-US" sz="2800" b="1" dirty="0">
              <a:solidFill>
                <a:srgbClr val="C00000"/>
              </a:solidFill>
              <a:latin typeface="+mn-lt"/>
              <a:ea typeface="+mn-ea"/>
            </a:endParaRPr>
          </a:p>
        </p:txBody>
      </p:sp>
      <p:cxnSp>
        <p:nvCxnSpPr>
          <p:cNvPr id="93198" name="直接箭头连接符 20"/>
          <p:cNvCxnSpPr>
            <a:cxnSpLocks noChangeShapeType="1"/>
          </p:cNvCxnSpPr>
          <p:nvPr/>
        </p:nvCxnSpPr>
        <p:spPr bwMode="auto">
          <a:xfrm>
            <a:off x="2309813" y="4643438"/>
            <a:ext cx="785812" cy="1587"/>
          </a:xfrm>
          <a:prstGeom prst="straightConnector1">
            <a:avLst/>
          </a:prstGeom>
          <a:noFill/>
          <a:ln w="38100" algn="ctr">
            <a:solidFill>
              <a:srgbClr val="C00000"/>
            </a:solidFill>
            <a:miter lim="800000"/>
            <a:tailEnd type="arrow" w="med" len="med"/>
          </a:ln>
        </p:spPr>
      </p:cxnSp>
      <p:sp>
        <p:nvSpPr>
          <p:cNvPr id="29" name="TextBox 28"/>
          <p:cNvSpPr txBox="1"/>
          <p:nvPr/>
        </p:nvSpPr>
        <p:spPr>
          <a:xfrm>
            <a:off x="4238625" y="3929063"/>
            <a:ext cx="785813" cy="521970"/>
          </a:xfrm>
          <a:prstGeom prst="rect">
            <a:avLst/>
          </a:prstGeom>
          <a:noFill/>
        </p:spPr>
        <p:txBody>
          <a:bodyPr>
            <a:spAutoFit/>
          </a:bodyPr>
          <a:lstStyle/>
          <a:p>
            <a:pPr>
              <a:defRPr/>
            </a:pPr>
            <a:r>
              <a:rPr lang="en-US" altLang="zh-CN" sz="2800" b="1" dirty="0">
                <a:solidFill>
                  <a:srgbClr val="00B050"/>
                </a:solidFill>
                <a:latin typeface="+mn-lt"/>
                <a:ea typeface="+mn-ea"/>
              </a:rPr>
              <a:t>p1</a:t>
            </a:r>
            <a:endParaRPr lang="zh-CN" altLang="en-US" sz="2800" b="1" dirty="0">
              <a:solidFill>
                <a:srgbClr val="00B050"/>
              </a:solidFill>
              <a:latin typeface="+mn-lt"/>
              <a:ea typeface="+mn-ea"/>
            </a:endParaRPr>
          </a:p>
        </p:txBody>
      </p:sp>
      <p:cxnSp>
        <p:nvCxnSpPr>
          <p:cNvPr id="93200" name="直接箭头连接符 29"/>
          <p:cNvCxnSpPr>
            <a:cxnSpLocks noChangeShapeType="1"/>
          </p:cNvCxnSpPr>
          <p:nvPr/>
        </p:nvCxnSpPr>
        <p:spPr bwMode="auto">
          <a:xfrm>
            <a:off x="4953000" y="4856163"/>
            <a:ext cx="428625" cy="1587"/>
          </a:xfrm>
          <a:prstGeom prst="straightConnector1">
            <a:avLst/>
          </a:prstGeom>
          <a:noFill/>
          <a:ln w="38100" algn="ctr">
            <a:solidFill>
              <a:srgbClr val="00B050"/>
            </a:solidFill>
            <a:miter lim="800000"/>
            <a:tailEnd type="arrow" w="med" len="med"/>
          </a:ln>
        </p:spPr>
      </p:cxnSp>
      <p:sp>
        <p:nvSpPr>
          <p:cNvPr id="24" name="TextBox 23"/>
          <p:cNvSpPr txBox="1"/>
          <p:nvPr/>
        </p:nvSpPr>
        <p:spPr>
          <a:xfrm>
            <a:off x="5095875" y="3857625"/>
            <a:ext cx="785813" cy="521970"/>
          </a:xfrm>
          <a:prstGeom prst="rect">
            <a:avLst/>
          </a:prstGeom>
          <a:noFill/>
        </p:spPr>
        <p:txBody>
          <a:bodyPr>
            <a:spAutoFit/>
          </a:bodyPr>
          <a:lstStyle/>
          <a:p>
            <a:pPr>
              <a:defRPr/>
            </a:pPr>
            <a:r>
              <a:rPr lang="en-US" altLang="zh-CN" sz="2800" b="1" dirty="0">
                <a:solidFill>
                  <a:srgbClr val="00B0F0"/>
                </a:solidFill>
                <a:latin typeface="+mn-lt"/>
                <a:ea typeface="+mn-ea"/>
              </a:rPr>
              <a:t>p2</a:t>
            </a:r>
            <a:endParaRPr lang="zh-CN" altLang="en-US" sz="2800" b="1" dirty="0">
              <a:solidFill>
                <a:srgbClr val="00B0F0"/>
              </a:solidFill>
              <a:latin typeface="+mn-lt"/>
              <a:ea typeface="+mn-ea"/>
            </a:endParaRPr>
          </a:p>
        </p:txBody>
      </p:sp>
      <p:cxnSp>
        <p:nvCxnSpPr>
          <p:cNvPr id="93202" name="直接箭头连接符 24"/>
          <p:cNvCxnSpPr>
            <a:cxnSpLocks noChangeShapeType="1"/>
          </p:cNvCxnSpPr>
          <p:nvPr/>
        </p:nvCxnSpPr>
        <p:spPr bwMode="auto">
          <a:xfrm>
            <a:off x="5095875" y="4714875"/>
            <a:ext cx="285750" cy="1588"/>
          </a:xfrm>
          <a:prstGeom prst="straightConnector1">
            <a:avLst/>
          </a:prstGeom>
          <a:noFill/>
          <a:ln w="38100" algn="ctr">
            <a:solidFill>
              <a:srgbClr val="00B0F0"/>
            </a:solidFill>
            <a:miter lim="800000"/>
            <a:tailEnd type="arrow" w="med" len="med"/>
          </a:ln>
        </p:spPr>
      </p:cxnSp>
      <p:sp>
        <p:nvSpPr>
          <p:cNvPr id="22" name="TextBox 21"/>
          <p:cNvSpPr txBox="1"/>
          <p:nvPr/>
        </p:nvSpPr>
        <p:spPr>
          <a:xfrm>
            <a:off x="3167063" y="4572000"/>
            <a:ext cx="1571625" cy="1091565"/>
          </a:xfrm>
          <a:prstGeom prst="rect">
            <a:avLst/>
          </a:prstGeom>
          <a:noFill/>
        </p:spPr>
        <p:txBody>
          <a:bodyPr>
            <a:spAutoFit/>
          </a:bodyPr>
          <a:lstStyle/>
          <a:p>
            <a:pPr algn="ctr">
              <a:lnSpc>
                <a:spcPts val="3900"/>
              </a:lnSpc>
              <a:defRPr/>
            </a:pPr>
            <a:r>
              <a:rPr lang="en-US" altLang="zh-CN" sz="2800" b="1" dirty="0">
                <a:solidFill>
                  <a:srgbClr val="0000CC"/>
                </a:solidFill>
                <a:latin typeface="+mn-lt"/>
                <a:ea typeface="+mn-ea"/>
              </a:rPr>
              <a:t>10101</a:t>
            </a:r>
            <a:endParaRPr lang="en-US" altLang="zh-CN" sz="2800" b="1" dirty="0">
              <a:solidFill>
                <a:srgbClr val="0000CC"/>
              </a:solidFill>
              <a:latin typeface="+mn-lt"/>
              <a:ea typeface="+mn-ea"/>
            </a:endParaRPr>
          </a:p>
          <a:p>
            <a:pPr algn="ctr">
              <a:lnSpc>
                <a:spcPts val="3900"/>
              </a:lnSpc>
              <a:defRPr/>
            </a:pPr>
            <a:r>
              <a:rPr lang="en-US" altLang="zh-CN" sz="2800" b="1" dirty="0">
                <a:solidFill>
                  <a:srgbClr val="0000CC"/>
                </a:solidFill>
                <a:latin typeface="+mn-lt"/>
                <a:ea typeface="+mn-ea"/>
              </a:rPr>
              <a:t>88.5</a:t>
            </a:r>
            <a:endParaRPr lang="zh-CN" altLang="en-US" sz="2800" b="1" dirty="0">
              <a:solidFill>
                <a:srgbClr val="0000CC"/>
              </a:solidFill>
              <a:latin typeface="+mn-lt"/>
              <a:ea typeface="+mn-ea"/>
            </a:endParaRPr>
          </a:p>
        </p:txBody>
      </p:sp>
      <p:cxnSp>
        <p:nvCxnSpPr>
          <p:cNvPr id="93204" name="直接连接符 31"/>
          <p:cNvCxnSpPr>
            <a:cxnSpLocks noChangeShapeType="1"/>
          </p:cNvCxnSpPr>
          <p:nvPr/>
        </p:nvCxnSpPr>
        <p:spPr bwMode="auto">
          <a:xfrm rot="5400000">
            <a:off x="4774406" y="4393407"/>
            <a:ext cx="642937" cy="0"/>
          </a:xfrm>
          <a:prstGeom prst="line">
            <a:avLst/>
          </a:prstGeom>
          <a:noFill/>
          <a:ln w="38100" algn="ctr">
            <a:solidFill>
              <a:srgbClr val="00B0F0"/>
            </a:solidFill>
            <a:miter lim="800000"/>
          </a:ln>
        </p:spPr>
      </p:cxnSp>
      <p:cxnSp>
        <p:nvCxnSpPr>
          <p:cNvPr id="93205" name="直接连接符 32"/>
          <p:cNvCxnSpPr>
            <a:cxnSpLocks noChangeShapeType="1"/>
          </p:cNvCxnSpPr>
          <p:nvPr/>
        </p:nvCxnSpPr>
        <p:spPr bwMode="auto">
          <a:xfrm rot="5400000">
            <a:off x="1916906" y="4250532"/>
            <a:ext cx="785813" cy="0"/>
          </a:xfrm>
          <a:prstGeom prst="line">
            <a:avLst/>
          </a:prstGeom>
          <a:noFill/>
          <a:ln w="38100" algn="ctr">
            <a:solidFill>
              <a:srgbClr val="C00000"/>
            </a:solidFill>
            <a:miter lim="800000"/>
          </a:ln>
        </p:spPr>
      </p:cxnSp>
      <p:graphicFrame>
        <p:nvGraphicFramePr>
          <p:cNvPr id="14" name="表格 13"/>
          <p:cNvGraphicFramePr>
            <a:graphicFrameLocks noGrp="1"/>
          </p:cNvGraphicFramePr>
          <p:nvPr/>
        </p:nvGraphicFramePr>
        <p:xfrm>
          <a:off x="5381625" y="4589463"/>
          <a:ext cx="1642745" cy="1554480"/>
        </p:xfrm>
        <a:graphic>
          <a:graphicData uri="http://schemas.openxmlformats.org/drawingml/2006/table">
            <a:tbl>
              <a:tblPr firstRow="1" bandRow="1">
                <a:tableStyleId>{5C22544A-7EE6-4342-B048-85BDC9FD1C3A}</a:tableStyleId>
              </a:tblPr>
              <a:tblGrid>
                <a:gridCol w="1642745"/>
              </a:tblGrid>
              <a:tr h="518160">
                <a:tc>
                  <a:txBody>
                    <a:bodyPr/>
                    <a:lstStyle/>
                    <a:p>
                      <a:pPr algn="ctr"/>
                      <a:endParaRPr lang="zh-CN" altLang="en-US" sz="2800" b="1" dirty="0">
                        <a:solidFill>
                          <a:srgbClr val="0000CC"/>
                        </a:solidFill>
                      </a:endParaRPr>
                    </a:p>
                  </a:txBody>
                  <a:tcPr>
                    <a:lnL w="38100" cap="flat" cmpd="sng" algn="ctr">
                      <a:solidFill>
                        <a:srgbClr val="0000CC"/>
                      </a:solidFill>
                      <a:prstDash val="solid"/>
                      <a:round/>
                      <a:headEnd type="none" w="med" len="med"/>
                      <a:tailEnd type="none" w="med" len="med"/>
                    </a:lnL>
                    <a:lnR w="38100" cap="flat" cmpd="sng" algn="ctr">
                      <a:solidFill>
                        <a:srgbClr val="0000CC"/>
                      </a:solidFill>
                      <a:prstDash val="solid"/>
                      <a:round/>
                      <a:headEnd type="none" w="med" len="med"/>
                      <a:tailEnd type="none" w="med" len="med"/>
                    </a:lnR>
                    <a:lnT w="38100" cap="flat" cmpd="sng" algn="ctr">
                      <a:solidFill>
                        <a:srgbClr val="0000CC"/>
                      </a:solidFill>
                      <a:prstDash val="solid"/>
                      <a:round/>
                      <a:headEnd type="none" w="med" len="med"/>
                      <a:tailEnd type="none" w="med" len="med"/>
                    </a:lnT>
                    <a:lnB w="38100" cap="flat" cmpd="sng" algn="ctr">
                      <a:solidFill>
                        <a:srgbClr val="0000CC"/>
                      </a:solidFill>
                      <a:prstDash val="solid"/>
                      <a:round/>
                      <a:headEnd type="none" w="med" len="med"/>
                      <a:tailEnd type="none" w="med" len="med"/>
                    </a:lnB>
                  </a:tcPr>
                </a:tc>
              </a:tr>
              <a:tr h="518160">
                <a:tc>
                  <a:txBody>
                    <a:bodyPr/>
                    <a:lstStyle/>
                    <a:p>
                      <a:pPr algn="ctr"/>
                      <a:endParaRPr lang="zh-CN" altLang="en-US" sz="2800" b="1" dirty="0">
                        <a:solidFill>
                          <a:srgbClr val="0000CC"/>
                        </a:solidFill>
                      </a:endParaRPr>
                    </a:p>
                  </a:txBody>
                  <a:tcPr>
                    <a:lnL w="38100" cap="flat" cmpd="sng" algn="ctr">
                      <a:solidFill>
                        <a:srgbClr val="0000CC"/>
                      </a:solidFill>
                      <a:prstDash val="solid"/>
                      <a:round/>
                      <a:headEnd type="none" w="med" len="med"/>
                      <a:tailEnd type="none" w="med" len="med"/>
                    </a:lnL>
                    <a:lnR w="38100" cap="flat" cmpd="sng" algn="ctr">
                      <a:solidFill>
                        <a:srgbClr val="0000CC"/>
                      </a:solidFill>
                      <a:prstDash val="solid"/>
                      <a:round/>
                      <a:headEnd type="none" w="med" len="med"/>
                      <a:tailEnd type="none" w="med" len="med"/>
                    </a:lnR>
                    <a:lnT w="38100" cap="flat" cmpd="sng" algn="ctr">
                      <a:solidFill>
                        <a:srgbClr val="0000CC"/>
                      </a:solidFill>
                      <a:prstDash val="solid"/>
                      <a:round/>
                      <a:headEnd type="none" w="med" len="med"/>
                      <a:tailEnd type="none" w="med" len="med"/>
                    </a:lnT>
                    <a:lnB w="38100" cap="flat" cmpd="sng" algn="ctr">
                      <a:solidFill>
                        <a:srgbClr val="0000CC"/>
                      </a:solidFill>
                      <a:prstDash val="solid"/>
                      <a:round/>
                      <a:headEnd type="none" w="med" len="med"/>
                      <a:tailEnd type="none" w="med" len="med"/>
                    </a:lnB>
                  </a:tcPr>
                </a:tc>
              </a:tr>
              <a:tr h="518160">
                <a:tc>
                  <a:txBody>
                    <a:bodyPr/>
                    <a:lstStyle/>
                    <a:p>
                      <a:pPr algn="ctr"/>
                      <a:endParaRPr lang="zh-CN" altLang="en-US" sz="2800" b="1" dirty="0">
                        <a:solidFill>
                          <a:schemeClr val="tx1"/>
                        </a:solidFill>
                      </a:endParaRPr>
                    </a:p>
                  </a:txBody>
                  <a:tcPr>
                    <a:lnL w="38100" cap="flat" cmpd="sng" algn="ctr">
                      <a:solidFill>
                        <a:srgbClr val="0000CC"/>
                      </a:solidFill>
                      <a:prstDash val="solid"/>
                      <a:round/>
                      <a:headEnd type="none" w="med" len="med"/>
                      <a:tailEnd type="none" w="med" len="med"/>
                    </a:lnL>
                    <a:lnR w="38100" cap="flat" cmpd="sng" algn="ctr">
                      <a:solidFill>
                        <a:srgbClr val="0000CC"/>
                      </a:solidFill>
                      <a:prstDash val="solid"/>
                      <a:round/>
                      <a:headEnd type="none" w="med" len="med"/>
                      <a:tailEnd type="none" w="med" len="med"/>
                    </a:lnR>
                    <a:lnT w="38100" cap="flat" cmpd="sng" algn="ctr">
                      <a:solidFill>
                        <a:srgbClr val="0000CC"/>
                      </a:solidFill>
                      <a:prstDash val="solid"/>
                      <a:round/>
                      <a:headEnd type="none" w="med" len="med"/>
                      <a:tailEnd type="none" w="med" len="med"/>
                    </a:lnT>
                    <a:lnB w="38100" cap="flat" cmpd="sng" algn="ctr">
                      <a:solidFill>
                        <a:srgbClr val="0000CC"/>
                      </a:solidFill>
                      <a:prstDash val="solid"/>
                      <a:round/>
                      <a:headEnd type="none" w="med" len="med"/>
                      <a:tailEnd type="none" w="med" len="med"/>
                    </a:lnB>
                  </a:tcPr>
                </a:tc>
              </a:tr>
            </a:tbl>
          </a:graphicData>
        </a:graphic>
      </p:graphicFrame>
      <p:sp>
        <p:nvSpPr>
          <p:cNvPr id="15" name="TextBox 14"/>
          <p:cNvSpPr txBox="1"/>
          <p:nvPr/>
        </p:nvSpPr>
        <p:spPr>
          <a:xfrm>
            <a:off x="5381625" y="4572000"/>
            <a:ext cx="1571625" cy="1091565"/>
          </a:xfrm>
          <a:prstGeom prst="rect">
            <a:avLst/>
          </a:prstGeom>
          <a:noFill/>
        </p:spPr>
        <p:txBody>
          <a:bodyPr>
            <a:spAutoFit/>
          </a:bodyPr>
          <a:lstStyle/>
          <a:p>
            <a:pPr algn="ctr">
              <a:lnSpc>
                <a:spcPts val="3900"/>
              </a:lnSpc>
              <a:defRPr/>
            </a:pPr>
            <a:r>
              <a:rPr lang="en-US" altLang="zh-CN" sz="2800" b="1" dirty="0">
                <a:solidFill>
                  <a:srgbClr val="0000CC"/>
                </a:solidFill>
                <a:latin typeface="+mn-lt"/>
                <a:ea typeface="+mn-ea"/>
              </a:rPr>
              <a:t>10103</a:t>
            </a:r>
            <a:endParaRPr lang="en-US" altLang="zh-CN" sz="2800" b="1" dirty="0">
              <a:solidFill>
                <a:srgbClr val="0000CC"/>
              </a:solidFill>
              <a:latin typeface="+mn-lt"/>
              <a:ea typeface="+mn-ea"/>
            </a:endParaRPr>
          </a:p>
          <a:p>
            <a:pPr algn="ctr">
              <a:lnSpc>
                <a:spcPts val="3900"/>
              </a:lnSpc>
              <a:defRPr/>
            </a:pPr>
            <a:r>
              <a:rPr lang="en-US" altLang="zh-CN" sz="2800" b="1" dirty="0">
                <a:solidFill>
                  <a:srgbClr val="0000CC"/>
                </a:solidFill>
                <a:latin typeface="+mn-lt"/>
                <a:ea typeface="+mn-ea"/>
              </a:rPr>
              <a:t>90</a:t>
            </a:r>
            <a:endParaRPr lang="zh-CN" altLang="en-US" sz="2800" b="1" dirty="0">
              <a:solidFill>
                <a:srgbClr val="0000CC"/>
              </a:solidFill>
              <a:latin typeface="+mn-lt"/>
              <a:ea typeface="+mn-ea"/>
            </a:endParaRPr>
          </a:p>
        </p:txBody>
      </p:sp>
      <p:cxnSp>
        <p:nvCxnSpPr>
          <p:cNvPr id="93217" name="直接连接符 16"/>
          <p:cNvCxnSpPr>
            <a:cxnSpLocks noChangeShapeType="1"/>
          </p:cNvCxnSpPr>
          <p:nvPr/>
        </p:nvCxnSpPr>
        <p:spPr bwMode="auto">
          <a:xfrm rot="5400000">
            <a:off x="4560093" y="4463257"/>
            <a:ext cx="785813" cy="0"/>
          </a:xfrm>
          <a:prstGeom prst="line">
            <a:avLst/>
          </a:prstGeom>
          <a:noFill/>
          <a:ln w="38100" algn="ctr">
            <a:solidFill>
              <a:srgbClr val="00B050"/>
            </a:solidFill>
            <a:miter lim="800000"/>
          </a:ln>
        </p:spPr>
      </p:cxnSp>
      <p:cxnSp>
        <p:nvCxnSpPr>
          <p:cNvPr id="93218" name="直接连接符 17"/>
          <p:cNvCxnSpPr>
            <a:cxnSpLocks noChangeShapeType="1"/>
          </p:cNvCxnSpPr>
          <p:nvPr/>
        </p:nvCxnSpPr>
        <p:spPr bwMode="auto">
          <a:xfrm rot="10800000">
            <a:off x="3952875" y="5857875"/>
            <a:ext cx="1071563" cy="0"/>
          </a:xfrm>
          <a:prstGeom prst="line">
            <a:avLst/>
          </a:prstGeom>
          <a:noFill/>
          <a:ln w="38100" algn="ctr">
            <a:solidFill>
              <a:srgbClr val="00B0F0"/>
            </a:solidFill>
            <a:miter lim="800000"/>
          </a:ln>
        </p:spPr>
      </p:cxnSp>
      <p:cxnSp>
        <p:nvCxnSpPr>
          <p:cNvPr id="93219" name="直接连接符 26"/>
          <p:cNvCxnSpPr>
            <a:cxnSpLocks noChangeShapeType="1"/>
          </p:cNvCxnSpPr>
          <p:nvPr/>
        </p:nvCxnSpPr>
        <p:spPr bwMode="auto">
          <a:xfrm rot="5400000">
            <a:off x="4595813" y="5429250"/>
            <a:ext cx="857250" cy="0"/>
          </a:xfrm>
          <a:prstGeom prst="line">
            <a:avLst/>
          </a:prstGeom>
          <a:noFill/>
          <a:ln w="38100" algn="ctr">
            <a:solidFill>
              <a:srgbClr val="00B0F0"/>
            </a:solidFill>
            <a:miter lim="800000"/>
          </a:ln>
        </p:spPr>
      </p:cxnSp>
      <p:cxnSp>
        <p:nvCxnSpPr>
          <p:cNvPr id="93220" name="直接箭头连接符 27"/>
          <p:cNvCxnSpPr>
            <a:cxnSpLocks noChangeShapeType="1"/>
          </p:cNvCxnSpPr>
          <p:nvPr/>
        </p:nvCxnSpPr>
        <p:spPr bwMode="auto">
          <a:xfrm>
            <a:off x="5024438" y="5000625"/>
            <a:ext cx="357187" cy="1588"/>
          </a:xfrm>
          <a:prstGeom prst="straightConnector1">
            <a:avLst/>
          </a:prstGeom>
          <a:noFill/>
          <a:ln w="38100" algn="ctr">
            <a:solidFill>
              <a:srgbClr val="00B0F0"/>
            </a:solidFill>
            <a:miter lim="800000"/>
            <a:tailEnd type="arrow" w="med" len="med"/>
          </a:ln>
        </p:spPr>
      </p:cxnSp>
      <p:graphicFrame>
        <p:nvGraphicFramePr>
          <p:cNvPr id="31" name="表格 30"/>
          <p:cNvGraphicFramePr>
            <a:graphicFrameLocks noGrp="1"/>
          </p:cNvGraphicFramePr>
          <p:nvPr/>
        </p:nvGraphicFramePr>
        <p:xfrm>
          <a:off x="7667625" y="4589463"/>
          <a:ext cx="1571625" cy="1554480"/>
        </p:xfrm>
        <a:graphic>
          <a:graphicData uri="http://schemas.openxmlformats.org/drawingml/2006/table">
            <a:tbl>
              <a:tblPr firstRow="1" bandRow="1">
                <a:tableStyleId>{5C22544A-7EE6-4342-B048-85BDC9FD1C3A}</a:tableStyleId>
              </a:tblPr>
              <a:tblGrid>
                <a:gridCol w="1571625"/>
              </a:tblGrid>
              <a:tr h="518160">
                <a:tc>
                  <a:txBody>
                    <a:bodyPr/>
                    <a:lstStyle/>
                    <a:p>
                      <a:pPr algn="ctr"/>
                      <a:endParaRPr lang="zh-CN" altLang="en-US" sz="2800" b="1" dirty="0">
                        <a:solidFill>
                          <a:srgbClr val="0000CC"/>
                        </a:solidFill>
                      </a:endParaRPr>
                    </a:p>
                  </a:txBody>
                  <a:tcPr>
                    <a:lnL w="38100" cap="flat" cmpd="sng" algn="ctr">
                      <a:solidFill>
                        <a:srgbClr val="0000CC"/>
                      </a:solidFill>
                      <a:prstDash val="solid"/>
                      <a:round/>
                      <a:headEnd type="none" w="med" len="med"/>
                      <a:tailEnd type="none" w="med" len="med"/>
                    </a:lnL>
                    <a:lnR w="38100" cap="flat" cmpd="sng" algn="ctr">
                      <a:solidFill>
                        <a:srgbClr val="0000CC"/>
                      </a:solidFill>
                      <a:prstDash val="solid"/>
                      <a:round/>
                      <a:headEnd type="none" w="med" len="med"/>
                      <a:tailEnd type="none" w="med" len="med"/>
                    </a:lnR>
                    <a:lnT w="38100" cap="flat" cmpd="sng" algn="ctr">
                      <a:solidFill>
                        <a:srgbClr val="0000CC"/>
                      </a:solidFill>
                      <a:prstDash val="solid"/>
                      <a:round/>
                      <a:headEnd type="none" w="med" len="med"/>
                      <a:tailEnd type="none" w="med" len="med"/>
                    </a:lnT>
                    <a:lnB w="38100" cap="flat" cmpd="sng" algn="ctr">
                      <a:solidFill>
                        <a:srgbClr val="0000CC"/>
                      </a:solidFill>
                      <a:prstDash val="solid"/>
                      <a:round/>
                      <a:headEnd type="none" w="med" len="med"/>
                      <a:tailEnd type="none" w="med" len="med"/>
                    </a:lnB>
                  </a:tcPr>
                </a:tc>
              </a:tr>
              <a:tr h="518160">
                <a:tc>
                  <a:txBody>
                    <a:bodyPr/>
                    <a:lstStyle/>
                    <a:p>
                      <a:pPr algn="ctr"/>
                      <a:endParaRPr lang="zh-CN" altLang="en-US" sz="2800" b="1" dirty="0">
                        <a:solidFill>
                          <a:srgbClr val="0000CC"/>
                        </a:solidFill>
                      </a:endParaRPr>
                    </a:p>
                  </a:txBody>
                  <a:tcPr>
                    <a:lnL w="38100" cap="flat" cmpd="sng" algn="ctr">
                      <a:solidFill>
                        <a:srgbClr val="0000CC"/>
                      </a:solidFill>
                      <a:prstDash val="solid"/>
                      <a:round/>
                      <a:headEnd type="none" w="med" len="med"/>
                      <a:tailEnd type="none" w="med" len="med"/>
                    </a:lnL>
                    <a:lnR w="38100" cap="flat" cmpd="sng" algn="ctr">
                      <a:solidFill>
                        <a:srgbClr val="0000CC"/>
                      </a:solidFill>
                      <a:prstDash val="solid"/>
                      <a:round/>
                      <a:headEnd type="none" w="med" len="med"/>
                      <a:tailEnd type="none" w="med" len="med"/>
                    </a:lnR>
                    <a:lnT w="38100" cap="flat" cmpd="sng" algn="ctr">
                      <a:solidFill>
                        <a:srgbClr val="0000CC"/>
                      </a:solidFill>
                      <a:prstDash val="solid"/>
                      <a:round/>
                      <a:headEnd type="none" w="med" len="med"/>
                      <a:tailEnd type="none" w="med" len="med"/>
                    </a:lnT>
                    <a:lnB w="38100" cap="flat" cmpd="sng" algn="ctr">
                      <a:solidFill>
                        <a:srgbClr val="0000CC"/>
                      </a:solidFill>
                      <a:prstDash val="solid"/>
                      <a:round/>
                      <a:headEnd type="none" w="med" len="med"/>
                      <a:tailEnd type="none" w="med" len="med"/>
                    </a:lnB>
                  </a:tcPr>
                </a:tc>
              </a:tr>
              <a:tr h="518160">
                <a:tc>
                  <a:txBody>
                    <a:bodyPr/>
                    <a:lstStyle/>
                    <a:p>
                      <a:pPr algn="ctr"/>
                      <a:endParaRPr lang="zh-CN" altLang="en-US" sz="2800" b="1" dirty="0">
                        <a:solidFill>
                          <a:schemeClr val="tx1"/>
                        </a:solidFill>
                      </a:endParaRPr>
                    </a:p>
                  </a:txBody>
                  <a:tcPr>
                    <a:lnL w="38100" cap="flat" cmpd="sng" algn="ctr">
                      <a:solidFill>
                        <a:srgbClr val="0000CC"/>
                      </a:solidFill>
                      <a:prstDash val="solid"/>
                      <a:round/>
                      <a:headEnd type="none" w="med" len="med"/>
                      <a:tailEnd type="none" w="med" len="med"/>
                    </a:lnL>
                    <a:lnR w="38100" cap="flat" cmpd="sng" algn="ctr">
                      <a:solidFill>
                        <a:srgbClr val="0000CC"/>
                      </a:solidFill>
                      <a:prstDash val="solid"/>
                      <a:round/>
                      <a:headEnd type="none" w="med" len="med"/>
                      <a:tailEnd type="none" w="med" len="med"/>
                    </a:lnR>
                    <a:lnT w="38100" cap="flat" cmpd="sng" algn="ctr">
                      <a:solidFill>
                        <a:srgbClr val="0000CC"/>
                      </a:solidFill>
                      <a:prstDash val="solid"/>
                      <a:round/>
                      <a:headEnd type="none" w="med" len="med"/>
                      <a:tailEnd type="none" w="med" len="med"/>
                    </a:lnT>
                    <a:lnB w="38100" cap="flat" cmpd="sng" algn="ctr">
                      <a:solidFill>
                        <a:srgbClr val="0000CC"/>
                      </a:solidFill>
                      <a:prstDash val="solid"/>
                      <a:round/>
                      <a:headEnd type="none" w="med" len="med"/>
                      <a:tailEnd type="none" w="med" len="med"/>
                    </a:lnB>
                  </a:tcPr>
                </a:tc>
              </a:tr>
            </a:tbl>
          </a:graphicData>
        </a:graphic>
      </p:graphicFrame>
      <p:pic>
        <p:nvPicPr>
          <p:cNvPr id="93231" name="图片 20" descr="Untitled2.png">
            <a:hlinkClick r:id="rId1" action="ppaction://hlinksldjump"/>
          </p:cNvPr>
          <p:cNvPicPr>
            <a:picLocks noChangeAspect="1"/>
          </p:cNvPicPr>
          <p:nvPr/>
        </p:nvPicPr>
        <p:blipFill>
          <a:blip r:embed="rId2"/>
          <a:srcRect/>
          <a:stretch>
            <a:fillRect/>
          </a:stretch>
        </p:blipFill>
        <p:spPr bwMode="auto">
          <a:xfrm>
            <a:off x="9953625" y="6316663"/>
            <a:ext cx="469900" cy="469900"/>
          </a:xfrm>
          <a:prstGeom prst="rect">
            <a:avLst/>
          </a:prstGeom>
          <a:noFill/>
          <a:ln w="9525">
            <a:noFill/>
            <a:miter lim="800000"/>
            <a:headEnd/>
            <a:tailEnd/>
          </a:ln>
        </p:spPr>
      </p:pic>
    </p:spTree>
  </p:cSld>
  <p:clrMapOvr>
    <a:masterClrMapping/>
  </p:clrMapOvr>
  <p:transition spd="med">
    <p:blind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afterEffect">
                                  <p:stCondLst>
                                    <p:cond delay="0"/>
                                  </p:stCondLst>
                                  <p:childTnLst>
                                    <p:set>
                                      <p:cBhvr>
                                        <p:cTn id="6" dur="1" fill="hold">
                                          <p:stCondLst>
                                            <p:cond delay="0"/>
                                          </p:stCondLst>
                                        </p:cTn>
                                        <p:tgtEl>
                                          <p:spTgt spid="5123">
                                            <p:txEl>
                                              <p:pRg st="1" end="1"/>
                                            </p:txEl>
                                          </p:spTgt>
                                        </p:tgtEl>
                                        <p:attrNameLst>
                                          <p:attrName>style.visibility</p:attrName>
                                        </p:attrNameLst>
                                      </p:cBhvr>
                                      <p:to>
                                        <p:strVal val="visible"/>
                                      </p:to>
                                    </p:set>
                                    <p:animEffect transition="in" filter="blinds(horizontal)">
                                      <p:cBhvr>
                                        <p:cTn id="7" dur="500"/>
                                        <p:tgtEl>
                                          <p:spTgt spid="512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1"/>
                                        </p:tgtEl>
                                        <p:attrNameLst>
                                          <p:attrName>style.visibility</p:attrName>
                                        </p:attrNameLst>
                                      </p:cBhvr>
                                      <p:to>
                                        <p:strVal val="visible"/>
                                      </p:to>
                                    </p:set>
                                    <p:animEffect transition="in" filter="blinds(horizontal)">
                                      <p:cBhvr>
                                        <p:cTn id="12"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94210" name="Rectangle 3"/>
          <p:cNvSpPr>
            <a:spLocks noGrp="1" noChangeArrowheads="1"/>
          </p:cNvSpPr>
          <p:nvPr>
            <p:ph type="body" idx="1"/>
          </p:nvPr>
        </p:nvSpPr>
        <p:spPr>
          <a:xfrm>
            <a:off x="1666875" y="714375"/>
            <a:ext cx="8358188" cy="3000375"/>
          </a:xfrm>
        </p:spPr>
        <p:txBody>
          <a:bodyPr/>
          <a:lstStyle/>
          <a:p>
            <a:r>
              <a:rPr lang="zh-CN" altLang="zh-CN" smtClean="0"/>
              <a:t>解题思路：</a:t>
            </a:r>
            <a:endParaRPr lang="en-US" altLang="zh-CN" smtClean="0"/>
          </a:p>
          <a:p>
            <a:pPr lvl="1"/>
            <a:r>
              <a:rPr lang="zh-CN" altLang="zh-CN" smtClean="0"/>
              <a:t>再开辟另一个结点并使</a:t>
            </a:r>
            <a:r>
              <a:rPr lang="en-US" altLang="zh-CN" smtClean="0"/>
              <a:t>p1</a:t>
            </a:r>
            <a:r>
              <a:rPr lang="zh-CN" altLang="zh-CN" smtClean="0"/>
              <a:t>指向它，接着输入该结点的数据</a:t>
            </a:r>
            <a:endParaRPr lang="en-US" altLang="zh-CN" smtClean="0"/>
          </a:p>
        </p:txBody>
      </p:sp>
      <p:graphicFrame>
        <p:nvGraphicFramePr>
          <p:cNvPr id="8" name="表格 7"/>
          <p:cNvGraphicFramePr>
            <a:graphicFrameLocks noGrp="1"/>
          </p:cNvGraphicFramePr>
          <p:nvPr/>
        </p:nvGraphicFramePr>
        <p:xfrm>
          <a:off x="3095625" y="4589463"/>
          <a:ext cx="1642745" cy="1554480"/>
        </p:xfrm>
        <a:graphic>
          <a:graphicData uri="http://schemas.openxmlformats.org/drawingml/2006/table">
            <a:tbl>
              <a:tblPr firstRow="1" bandRow="1">
                <a:tableStyleId>{5C22544A-7EE6-4342-B048-85BDC9FD1C3A}</a:tableStyleId>
              </a:tblPr>
              <a:tblGrid>
                <a:gridCol w="1642745"/>
              </a:tblGrid>
              <a:tr h="518160">
                <a:tc>
                  <a:txBody>
                    <a:bodyPr/>
                    <a:lstStyle/>
                    <a:p>
                      <a:pPr algn="ctr"/>
                      <a:endParaRPr lang="zh-CN" altLang="en-US" sz="2800" b="1" dirty="0">
                        <a:solidFill>
                          <a:srgbClr val="0000CC"/>
                        </a:solidFill>
                      </a:endParaRPr>
                    </a:p>
                  </a:txBody>
                  <a:tcPr>
                    <a:lnL w="38100" cap="flat" cmpd="sng" algn="ctr">
                      <a:solidFill>
                        <a:srgbClr val="0000CC"/>
                      </a:solidFill>
                      <a:prstDash val="solid"/>
                      <a:round/>
                      <a:headEnd type="none" w="med" len="med"/>
                      <a:tailEnd type="none" w="med" len="med"/>
                    </a:lnL>
                    <a:lnR w="38100" cap="flat" cmpd="sng" algn="ctr">
                      <a:solidFill>
                        <a:srgbClr val="0000CC"/>
                      </a:solidFill>
                      <a:prstDash val="solid"/>
                      <a:round/>
                      <a:headEnd type="none" w="med" len="med"/>
                      <a:tailEnd type="none" w="med" len="med"/>
                    </a:lnR>
                    <a:lnT w="38100" cap="flat" cmpd="sng" algn="ctr">
                      <a:solidFill>
                        <a:srgbClr val="0000CC"/>
                      </a:solidFill>
                      <a:prstDash val="solid"/>
                      <a:round/>
                      <a:headEnd type="none" w="med" len="med"/>
                      <a:tailEnd type="none" w="med" len="med"/>
                    </a:lnT>
                    <a:lnB w="38100" cap="flat" cmpd="sng" algn="ctr">
                      <a:solidFill>
                        <a:srgbClr val="0000CC"/>
                      </a:solidFill>
                      <a:prstDash val="solid"/>
                      <a:round/>
                      <a:headEnd type="none" w="med" len="med"/>
                      <a:tailEnd type="none" w="med" len="med"/>
                    </a:lnB>
                  </a:tcPr>
                </a:tc>
              </a:tr>
              <a:tr h="518160">
                <a:tc>
                  <a:txBody>
                    <a:bodyPr/>
                    <a:lstStyle/>
                    <a:p>
                      <a:pPr algn="ctr"/>
                      <a:endParaRPr lang="zh-CN" altLang="en-US" sz="2800" b="1" dirty="0">
                        <a:solidFill>
                          <a:srgbClr val="0000CC"/>
                        </a:solidFill>
                      </a:endParaRPr>
                    </a:p>
                  </a:txBody>
                  <a:tcPr>
                    <a:lnL w="38100" cap="flat" cmpd="sng" algn="ctr">
                      <a:solidFill>
                        <a:srgbClr val="0000CC"/>
                      </a:solidFill>
                      <a:prstDash val="solid"/>
                      <a:round/>
                      <a:headEnd type="none" w="med" len="med"/>
                      <a:tailEnd type="none" w="med" len="med"/>
                    </a:lnL>
                    <a:lnR w="38100" cap="flat" cmpd="sng" algn="ctr">
                      <a:solidFill>
                        <a:srgbClr val="0000CC"/>
                      </a:solidFill>
                      <a:prstDash val="solid"/>
                      <a:round/>
                      <a:headEnd type="none" w="med" len="med"/>
                      <a:tailEnd type="none" w="med" len="med"/>
                    </a:lnR>
                    <a:lnT w="38100" cap="flat" cmpd="sng" algn="ctr">
                      <a:solidFill>
                        <a:srgbClr val="0000CC"/>
                      </a:solidFill>
                      <a:prstDash val="solid"/>
                      <a:round/>
                      <a:headEnd type="none" w="med" len="med"/>
                      <a:tailEnd type="none" w="med" len="med"/>
                    </a:lnT>
                    <a:lnB w="38100" cap="flat" cmpd="sng" algn="ctr">
                      <a:solidFill>
                        <a:srgbClr val="0000CC"/>
                      </a:solidFill>
                      <a:prstDash val="solid"/>
                      <a:round/>
                      <a:headEnd type="none" w="med" len="med"/>
                      <a:tailEnd type="none" w="med" len="med"/>
                    </a:lnB>
                  </a:tcPr>
                </a:tc>
              </a:tr>
              <a:tr h="518160">
                <a:tc>
                  <a:txBody>
                    <a:bodyPr/>
                    <a:lstStyle/>
                    <a:p>
                      <a:pPr algn="ctr"/>
                      <a:endParaRPr lang="zh-CN" altLang="en-US" sz="2800" b="1" dirty="0">
                        <a:solidFill>
                          <a:schemeClr val="tx1"/>
                        </a:solidFill>
                      </a:endParaRPr>
                    </a:p>
                  </a:txBody>
                  <a:tcPr>
                    <a:lnL w="38100" cap="flat" cmpd="sng" algn="ctr">
                      <a:solidFill>
                        <a:srgbClr val="0000CC"/>
                      </a:solidFill>
                      <a:prstDash val="solid"/>
                      <a:round/>
                      <a:headEnd type="none" w="med" len="med"/>
                      <a:tailEnd type="none" w="med" len="med"/>
                    </a:lnL>
                    <a:lnR w="38100" cap="flat" cmpd="sng" algn="ctr">
                      <a:solidFill>
                        <a:srgbClr val="0000CC"/>
                      </a:solidFill>
                      <a:prstDash val="solid"/>
                      <a:round/>
                      <a:headEnd type="none" w="med" len="med"/>
                      <a:tailEnd type="none" w="med" len="med"/>
                    </a:lnR>
                    <a:lnT w="38100" cap="flat" cmpd="sng" algn="ctr">
                      <a:solidFill>
                        <a:srgbClr val="0000CC"/>
                      </a:solidFill>
                      <a:prstDash val="solid"/>
                      <a:round/>
                      <a:headEnd type="none" w="med" len="med"/>
                      <a:tailEnd type="none" w="med" len="med"/>
                    </a:lnT>
                    <a:lnB w="38100" cap="flat" cmpd="sng" algn="ctr">
                      <a:solidFill>
                        <a:srgbClr val="0000CC"/>
                      </a:solidFill>
                      <a:prstDash val="solid"/>
                      <a:round/>
                      <a:headEnd type="none" w="med" len="med"/>
                      <a:tailEnd type="none" w="med" len="med"/>
                    </a:lnB>
                  </a:tcPr>
                </a:tc>
              </a:tr>
            </a:tbl>
          </a:graphicData>
        </a:graphic>
      </p:graphicFrame>
      <p:sp>
        <p:nvSpPr>
          <p:cNvPr id="20" name="TextBox 19"/>
          <p:cNvSpPr txBox="1"/>
          <p:nvPr/>
        </p:nvSpPr>
        <p:spPr>
          <a:xfrm>
            <a:off x="2309813" y="3857625"/>
            <a:ext cx="1214437" cy="521970"/>
          </a:xfrm>
          <a:prstGeom prst="rect">
            <a:avLst/>
          </a:prstGeom>
          <a:noFill/>
        </p:spPr>
        <p:txBody>
          <a:bodyPr>
            <a:spAutoFit/>
          </a:bodyPr>
          <a:lstStyle/>
          <a:p>
            <a:pPr>
              <a:defRPr/>
            </a:pPr>
            <a:r>
              <a:rPr lang="en-US" altLang="zh-CN" sz="2800" b="1" dirty="0">
                <a:solidFill>
                  <a:srgbClr val="C00000"/>
                </a:solidFill>
                <a:latin typeface="+mn-lt"/>
                <a:ea typeface="+mn-ea"/>
              </a:rPr>
              <a:t>head</a:t>
            </a:r>
            <a:endParaRPr lang="zh-CN" altLang="en-US" sz="2800" b="1" dirty="0">
              <a:solidFill>
                <a:srgbClr val="C00000"/>
              </a:solidFill>
              <a:latin typeface="+mn-lt"/>
              <a:ea typeface="+mn-ea"/>
            </a:endParaRPr>
          </a:p>
        </p:txBody>
      </p:sp>
      <p:cxnSp>
        <p:nvCxnSpPr>
          <p:cNvPr id="94222" name="直接箭头连接符 20"/>
          <p:cNvCxnSpPr>
            <a:cxnSpLocks noChangeShapeType="1"/>
          </p:cNvCxnSpPr>
          <p:nvPr/>
        </p:nvCxnSpPr>
        <p:spPr bwMode="auto">
          <a:xfrm>
            <a:off x="2309813" y="4643438"/>
            <a:ext cx="785812" cy="1587"/>
          </a:xfrm>
          <a:prstGeom prst="straightConnector1">
            <a:avLst/>
          </a:prstGeom>
          <a:noFill/>
          <a:ln w="38100" algn="ctr">
            <a:solidFill>
              <a:srgbClr val="C00000"/>
            </a:solidFill>
            <a:miter lim="800000"/>
            <a:tailEnd type="arrow" w="med" len="med"/>
          </a:ln>
        </p:spPr>
      </p:cxnSp>
      <p:sp>
        <p:nvSpPr>
          <p:cNvPr id="29" name="TextBox 28"/>
          <p:cNvSpPr txBox="1"/>
          <p:nvPr/>
        </p:nvSpPr>
        <p:spPr>
          <a:xfrm>
            <a:off x="6524625" y="3929063"/>
            <a:ext cx="785813" cy="521970"/>
          </a:xfrm>
          <a:prstGeom prst="rect">
            <a:avLst/>
          </a:prstGeom>
          <a:noFill/>
        </p:spPr>
        <p:txBody>
          <a:bodyPr>
            <a:spAutoFit/>
          </a:bodyPr>
          <a:lstStyle/>
          <a:p>
            <a:pPr>
              <a:defRPr/>
            </a:pPr>
            <a:r>
              <a:rPr lang="en-US" altLang="zh-CN" sz="2800" b="1" dirty="0">
                <a:solidFill>
                  <a:srgbClr val="00B050"/>
                </a:solidFill>
                <a:latin typeface="+mn-lt"/>
                <a:ea typeface="+mn-ea"/>
              </a:rPr>
              <a:t>p1</a:t>
            </a:r>
            <a:endParaRPr lang="zh-CN" altLang="en-US" sz="2800" b="1" dirty="0">
              <a:solidFill>
                <a:srgbClr val="00B050"/>
              </a:solidFill>
              <a:latin typeface="+mn-lt"/>
              <a:ea typeface="+mn-ea"/>
            </a:endParaRPr>
          </a:p>
        </p:txBody>
      </p:sp>
      <p:cxnSp>
        <p:nvCxnSpPr>
          <p:cNvPr id="30" name="直接箭头连接符 29"/>
          <p:cNvCxnSpPr>
            <a:cxnSpLocks noChangeShapeType="1"/>
          </p:cNvCxnSpPr>
          <p:nvPr/>
        </p:nvCxnSpPr>
        <p:spPr bwMode="auto">
          <a:xfrm>
            <a:off x="7239000" y="4856163"/>
            <a:ext cx="428625" cy="1587"/>
          </a:xfrm>
          <a:prstGeom prst="straightConnector1">
            <a:avLst/>
          </a:prstGeom>
          <a:noFill/>
          <a:ln w="38100" algn="ctr">
            <a:solidFill>
              <a:srgbClr val="00B050"/>
            </a:solidFill>
            <a:miter lim="800000"/>
            <a:tailEnd type="arrow" w="med" len="med"/>
          </a:ln>
        </p:spPr>
      </p:cxnSp>
      <p:sp>
        <p:nvSpPr>
          <p:cNvPr id="24" name="TextBox 23"/>
          <p:cNvSpPr txBox="1"/>
          <p:nvPr/>
        </p:nvSpPr>
        <p:spPr>
          <a:xfrm>
            <a:off x="5095875" y="3857625"/>
            <a:ext cx="785813" cy="521970"/>
          </a:xfrm>
          <a:prstGeom prst="rect">
            <a:avLst/>
          </a:prstGeom>
          <a:noFill/>
        </p:spPr>
        <p:txBody>
          <a:bodyPr>
            <a:spAutoFit/>
          </a:bodyPr>
          <a:lstStyle/>
          <a:p>
            <a:pPr>
              <a:defRPr/>
            </a:pPr>
            <a:r>
              <a:rPr lang="en-US" altLang="zh-CN" sz="2800" b="1" dirty="0">
                <a:solidFill>
                  <a:srgbClr val="00B0F0"/>
                </a:solidFill>
                <a:latin typeface="+mn-lt"/>
                <a:ea typeface="+mn-ea"/>
              </a:rPr>
              <a:t>p2</a:t>
            </a:r>
            <a:endParaRPr lang="zh-CN" altLang="en-US" sz="2800" b="1" dirty="0">
              <a:solidFill>
                <a:srgbClr val="00B0F0"/>
              </a:solidFill>
              <a:latin typeface="+mn-lt"/>
              <a:ea typeface="+mn-ea"/>
            </a:endParaRPr>
          </a:p>
        </p:txBody>
      </p:sp>
      <p:cxnSp>
        <p:nvCxnSpPr>
          <p:cNvPr id="94226" name="直接箭头连接符 24"/>
          <p:cNvCxnSpPr>
            <a:cxnSpLocks noChangeShapeType="1"/>
          </p:cNvCxnSpPr>
          <p:nvPr/>
        </p:nvCxnSpPr>
        <p:spPr bwMode="auto">
          <a:xfrm>
            <a:off x="5095875" y="4714875"/>
            <a:ext cx="285750" cy="1588"/>
          </a:xfrm>
          <a:prstGeom prst="straightConnector1">
            <a:avLst/>
          </a:prstGeom>
          <a:noFill/>
          <a:ln w="38100" algn="ctr">
            <a:solidFill>
              <a:srgbClr val="00B0F0"/>
            </a:solidFill>
            <a:miter lim="800000"/>
            <a:tailEnd type="arrow" w="med" len="med"/>
          </a:ln>
        </p:spPr>
      </p:cxnSp>
      <p:sp>
        <p:nvSpPr>
          <p:cNvPr id="22" name="TextBox 21"/>
          <p:cNvSpPr txBox="1"/>
          <p:nvPr/>
        </p:nvSpPr>
        <p:spPr>
          <a:xfrm>
            <a:off x="3167063" y="4572000"/>
            <a:ext cx="1571625" cy="1091565"/>
          </a:xfrm>
          <a:prstGeom prst="rect">
            <a:avLst/>
          </a:prstGeom>
          <a:noFill/>
        </p:spPr>
        <p:txBody>
          <a:bodyPr>
            <a:spAutoFit/>
          </a:bodyPr>
          <a:lstStyle/>
          <a:p>
            <a:pPr algn="ctr">
              <a:lnSpc>
                <a:spcPts val="3900"/>
              </a:lnSpc>
              <a:defRPr/>
            </a:pPr>
            <a:r>
              <a:rPr lang="en-US" altLang="zh-CN" sz="2800" b="1" dirty="0">
                <a:solidFill>
                  <a:srgbClr val="0000CC"/>
                </a:solidFill>
                <a:latin typeface="+mn-lt"/>
                <a:ea typeface="+mn-ea"/>
              </a:rPr>
              <a:t>10101</a:t>
            </a:r>
            <a:endParaRPr lang="en-US" altLang="zh-CN" sz="2800" b="1" dirty="0">
              <a:solidFill>
                <a:srgbClr val="0000CC"/>
              </a:solidFill>
              <a:latin typeface="+mn-lt"/>
              <a:ea typeface="+mn-ea"/>
            </a:endParaRPr>
          </a:p>
          <a:p>
            <a:pPr algn="ctr">
              <a:lnSpc>
                <a:spcPts val="3900"/>
              </a:lnSpc>
              <a:defRPr/>
            </a:pPr>
            <a:r>
              <a:rPr lang="en-US" altLang="zh-CN" sz="2800" b="1" dirty="0">
                <a:solidFill>
                  <a:srgbClr val="0000CC"/>
                </a:solidFill>
                <a:latin typeface="+mn-lt"/>
                <a:ea typeface="+mn-ea"/>
              </a:rPr>
              <a:t>88.5</a:t>
            </a:r>
            <a:endParaRPr lang="zh-CN" altLang="en-US" sz="2800" b="1" dirty="0">
              <a:solidFill>
                <a:srgbClr val="0000CC"/>
              </a:solidFill>
              <a:latin typeface="+mn-lt"/>
              <a:ea typeface="+mn-ea"/>
            </a:endParaRPr>
          </a:p>
        </p:txBody>
      </p:sp>
      <p:cxnSp>
        <p:nvCxnSpPr>
          <p:cNvPr id="94228" name="直接连接符 31"/>
          <p:cNvCxnSpPr>
            <a:cxnSpLocks noChangeShapeType="1"/>
          </p:cNvCxnSpPr>
          <p:nvPr/>
        </p:nvCxnSpPr>
        <p:spPr bwMode="auto">
          <a:xfrm rot="5400000">
            <a:off x="4774406" y="4393407"/>
            <a:ext cx="642937" cy="0"/>
          </a:xfrm>
          <a:prstGeom prst="line">
            <a:avLst/>
          </a:prstGeom>
          <a:noFill/>
          <a:ln w="38100" algn="ctr">
            <a:solidFill>
              <a:srgbClr val="00B0F0"/>
            </a:solidFill>
            <a:miter lim="800000"/>
          </a:ln>
        </p:spPr>
      </p:cxnSp>
      <p:cxnSp>
        <p:nvCxnSpPr>
          <p:cNvPr id="94229" name="直接连接符 32"/>
          <p:cNvCxnSpPr>
            <a:cxnSpLocks noChangeShapeType="1"/>
          </p:cNvCxnSpPr>
          <p:nvPr/>
        </p:nvCxnSpPr>
        <p:spPr bwMode="auto">
          <a:xfrm rot="5400000">
            <a:off x="1916906" y="4250532"/>
            <a:ext cx="785813" cy="0"/>
          </a:xfrm>
          <a:prstGeom prst="line">
            <a:avLst/>
          </a:prstGeom>
          <a:noFill/>
          <a:ln w="38100" algn="ctr">
            <a:solidFill>
              <a:srgbClr val="C00000"/>
            </a:solidFill>
            <a:miter lim="800000"/>
          </a:ln>
        </p:spPr>
      </p:cxnSp>
      <p:graphicFrame>
        <p:nvGraphicFramePr>
          <p:cNvPr id="14" name="表格 13"/>
          <p:cNvGraphicFramePr>
            <a:graphicFrameLocks noGrp="1"/>
          </p:cNvGraphicFramePr>
          <p:nvPr/>
        </p:nvGraphicFramePr>
        <p:xfrm>
          <a:off x="5381625" y="4589463"/>
          <a:ext cx="1642745" cy="1554480"/>
        </p:xfrm>
        <a:graphic>
          <a:graphicData uri="http://schemas.openxmlformats.org/drawingml/2006/table">
            <a:tbl>
              <a:tblPr firstRow="1" bandRow="1">
                <a:tableStyleId>{5C22544A-7EE6-4342-B048-85BDC9FD1C3A}</a:tableStyleId>
              </a:tblPr>
              <a:tblGrid>
                <a:gridCol w="1642745"/>
              </a:tblGrid>
              <a:tr h="518160">
                <a:tc>
                  <a:txBody>
                    <a:bodyPr/>
                    <a:lstStyle/>
                    <a:p>
                      <a:pPr algn="ctr"/>
                      <a:endParaRPr lang="zh-CN" altLang="en-US" sz="2800" b="1" dirty="0">
                        <a:solidFill>
                          <a:srgbClr val="0000CC"/>
                        </a:solidFill>
                      </a:endParaRPr>
                    </a:p>
                  </a:txBody>
                  <a:tcPr>
                    <a:lnL w="38100" cap="flat" cmpd="sng" algn="ctr">
                      <a:solidFill>
                        <a:srgbClr val="0000CC"/>
                      </a:solidFill>
                      <a:prstDash val="solid"/>
                      <a:round/>
                      <a:headEnd type="none" w="med" len="med"/>
                      <a:tailEnd type="none" w="med" len="med"/>
                    </a:lnL>
                    <a:lnR w="38100" cap="flat" cmpd="sng" algn="ctr">
                      <a:solidFill>
                        <a:srgbClr val="0000CC"/>
                      </a:solidFill>
                      <a:prstDash val="solid"/>
                      <a:round/>
                      <a:headEnd type="none" w="med" len="med"/>
                      <a:tailEnd type="none" w="med" len="med"/>
                    </a:lnR>
                    <a:lnT w="38100" cap="flat" cmpd="sng" algn="ctr">
                      <a:solidFill>
                        <a:srgbClr val="0000CC"/>
                      </a:solidFill>
                      <a:prstDash val="solid"/>
                      <a:round/>
                      <a:headEnd type="none" w="med" len="med"/>
                      <a:tailEnd type="none" w="med" len="med"/>
                    </a:lnT>
                    <a:lnB w="38100" cap="flat" cmpd="sng" algn="ctr">
                      <a:solidFill>
                        <a:srgbClr val="0000CC"/>
                      </a:solidFill>
                      <a:prstDash val="solid"/>
                      <a:round/>
                      <a:headEnd type="none" w="med" len="med"/>
                      <a:tailEnd type="none" w="med" len="med"/>
                    </a:lnB>
                  </a:tcPr>
                </a:tc>
              </a:tr>
              <a:tr h="518160">
                <a:tc>
                  <a:txBody>
                    <a:bodyPr/>
                    <a:lstStyle/>
                    <a:p>
                      <a:pPr algn="ctr"/>
                      <a:endParaRPr lang="zh-CN" altLang="en-US" sz="2800" b="1" dirty="0">
                        <a:solidFill>
                          <a:srgbClr val="0000CC"/>
                        </a:solidFill>
                      </a:endParaRPr>
                    </a:p>
                  </a:txBody>
                  <a:tcPr>
                    <a:lnL w="38100" cap="flat" cmpd="sng" algn="ctr">
                      <a:solidFill>
                        <a:srgbClr val="0000CC"/>
                      </a:solidFill>
                      <a:prstDash val="solid"/>
                      <a:round/>
                      <a:headEnd type="none" w="med" len="med"/>
                      <a:tailEnd type="none" w="med" len="med"/>
                    </a:lnL>
                    <a:lnR w="38100" cap="flat" cmpd="sng" algn="ctr">
                      <a:solidFill>
                        <a:srgbClr val="0000CC"/>
                      </a:solidFill>
                      <a:prstDash val="solid"/>
                      <a:round/>
                      <a:headEnd type="none" w="med" len="med"/>
                      <a:tailEnd type="none" w="med" len="med"/>
                    </a:lnR>
                    <a:lnT w="38100" cap="flat" cmpd="sng" algn="ctr">
                      <a:solidFill>
                        <a:srgbClr val="0000CC"/>
                      </a:solidFill>
                      <a:prstDash val="solid"/>
                      <a:round/>
                      <a:headEnd type="none" w="med" len="med"/>
                      <a:tailEnd type="none" w="med" len="med"/>
                    </a:lnT>
                    <a:lnB w="38100" cap="flat" cmpd="sng" algn="ctr">
                      <a:solidFill>
                        <a:srgbClr val="0000CC"/>
                      </a:solidFill>
                      <a:prstDash val="solid"/>
                      <a:round/>
                      <a:headEnd type="none" w="med" len="med"/>
                      <a:tailEnd type="none" w="med" len="med"/>
                    </a:lnB>
                  </a:tcPr>
                </a:tc>
              </a:tr>
              <a:tr h="518160">
                <a:tc>
                  <a:txBody>
                    <a:bodyPr/>
                    <a:lstStyle/>
                    <a:p>
                      <a:pPr algn="ctr"/>
                      <a:endParaRPr lang="zh-CN" altLang="en-US" sz="2800" b="1" dirty="0">
                        <a:solidFill>
                          <a:schemeClr val="tx1"/>
                        </a:solidFill>
                      </a:endParaRPr>
                    </a:p>
                  </a:txBody>
                  <a:tcPr>
                    <a:lnL w="38100" cap="flat" cmpd="sng" algn="ctr">
                      <a:solidFill>
                        <a:srgbClr val="0000CC"/>
                      </a:solidFill>
                      <a:prstDash val="solid"/>
                      <a:round/>
                      <a:headEnd type="none" w="med" len="med"/>
                      <a:tailEnd type="none" w="med" len="med"/>
                    </a:lnL>
                    <a:lnR w="38100" cap="flat" cmpd="sng" algn="ctr">
                      <a:solidFill>
                        <a:srgbClr val="0000CC"/>
                      </a:solidFill>
                      <a:prstDash val="solid"/>
                      <a:round/>
                      <a:headEnd type="none" w="med" len="med"/>
                      <a:tailEnd type="none" w="med" len="med"/>
                    </a:lnR>
                    <a:lnT w="38100" cap="flat" cmpd="sng" algn="ctr">
                      <a:solidFill>
                        <a:srgbClr val="0000CC"/>
                      </a:solidFill>
                      <a:prstDash val="solid"/>
                      <a:round/>
                      <a:headEnd type="none" w="med" len="med"/>
                      <a:tailEnd type="none" w="med" len="med"/>
                    </a:lnT>
                    <a:lnB w="38100" cap="flat" cmpd="sng" algn="ctr">
                      <a:solidFill>
                        <a:srgbClr val="0000CC"/>
                      </a:solidFill>
                      <a:prstDash val="solid"/>
                      <a:round/>
                      <a:headEnd type="none" w="med" len="med"/>
                      <a:tailEnd type="none" w="med" len="med"/>
                    </a:lnB>
                  </a:tcPr>
                </a:tc>
              </a:tr>
            </a:tbl>
          </a:graphicData>
        </a:graphic>
      </p:graphicFrame>
      <p:sp>
        <p:nvSpPr>
          <p:cNvPr id="15" name="TextBox 14"/>
          <p:cNvSpPr txBox="1"/>
          <p:nvPr/>
        </p:nvSpPr>
        <p:spPr>
          <a:xfrm>
            <a:off x="5381625" y="4572000"/>
            <a:ext cx="1571625" cy="1091565"/>
          </a:xfrm>
          <a:prstGeom prst="rect">
            <a:avLst/>
          </a:prstGeom>
          <a:noFill/>
        </p:spPr>
        <p:txBody>
          <a:bodyPr>
            <a:spAutoFit/>
          </a:bodyPr>
          <a:lstStyle/>
          <a:p>
            <a:pPr algn="ctr">
              <a:lnSpc>
                <a:spcPts val="3900"/>
              </a:lnSpc>
              <a:defRPr/>
            </a:pPr>
            <a:r>
              <a:rPr lang="en-US" altLang="zh-CN" sz="2800" b="1" dirty="0">
                <a:solidFill>
                  <a:srgbClr val="0000CC"/>
                </a:solidFill>
                <a:latin typeface="+mn-lt"/>
                <a:ea typeface="+mn-ea"/>
              </a:rPr>
              <a:t>10103</a:t>
            </a:r>
            <a:endParaRPr lang="en-US" altLang="zh-CN" sz="2800" b="1" dirty="0">
              <a:solidFill>
                <a:srgbClr val="0000CC"/>
              </a:solidFill>
              <a:latin typeface="+mn-lt"/>
              <a:ea typeface="+mn-ea"/>
            </a:endParaRPr>
          </a:p>
          <a:p>
            <a:pPr algn="ctr">
              <a:lnSpc>
                <a:spcPts val="3900"/>
              </a:lnSpc>
              <a:defRPr/>
            </a:pPr>
            <a:r>
              <a:rPr lang="en-US" altLang="zh-CN" sz="2800" b="1" dirty="0">
                <a:solidFill>
                  <a:srgbClr val="0000CC"/>
                </a:solidFill>
                <a:latin typeface="+mn-lt"/>
                <a:ea typeface="+mn-ea"/>
              </a:rPr>
              <a:t>90</a:t>
            </a:r>
            <a:endParaRPr lang="zh-CN" altLang="en-US" sz="2800" b="1" dirty="0">
              <a:solidFill>
                <a:srgbClr val="0000CC"/>
              </a:solidFill>
              <a:latin typeface="+mn-lt"/>
              <a:ea typeface="+mn-ea"/>
            </a:endParaRPr>
          </a:p>
        </p:txBody>
      </p:sp>
      <p:cxnSp>
        <p:nvCxnSpPr>
          <p:cNvPr id="17" name="直接连接符 16"/>
          <p:cNvCxnSpPr>
            <a:cxnSpLocks noChangeShapeType="1"/>
          </p:cNvCxnSpPr>
          <p:nvPr/>
        </p:nvCxnSpPr>
        <p:spPr bwMode="auto">
          <a:xfrm rot="5400000">
            <a:off x="6846093" y="4463257"/>
            <a:ext cx="785813" cy="0"/>
          </a:xfrm>
          <a:prstGeom prst="line">
            <a:avLst/>
          </a:prstGeom>
          <a:noFill/>
          <a:ln w="38100" algn="ctr">
            <a:solidFill>
              <a:srgbClr val="00B050"/>
            </a:solidFill>
            <a:miter lim="800000"/>
          </a:ln>
        </p:spPr>
      </p:cxnSp>
      <p:cxnSp>
        <p:nvCxnSpPr>
          <p:cNvPr id="94242" name="直接连接符 17"/>
          <p:cNvCxnSpPr>
            <a:cxnSpLocks noChangeShapeType="1"/>
          </p:cNvCxnSpPr>
          <p:nvPr/>
        </p:nvCxnSpPr>
        <p:spPr bwMode="auto">
          <a:xfrm rot="10800000">
            <a:off x="3952875" y="5857875"/>
            <a:ext cx="1071563" cy="0"/>
          </a:xfrm>
          <a:prstGeom prst="line">
            <a:avLst/>
          </a:prstGeom>
          <a:noFill/>
          <a:ln w="38100" algn="ctr">
            <a:solidFill>
              <a:srgbClr val="00B0F0"/>
            </a:solidFill>
            <a:miter lim="800000"/>
          </a:ln>
        </p:spPr>
      </p:cxnSp>
      <p:cxnSp>
        <p:nvCxnSpPr>
          <p:cNvPr id="94243" name="直接连接符 26"/>
          <p:cNvCxnSpPr>
            <a:cxnSpLocks noChangeShapeType="1"/>
          </p:cNvCxnSpPr>
          <p:nvPr/>
        </p:nvCxnSpPr>
        <p:spPr bwMode="auto">
          <a:xfrm rot="5400000">
            <a:off x="4595813" y="5429250"/>
            <a:ext cx="857250" cy="0"/>
          </a:xfrm>
          <a:prstGeom prst="line">
            <a:avLst/>
          </a:prstGeom>
          <a:noFill/>
          <a:ln w="38100" algn="ctr">
            <a:solidFill>
              <a:srgbClr val="00B0F0"/>
            </a:solidFill>
            <a:miter lim="800000"/>
          </a:ln>
        </p:spPr>
      </p:cxnSp>
      <p:cxnSp>
        <p:nvCxnSpPr>
          <p:cNvPr id="94244" name="直接箭头连接符 27"/>
          <p:cNvCxnSpPr>
            <a:cxnSpLocks noChangeShapeType="1"/>
          </p:cNvCxnSpPr>
          <p:nvPr/>
        </p:nvCxnSpPr>
        <p:spPr bwMode="auto">
          <a:xfrm>
            <a:off x="5024438" y="5000625"/>
            <a:ext cx="357187" cy="1588"/>
          </a:xfrm>
          <a:prstGeom prst="straightConnector1">
            <a:avLst/>
          </a:prstGeom>
          <a:noFill/>
          <a:ln w="38100" algn="ctr">
            <a:solidFill>
              <a:srgbClr val="00B0F0"/>
            </a:solidFill>
            <a:miter lim="800000"/>
            <a:tailEnd type="arrow" w="med" len="med"/>
          </a:ln>
        </p:spPr>
      </p:cxnSp>
      <p:sp>
        <p:nvSpPr>
          <p:cNvPr id="23" name="TextBox 22"/>
          <p:cNvSpPr txBox="1"/>
          <p:nvPr/>
        </p:nvSpPr>
        <p:spPr>
          <a:xfrm>
            <a:off x="1809750" y="2500313"/>
            <a:ext cx="8643938" cy="953135"/>
          </a:xfrm>
          <a:prstGeom prst="rect">
            <a:avLst/>
          </a:prstGeom>
          <a:noFill/>
        </p:spPr>
        <p:txBody>
          <a:bodyPr>
            <a:spAutoFit/>
          </a:bodyPr>
          <a:lstStyle/>
          <a:p>
            <a:pPr>
              <a:defRPr/>
            </a:pPr>
            <a:r>
              <a:rPr lang="en-US" altLang="zh-CN" sz="2800" b="1" dirty="0">
                <a:solidFill>
                  <a:srgbClr val="00B050"/>
                </a:solidFill>
                <a:latin typeface="+mn-lt"/>
                <a:ea typeface="+mn-ea"/>
              </a:rPr>
              <a:t>p1=(</a:t>
            </a:r>
            <a:r>
              <a:rPr lang="en-US" altLang="zh-CN" sz="2800" b="1" dirty="0" err="1">
                <a:solidFill>
                  <a:srgbClr val="00B050"/>
                </a:solidFill>
                <a:latin typeface="+mn-lt"/>
                <a:ea typeface="+mn-ea"/>
              </a:rPr>
              <a:t>struct</a:t>
            </a:r>
            <a:r>
              <a:rPr lang="en-US" altLang="zh-CN" sz="2800" b="1" dirty="0">
                <a:solidFill>
                  <a:srgbClr val="00B050"/>
                </a:solidFill>
                <a:latin typeface="+mn-lt"/>
                <a:ea typeface="+mn-ea"/>
              </a:rPr>
              <a:t> Student*)</a:t>
            </a:r>
            <a:r>
              <a:rPr lang="en-US" altLang="zh-CN" sz="2800" b="1" dirty="0" err="1">
                <a:solidFill>
                  <a:srgbClr val="00B050"/>
                </a:solidFill>
                <a:latin typeface="+mn-lt"/>
                <a:ea typeface="+mn-ea"/>
              </a:rPr>
              <a:t>malloc</a:t>
            </a:r>
            <a:r>
              <a:rPr lang="en-US" altLang="zh-CN" sz="2800" b="1" dirty="0">
                <a:solidFill>
                  <a:srgbClr val="00B050"/>
                </a:solidFill>
                <a:latin typeface="+mn-lt"/>
                <a:ea typeface="+mn-ea"/>
              </a:rPr>
              <a:t>(LEN);</a:t>
            </a:r>
            <a:endParaRPr lang="en-US" altLang="zh-CN" sz="2800" b="1" dirty="0">
              <a:solidFill>
                <a:srgbClr val="00B050"/>
              </a:solidFill>
              <a:latin typeface="+mn-lt"/>
              <a:ea typeface="+mn-ea"/>
            </a:endParaRPr>
          </a:p>
          <a:p>
            <a:pPr>
              <a:defRPr/>
            </a:pPr>
            <a:r>
              <a:rPr lang="en-US" altLang="zh-CN" sz="2800" b="1" dirty="0" err="1">
                <a:solidFill>
                  <a:srgbClr val="00B050"/>
                </a:solidFill>
                <a:latin typeface="+mn-lt"/>
                <a:ea typeface="+mn-ea"/>
              </a:rPr>
              <a:t>scanf</a:t>
            </a:r>
            <a:r>
              <a:rPr lang="en-US" altLang="zh-CN" sz="2800" b="1" dirty="0">
                <a:solidFill>
                  <a:srgbClr val="00B050"/>
                </a:solidFill>
                <a:latin typeface="+mn-lt"/>
                <a:ea typeface="+mn-ea"/>
              </a:rPr>
              <a:t>("%ld,%f",&amp;p1-&gt;num,&amp;p1-&gt;score);</a:t>
            </a:r>
            <a:endParaRPr lang="zh-CN" altLang="en-US" sz="2800" b="1" dirty="0" err="1">
              <a:solidFill>
                <a:srgbClr val="00B050"/>
              </a:solidFill>
              <a:latin typeface="+mn-lt"/>
              <a:ea typeface="+mn-ea"/>
            </a:endParaRPr>
          </a:p>
        </p:txBody>
      </p:sp>
      <p:graphicFrame>
        <p:nvGraphicFramePr>
          <p:cNvPr id="31" name="表格 30"/>
          <p:cNvGraphicFramePr>
            <a:graphicFrameLocks noGrp="1"/>
          </p:cNvGraphicFramePr>
          <p:nvPr/>
        </p:nvGraphicFramePr>
        <p:xfrm>
          <a:off x="7667625" y="4589463"/>
          <a:ext cx="1571625" cy="1554480"/>
        </p:xfrm>
        <a:graphic>
          <a:graphicData uri="http://schemas.openxmlformats.org/drawingml/2006/table">
            <a:tbl>
              <a:tblPr firstRow="1" bandRow="1">
                <a:tableStyleId>{5C22544A-7EE6-4342-B048-85BDC9FD1C3A}</a:tableStyleId>
              </a:tblPr>
              <a:tblGrid>
                <a:gridCol w="1571625"/>
              </a:tblGrid>
              <a:tr h="518160">
                <a:tc>
                  <a:txBody>
                    <a:bodyPr/>
                    <a:lstStyle/>
                    <a:p>
                      <a:pPr algn="ctr"/>
                      <a:endParaRPr lang="zh-CN" altLang="en-US" sz="2800" b="1" dirty="0">
                        <a:solidFill>
                          <a:srgbClr val="0000CC"/>
                        </a:solidFill>
                      </a:endParaRPr>
                    </a:p>
                  </a:txBody>
                  <a:tcPr>
                    <a:lnL w="38100" cap="flat" cmpd="sng" algn="ctr">
                      <a:solidFill>
                        <a:srgbClr val="0000CC"/>
                      </a:solidFill>
                      <a:prstDash val="solid"/>
                      <a:round/>
                      <a:headEnd type="none" w="med" len="med"/>
                      <a:tailEnd type="none" w="med" len="med"/>
                    </a:lnL>
                    <a:lnR w="38100" cap="flat" cmpd="sng" algn="ctr">
                      <a:solidFill>
                        <a:srgbClr val="0000CC"/>
                      </a:solidFill>
                      <a:prstDash val="solid"/>
                      <a:round/>
                      <a:headEnd type="none" w="med" len="med"/>
                      <a:tailEnd type="none" w="med" len="med"/>
                    </a:lnR>
                    <a:lnT w="38100" cap="flat" cmpd="sng" algn="ctr">
                      <a:solidFill>
                        <a:srgbClr val="0000CC"/>
                      </a:solidFill>
                      <a:prstDash val="solid"/>
                      <a:round/>
                      <a:headEnd type="none" w="med" len="med"/>
                      <a:tailEnd type="none" w="med" len="med"/>
                    </a:lnT>
                    <a:lnB w="38100" cap="flat" cmpd="sng" algn="ctr">
                      <a:solidFill>
                        <a:srgbClr val="0000CC"/>
                      </a:solidFill>
                      <a:prstDash val="solid"/>
                      <a:round/>
                      <a:headEnd type="none" w="med" len="med"/>
                      <a:tailEnd type="none" w="med" len="med"/>
                    </a:lnB>
                  </a:tcPr>
                </a:tc>
              </a:tr>
              <a:tr h="518160">
                <a:tc>
                  <a:txBody>
                    <a:bodyPr/>
                    <a:lstStyle/>
                    <a:p>
                      <a:pPr algn="ctr"/>
                      <a:endParaRPr lang="zh-CN" altLang="en-US" sz="2800" b="1" dirty="0">
                        <a:solidFill>
                          <a:srgbClr val="0000CC"/>
                        </a:solidFill>
                      </a:endParaRPr>
                    </a:p>
                  </a:txBody>
                  <a:tcPr>
                    <a:lnL w="38100" cap="flat" cmpd="sng" algn="ctr">
                      <a:solidFill>
                        <a:srgbClr val="0000CC"/>
                      </a:solidFill>
                      <a:prstDash val="solid"/>
                      <a:round/>
                      <a:headEnd type="none" w="med" len="med"/>
                      <a:tailEnd type="none" w="med" len="med"/>
                    </a:lnL>
                    <a:lnR w="38100" cap="flat" cmpd="sng" algn="ctr">
                      <a:solidFill>
                        <a:srgbClr val="0000CC"/>
                      </a:solidFill>
                      <a:prstDash val="solid"/>
                      <a:round/>
                      <a:headEnd type="none" w="med" len="med"/>
                      <a:tailEnd type="none" w="med" len="med"/>
                    </a:lnR>
                    <a:lnT w="38100" cap="flat" cmpd="sng" algn="ctr">
                      <a:solidFill>
                        <a:srgbClr val="0000CC"/>
                      </a:solidFill>
                      <a:prstDash val="solid"/>
                      <a:round/>
                      <a:headEnd type="none" w="med" len="med"/>
                      <a:tailEnd type="none" w="med" len="med"/>
                    </a:lnT>
                    <a:lnB w="38100" cap="flat" cmpd="sng" algn="ctr">
                      <a:solidFill>
                        <a:srgbClr val="0000CC"/>
                      </a:solidFill>
                      <a:prstDash val="solid"/>
                      <a:round/>
                      <a:headEnd type="none" w="med" len="med"/>
                      <a:tailEnd type="none" w="med" len="med"/>
                    </a:lnB>
                  </a:tcPr>
                </a:tc>
              </a:tr>
              <a:tr h="518160">
                <a:tc>
                  <a:txBody>
                    <a:bodyPr/>
                    <a:lstStyle/>
                    <a:p>
                      <a:pPr algn="ctr"/>
                      <a:endParaRPr lang="zh-CN" altLang="en-US" sz="2800" b="1" dirty="0">
                        <a:solidFill>
                          <a:schemeClr val="tx1"/>
                        </a:solidFill>
                      </a:endParaRPr>
                    </a:p>
                  </a:txBody>
                  <a:tcPr>
                    <a:lnL w="38100" cap="flat" cmpd="sng" algn="ctr">
                      <a:solidFill>
                        <a:srgbClr val="0000CC"/>
                      </a:solidFill>
                      <a:prstDash val="solid"/>
                      <a:round/>
                      <a:headEnd type="none" w="med" len="med"/>
                      <a:tailEnd type="none" w="med" len="med"/>
                    </a:lnL>
                    <a:lnR w="38100" cap="flat" cmpd="sng" algn="ctr">
                      <a:solidFill>
                        <a:srgbClr val="0000CC"/>
                      </a:solidFill>
                      <a:prstDash val="solid"/>
                      <a:round/>
                      <a:headEnd type="none" w="med" len="med"/>
                      <a:tailEnd type="none" w="med" len="med"/>
                    </a:lnR>
                    <a:lnT w="38100" cap="flat" cmpd="sng" algn="ctr">
                      <a:solidFill>
                        <a:srgbClr val="0000CC"/>
                      </a:solidFill>
                      <a:prstDash val="solid"/>
                      <a:round/>
                      <a:headEnd type="none" w="med" len="med"/>
                      <a:tailEnd type="none" w="med" len="med"/>
                    </a:lnT>
                    <a:lnB w="38100" cap="flat" cmpd="sng" algn="ctr">
                      <a:solidFill>
                        <a:srgbClr val="0000CC"/>
                      </a:solidFill>
                      <a:prstDash val="solid"/>
                      <a:round/>
                      <a:headEnd type="none" w="med" len="med"/>
                      <a:tailEnd type="none" w="med" len="med"/>
                    </a:lnB>
                  </a:tcPr>
                </a:tc>
              </a:tr>
            </a:tbl>
          </a:graphicData>
        </a:graphic>
      </p:graphicFrame>
      <p:sp>
        <p:nvSpPr>
          <p:cNvPr id="38" name="TextBox 37"/>
          <p:cNvSpPr txBox="1"/>
          <p:nvPr/>
        </p:nvSpPr>
        <p:spPr>
          <a:xfrm>
            <a:off x="7667625" y="4572000"/>
            <a:ext cx="1571625" cy="1091565"/>
          </a:xfrm>
          <a:prstGeom prst="rect">
            <a:avLst/>
          </a:prstGeom>
          <a:noFill/>
        </p:spPr>
        <p:txBody>
          <a:bodyPr>
            <a:spAutoFit/>
          </a:bodyPr>
          <a:lstStyle/>
          <a:p>
            <a:pPr algn="ctr">
              <a:lnSpc>
                <a:spcPts val="3900"/>
              </a:lnSpc>
              <a:defRPr/>
            </a:pPr>
            <a:r>
              <a:rPr lang="en-US" altLang="zh-CN" sz="2800" b="1" dirty="0">
                <a:solidFill>
                  <a:srgbClr val="0000CC"/>
                </a:solidFill>
                <a:latin typeface="+mn-lt"/>
                <a:ea typeface="+mn-ea"/>
              </a:rPr>
              <a:t>10107</a:t>
            </a:r>
            <a:endParaRPr lang="en-US" altLang="zh-CN" sz="2800" b="1" dirty="0">
              <a:solidFill>
                <a:srgbClr val="0000CC"/>
              </a:solidFill>
              <a:latin typeface="+mn-lt"/>
              <a:ea typeface="+mn-ea"/>
            </a:endParaRPr>
          </a:p>
          <a:p>
            <a:pPr algn="ctr">
              <a:lnSpc>
                <a:spcPts val="3900"/>
              </a:lnSpc>
              <a:defRPr/>
            </a:pPr>
            <a:r>
              <a:rPr lang="en-US" altLang="zh-CN" sz="2800" b="1" dirty="0">
                <a:solidFill>
                  <a:srgbClr val="0000CC"/>
                </a:solidFill>
                <a:latin typeface="+mn-lt"/>
                <a:ea typeface="+mn-ea"/>
              </a:rPr>
              <a:t>85</a:t>
            </a:r>
            <a:endParaRPr lang="zh-CN" altLang="en-US" sz="2800" b="1" dirty="0">
              <a:solidFill>
                <a:srgbClr val="0000CC"/>
              </a:solidFill>
              <a:latin typeface="+mn-lt"/>
              <a:ea typeface="+mn-ea"/>
            </a:endParaRPr>
          </a:p>
        </p:txBody>
      </p:sp>
      <p:pic>
        <p:nvPicPr>
          <p:cNvPr id="94257" name="图片 24" descr="Untitled2.png">
            <a:hlinkClick r:id="rId1" action="ppaction://hlinksldjump"/>
          </p:cNvPr>
          <p:cNvPicPr>
            <a:picLocks noChangeAspect="1"/>
          </p:cNvPicPr>
          <p:nvPr/>
        </p:nvPicPr>
        <p:blipFill>
          <a:blip r:embed="rId2"/>
          <a:srcRect/>
          <a:stretch>
            <a:fillRect/>
          </a:stretch>
        </p:blipFill>
        <p:spPr bwMode="auto">
          <a:xfrm>
            <a:off x="9953625" y="6316663"/>
            <a:ext cx="469900" cy="469900"/>
          </a:xfrm>
          <a:prstGeom prst="rect">
            <a:avLst/>
          </a:prstGeom>
          <a:noFill/>
          <a:ln w="9525">
            <a:noFill/>
            <a:miter lim="800000"/>
            <a:headEnd/>
            <a:tailEnd/>
          </a:ln>
        </p:spPr>
      </p:pic>
    </p:spTree>
  </p:cSld>
  <p:clrMapOvr>
    <a:masterClrMapping/>
  </p:clrMapOvr>
  <p:transition spd="med">
    <p:blind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blinds(horizontal)">
                                      <p:cBhvr>
                                        <p:cTn id="7" dur="500"/>
                                        <p:tgtEl>
                                          <p:spTgt spid="29"/>
                                        </p:tgtEl>
                                      </p:cBhvr>
                                    </p:animEffect>
                                  </p:childTnLst>
                                </p:cTn>
                              </p:par>
                            </p:childTnLst>
                          </p:cTn>
                        </p:par>
                        <p:par>
                          <p:cTn id="8" fill="hold">
                            <p:stCondLst>
                              <p:cond delay="500"/>
                            </p:stCondLst>
                            <p:childTnLst>
                              <p:par>
                                <p:cTn id="9" presetID="12" presetClass="entr" presetSubtype="1" fill="hold" nodeType="after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slide(fromTop)">
                                      <p:cBhvr>
                                        <p:cTn id="11" dur="500"/>
                                        <p:tgtEl>
                                          <p:spTgt spid="17"/>
                                        </p:tgtEl>
                                      </p:cBhvr>
                                    </p:animEffect>
                                  </p:childTnLst>
                                </p:cTn>
                              </p:par>
                            </p:childTnLst>
                          </p:cTn>
                        </p:par>
                        <p:par>
                          <p:cTn id="12" fill="hold">
                            <p:stCondLst>
                              <p:cond delay="1000"/>
                            </p:stCondLst>
                            <p:childTnLst>
                              <p:par>
                                <p:cTn id="13" presetID="12" presetClass="entr" presetSubtype="8" fill="hold" nodeType="afterEffect">
                                  <p:stCondLst>
                                    <p:cond delay="0"/>
                                  </p:stCondLst>
                                  <p:childTnLst>
                                    <p:set>
                                      <p:cBhvr>
                                        <p:cTn id="14" dur="1" fill="hold">
                                          <p:stCondLst>
                                            <p:cond delay="0"/>
                                          </p:stCondLst>
                                        </p:cTn>
                                        <p:tgtEl>
                                          <p:spTgt spid="30"/>
                                        </p:tgtEl>
                                        <p:attrNameLst>
                                          <p:attrName>style.visibility</p:attrName>
                                        </p:attrNameLst>
                                      </p:cBhvr>
                                      <p:to>
                                        <p:strVal val="visible"/>
                                      </p:to>
                                    </p:set>
                                    <p:animEffect transition="in" filter="slide(fromLeft)">
                                      <p:cBhvr>
                                        <p:cTn id="15" dur="500"/>
                                        <p:tgtEl>
                                          <p:spTgt spid="30"/>
                                        </p:tgtEl>
                                      </p:cBhvr>
                                    </p:animEffect>
                                  </p:childTnLst>
                                </p:cTn>
                              </p:par>
                            </p:childTnLst>
                          </p:cTn>
                        </p:par>
                      </p:childTnLst>
                    </p:cTn>
                  </p:par>
                  <p:par>
                    <p:cTn id="16" fill="hold">
                      <p:stCondLst>
                        <p:cond delay="indefinite"/>
                      </p:stCondLst>
                      <p:childTnLst>
                        <p:par>
                          <p:cTn id="17" fill="hold">
                            <p:stCondLst>
                              <p:cond delay="0"/>
                            </p:stCondLst>
                            <p:childTnLst>
                              <p:par>
                                <p:cTn id="18" presetID="3" presetClass="entr" presetSubtype="10" fill="hold" grpId="0" nodeType="clickEffect">
                                  <p:stCondLst>
                                    <p:cond delay="0"/>
                                  </p:stCondLst>
                                  <p:childTnLst>
                                    <p:set>
                                      <p:cBhvr>
                                        <p:cTn id="19" dur="1" fill="hold">
                                          <p:stCondLst>
                                            <p:cond delay="0"/>
                                          </p:stCondLst>
                                        </p:cTn>
                                        <p:tgtEl>
                                          <p:spTgt spid="38"/>
                                        </p:tgtEl>
                                        <p:attrNameLst>
                                          <p:attrName>style.visibility</p:attrName>
                                        </p:attrNameLst>
                                      </p:cBhvr>
                                      <p:to>
                                        <p:strVal val="visible"/>
                                      </p:to>
                                    </p:set>
                                    <p:animEffect transition="in" filter="blinds(horizontal)">
                                      <p:cBhvr>
                                        <p:cTn id="20" dur="500"/>
                                        <p:tgtEl>
                                          <p:spTgt spid="38"/>
                                        </p:tgtEl>
                                      </p:cBhvr>
                                    </p:animEffect>
                                  </p:childTnLst>
                                </p:cTn>
                              </p:par>
                            </p:childTnLst>
                          </p:cTn>
                        </p:par>
                      </p:childTnLst>
                    </p:cTn>
                  </p:par>
                  <p:par>
                    <p:cTn id="21" fill="hold">
                      <p:stCondLst>
                        <p:cond delay="indefinite"/>
                      </p:stCondLst>
                      <p:childTnLst>
                        <p:par>
                          <p:cTn id="22" fill="hold">
                            <p:stCondLst>
                              <p:cond delay="0"/>
                            </p:stCondLst>
                            <p:childTnLst>
                              <p:par>
                                <p:cTn id="23" presetID="3" presetClass="entr" presetSubtype="10" fill="hold" grpId="0" nodeType="clickEffect">
                                  <p:stCondLst>
                                    <p:cond delay="0"/>
                                  </p:stCondLst>
                                  <p:childTnLst>
                                    <p:set>
                                      <p:cBhvr>
                                        <p:cTn id="24" dur="1" fill="hold">
                                          <p:stCondLst>
                                            <p:cond delay="0"/>
                                          </p:stCondLst>
                                        </p:cTn>
                                        <p:tgtEl>
                                          <p:spTgt spid="23"/>
                                        </p:tgtEl>
                                        <p:attrNameLst>
                                          <p:attrName>style.visibility</p:attrName>
                                        </p:attrNameLst>
                                      </p:cBhvr>
                                      <p:to>
                                        <p:strVal val="visible"/>
                                      </p:to>
                                    </p:set>
                                    <p:animEffect transition="in" filter="blinds(horizontal)">
                                      <p:cBhvr>
                                        <p:cTn id="25"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23" grpId="0"/>
      <p:bldP spid="38" grpId="0"/>
    </p:bldLst>
  </p:timing>
</p:sld>
</file>

<file path=ppt/slides/slide9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123" name="Rectangle 3"/>
          <p:cNvSpPr>
            <a:spLocks noGrp="1" noChangeArrowheads="1"/>
          </p:cNvSpPr>
          <p:nvPr>
            <p:ph type="body" idx="1"/>
          </p:nvPr>
        </p:nvSpPr>
        <p:spPr>
          <a:xfrm>
            <a:off x="1666875" y="714375"/>
            <a:ext cx="8358188" cy="3000375"/>
          </a:xfrm>
        </p:spPr>
        <p:txBody>
          <a:bodyPr/>
          <a:lstStyle/>
          <a:p>
            <a:r>
              <a:rPr lang="zh-CN" altLang="zh-CN" smtClean="0"/>
              <a:t>解题思路：</a:t>
            </a:r>
            <a:endParaRPr lang="en-US" altLang="zh-CN" smtClean="0"/>
          </a:p>
          <a:p>
            <a:pPr lvl="1"/>
            <a:r>
              <a:rPr lang="zh-CN" altLang="zh-CN" smtClean="0"/>
              <a:t>使第</a:t>
            </a:r>
            <a:r>
              <a:rPr lang="zh-CN" altLang="en-US" smtClean="0"/>
              <a:t>二</a:t>
            </a:r>
            <a:r>
              <a:rPr lang="zh-CN" altLang="zh-CN" smtClean="0"/>
              <a:t>个结点的</a:t>
            </a:r>
            <a:r>
              <a:rPr lang="en-US" altLang="zh-CN" smtClean="0"/>
              <a:t>next</a:t>
            </a:r>
            <a:r>
              <a:rPr lang="zh-CN" altLang="zh-CN" smtClean="0"/>
              <a:t>成员指向第</a:t>
            </a:r>
            <a:r>
              <a:rPr lang="zh-CN" altLang="en-US" smtClean="0"/>
              <a:t>三</a:t>
            </a:r>
            <a:r>
              <a:rPr lang="zh-CN" altLang="zh-CN" smtClean="0"/>
              <a:t>个结点</a:t>
            </a:r>
            <a:r>
              <a:rPr lang="zh-CN" altLang="en-US" smtClean="0"/>
              <a:t>，即连接第二个结点与第三个结点</a:t>
            </a:r>
            <a:endParaRPr lang="en-US" altLang="zh-CN" smtClean="0"/>
          </a:p>
          <a:p>
            <a:pPr lvl="1"/>
            <a:endParaRPr lang="en-US" altLang="zh-CN" smtClean="0"/>
          </a:p>
          <a:p>
            <a:pPr lvl="1"/>
            <a:r>
              <a:rPr lang="zh-CN" altLang="zh-CN" smtClean="0"/>
              <a:t>使</a:t>
            </a:r>
            <a:r>
              <a:rPr lang="en-US" altLang="zh-CN" smtClean="0"/>
              <a:t>p2</a:t>
            </a:r>
            <a:r>
              <a:rPr lang="zh-CN" altLang="zh-CN" smtClean="0"/>
              <a:t>指向刚才建立的结点</a:t>
            </a:r>
            <a:endParaRPr lang="en-US" altLang="zh-CN" smtClean="0"/>
          </a:p>
        </p:txBody>
      </p:sp>
      <p:graphicFrame>
        <p:nvGraphicFramePr>
          <p:cNvPr id="8" name="表格 7"/>
          <p:cNvGraphicFramePr>
            <a:graphicFrameLocks noGrp="1"/>
          </p:cNvGraphicFramePr>
          <p:nvPr/>
        </p:nvGraphicFramePr>
        <p:xfrm>
          <a:off x="3095625" y="4589463"/>
          <a:ext cx="1642745" cy="1554480"/>
        </p:xfrm>
        <a:graphic>
          <a:graphicData uri="http://schemas.openxmlformats.org/drawingml/2006/table">
            <a:tbl>
              <a:tblPr firstRow="1" bandRow="1">
                <a:tableStyleId>{5C22544A-7EE6-4342-B048-85BDC9FD1C3A}</a:tableStyleId>
              </a:tblPr>
              <a:tblGrid>
                <a:gridCol w="1642745"/>
              </a:tblGrid>
              <a:tr h="518160">
                <a:tc>
                  <a:txBody>
                    <a:bodyPr/>
                    <a:lstStyle/>
                    <a:p>
                      <a:pPr algn="ctr"/>
                      <a:endParaRPr lang="zh-CN" altLang="en-US" sz="2800" b="1" dirty="0">
                        <a:solidFill>
                          <a:srgbClr val="0000CC"/>
                        </a:solidFill>
                      </a:endParaRPr>
                    </a:p>
                  </a:txBody>
                  <a:tcPr>
                    <a:lnL w="38100" cap="flat" cmpd="sng" algn="ctr">
                      <a:solidFill>
                        <a:srgbClr val="0000CC"/>
                      </a:solidFill>
                      <a:prstDash val="solid"/>
                      <a:round/>
                      <a:headEnd type="none" w="med" len="med"/>
                      <a:tailEnd type="none" w="med" len="med"/>
                    </a:lnL>
                    <a:lnR w="38100" cap="flat" cmpd="sng" algn="ctr">
                      <a:solidFill>
                        <a:srgbClr val="0000CC"/>
                      </a:solidFill>
                      <a:prstDash val="solid"/>
                      <a:round/>
                      <a:headEnd type="none" w="med" len="med"/>
                      <a:tailEnd type="none" w="med" len="med"/>
                    </a:lnR>
                    <a:lnT w="38100" cap="flat" cmpd="sng" algn="ctr">
                      <a:solidFill>
                        <a:srgbClr val="0000CC"/>
                      </a:solidFill>
                      <a:prstDash val="solid"/>
                      <a:round/>
                      <a:headEnd type="none" w="med" len="med"/>
                      <a:tailEnd type="none" w="med" len="med"/>
                    </a:lnT>
                    <a:lnB w="38100" cap="flat" cmpd="sng" algn="ctr">
                      <a:solidFill>
                        <a:srgbClr val="0000CC"/>
                      </a:solidFill>
                      <a:prstDash val="solid"/>
                      <a:round/>
                      <a:headEnd type="none" w="med" len="med"/>
                      <a:tailEnd type="none" w="med" len="med"/>
                    </a:lnB>
                  </a:tcPr>
                </a:tc>
              </a:tr>
              <a:tr h="518160">
                <a:tc>
                  <a:txBody>
                    <a:bodyPr/>
                    <a:lstStyle/>
                    <a:p>
                      <a:pPr algn="ctr"/>
                      <a:endParaRPr lang="zh-CN" altLang="en-US" sz="2800" b="1" dirty="0">
                        <a:solidFill>
                          <a:srgbClr val="0000CC"/>
                        </a:solidFill>
                      </a:endParaRPr>
                    </a:p>
                  </a:txBody>
                  <a:tcPr>
                    <a:lnL w="38100" cap="flat" cmpd="sng" algn="ctr">
                      <a:solidFill>
                        <a:srgbClr val="0000CC"/>
                      </a:solidFill>
                      <a:prstDash val="solid"/>
                      <a:round/>
                      <a:headEnd type="none" w="med" len="med"/>
                      <a:tailEnd type="none" w="med" len="med"/>
                    </a:lnL>
                    <a:lnR w="38100" cap="flat" cmpd="sng" algn="ctr">
                      <a:solidFill>
                        <a:srgbClr val="0000CC"/>
                      </a:solidFill>
                      <a:prstDash val="solid"/>
                      <a:round/>
                      <a:headEnd type="none" w="med" len="med"/>
                      <a:tailEnd type="none" w="med" len="med"/>
                    </a:lnR>
                    <a:lnT w="38100" cap="flat" cmpd="sng" algn="ctr">
                      <a:solidFill>
                        <a:srgbClr val="0000CC"/>
                      </a:solidFill>
                      <a:prstDash val="solid"/>
                      <a:round/>
                      <a:headEnd type="none" w="med" len="med"/>
                      <a:tailEnd type="none" w="med" len="med"/>
                    </a:lnT>
                    <a:lnB w="38100" cap="flat" cmpd="sng" algn="ctr">
                      <a:solidFill>
                        <a:srgbClr val="0000CC"/>
                      </a:solidFill>
                      <a:prstDash val="solid"/>
                      <a:round/>
                      <a:headEnd type="none" w="med" len="med"/>
                      <a:tailEnd type="none" w="med" len="med"/>
                    </a:lnB>
                  </a:tcPr>
                </a:tc>
              </a:tr>
              <a:tr h="518160">
                <a:tc>
                  <a:txBody>
                    <a:bodyPr/>
                    <a:lstStyle/>
                    <a:p>
                      <a:pPr algn="ctr"/>
                      <a:endParaRPr lang="zh-CN" altLang="en-US" sz="2800" b="1" dirty="0">
                        <a:solidFill>
                          <a:schemeClr val="tx1"/>
                        </a:solidFill>
                      </a:endParaRPr>
                    </a:p>
                  </a:txBody>
                  <a:tcPr>
                    <a:lnL w="38100" cap="flat" cmpd="sng" algn="ctr">
                      <a:solidFill>
                        <a:srgbClr val="0000CC"/>
                      </a:solidFill>
                      <a:prstDash val="solid"/>
                      <a:round/>
                      <a:headEnd type="none" w="med" len="med"/>
                      <a:tailEnd type="none" w="med" len="med"/>
                    </a:lnL>
                    <a:lnR w="38100" cap="flat" cmpd="sng" algn="ctr">
                      <a:solidFill>
                        <a:srgbClr val="0000CC"/>
                      </a:solidFill>
                      <a:prstDash val="solid"/>
                      <a:round/>
                      <a:headEnd type="none" w="med" len="med"/>
                      <a:tailEnd type="none" w="med" len="med"/>
                    </a:lnR>
                    <a:lnT w="38100" cap="flat" cmpd="sng" algn="ctr">
                      <a:solidFill>
                        <a:srgbClr val="0000CC"/>
                      </a:solidFill>
                      <a:prstDash val="solid"/>
                      <a:round/>
                      <a:headEnd type="none" w="med" len="med"/>
                      <a:tailEnd type="none" w="med" len="med"/>
                    </a:lnT>
                    <a:lnB w="38100" cap="flat" cmpd="sng" algn="ctr">
                      <a:solidFill>
                        <a:srgbClr val="0000CC"/>
                      </a:solidFill>
                      <a:prstDash val="solid"/>
                      <a:round/>
                      <a:headEnd type="none" w="med" len="med"/>
                      <a:tailEnd type="none" w="med" len="med"/>
                    </a:lnB>
                  </a:tcPr>
                </a:tc>
              </a:tr>
            </a:tbl>
          </a:graphicData>
        </a:graphic>
      </p:graphicFrame>
      <p:sp>
        <p:nvSpPr>
          <p:cNvPr id="20" name="TextBox 19"/>
          <p:cNvSpPr txBox="1"/>
          <p:nvPr/>
        </p:nvSpPr>
        <p:spPr>
          <a:xfrm>
            <a:off x="2309813" y="3857625"/>
            <a:ext cx="1214437" cy="521970"/>
          </a:xfrm>
          <a:prstGeom prst="rect">
            <a:avLst/>
          </a:prstGeom>
          <a:noFill/>
        </p:spPr>
        <p:txBody>
          <a:bodyPr>
            <a:spAutoFit/>
          </a:bodyPr>
          <a:lstStyle/>
          <a:p>
            <a:pPr>
              <a:defRPr/>
            </a:pPr>
            <a:r>
              <a:rPr lang="en-US" altLang="zh-CN" sz="2800" b="1" dirty="0">
                <a:solidFill>
                  <a:srgbClr val="C00000"/>
                </a:solidFill>
                <a:latin typeface="+mn-lt"/>
                <a:ea typeface="+mn-ea"/>
              </a:rPr>
              <a:t>head</a:t>
            </a:r>
            <a:endParaRPr lang="zh-CN" altLang="en-US" sz="2800" b="1" dirty="0">
              <a:solidFill>
                <a:srgbClr val="C00000"/>
              </a:solidFill>
              <a:latin typeface="+mn-lt"/>
              <a:ea typeface="+mn-ea"/>
            </a:endParaRPr>
          </a:p>
        </p:txBody>
      </p:sp>
      <p:cxnSp>
        <p:nvCxnSpPr>
          <p:cNvPr id="95246" name="直接箭头连接符 20"/>
          <p:cNvCxnSpPr>
            <a:cxnSpLocks noChangeShapeType="1"/>
          </p:cNvCxnSpPr>
          <p:nvPr/>
        </p:nvCxnSpPr>
        <p:spPr bwMode="auto">
          <a:xfrm>
            <a:off x="2309813" y="4643438"/>
            <a:ext cx="785812" cy="1587"/>
          </a:xfrm>
          <a:prstGeom prst="straightConnector1">
            <a:avLst/>
          </a:prstGeom>
          <a:noFill/>
          <a:ln w="38100" algn="ctr">
            <a:solidFill>
              <a:srgbClr val="C00000"/>
            </a:solidFill>
            <a:miter lim="800000"/>
            <a:tailEnd type="arrow" w="med" len="med"/>
          </a:ln>
        </p:spPr>
      </p:cxnSp>
      <p:sp>
        <p:nvSpPr>
          <p:cNvPr id="29" name="TextBox 28"/>
          <p:cNvSpPr txBox="1"/>
          <p:nvPr/>
        </p:nvSpPr>
        <p:spPr>
          <a:xfrm>
            <a:off x="6524625" y="3929063"/>
            <a:ext cx="785813" cy="521970"/>
          </a:xfrm>
          <a:prstGeom prst="rect">
            <a:avLst/>
          </a:prstGeom>
          <a:noFill/>
        </p:spPr>
        <p:txBody>
          <a:bodyPr>
            <a:spAutoFit/>
          </a:bodyPr>
          <a:lstStyle/>
          <a:p>
            <a:pPr>
              <a:defRPr/>
            </a:pPr>
            <a:r>
              <a:rPr lang="en-US" altLang="zh-CN" sz="2800" b="1" dirty="0">
                <a:solidFill>
                  <a:srgbClr val="00B050"/>
                </a:solidFill>
                <a:latin typeface="+mn-lt"/>
                <a:ea typeface="+mn-ea"/>
              </a:rPr>
              <a:t>p1</a:t>
            </a:r>
            <a:endParaRPr lang="zh-CN" altLang="en-US" sz="2800" b="1" dirty="0">
              <a:solidFill>
                <a:srgbClr val="00B050"/>
              </a:solidFill>
              <a:latin typeface="+mn-lt"/>
              <a:ea typeface="+mn-ea"/>
            </a:endParaRPr>
          </a:p>
        </p:txBody>
      </p:sp>
      <p:cxnSp>
        <p:nvCxnSpPr>
          <p:cNvPr id="95248" name="直接箭头连接符 29"/>
          <p:cNvCxnSpPr>
            <a:cxnSpLocks noChangeShapeType="1"/>
          </p:cNvCxnSpPr>
          <p:nvPr/>
        </p:nvCxnSpPr>
        <p:spPr bwMode="auto">
          <a:xfrm>
            <a:off x="7239000" y="4856163"/>
            <a:ext cx="428625" cy="1587"/>
          </a:xfrm>
          <a:prstGeom prst="straightConnector1">
            <a:avLst/>
          </a:prstGeom>
          <a:noFill/>
          <a:ln w="38100" algn="ctr">
            <a:solidFill>
              <a:srgbClr val="00B050"/>
            </a:solidFill>
            <a:miter lim="800000"/>
            <a:tailEnd type="arrow" w="med" len="med"/>
          </a:ln>
        </p:spPr>
      </p:cxnSp>
      <p:sp>
        <p:nvSpPr>
          <p:cNvPr id="24" name="TextBox 23"/>
          <p:cNvSpPr txBox="1"/>
          <p:nvPr/>
        </p:nvSpPr>
        <p:spPr>
          <a:xfrm>
            <a:off x="5095875" y="3857625"/>
            <a:ext cx="785813" cy="521970"/>
          </a:xfrm>
          <a:prstGeom prst="rect">
            <a:avLst/>
          </a:prstGeom>
          <a:noFill/>
        </p:spPr>
        <p:txBody>
          <a:bodyPr>
            <a:spAutoFit/>
          </a:bodyPr>
          <a:lstStyle/>
          <a:p>
            <a:pPr>
              <a:defRPr/>
            </a:pPr>
            <a:r>
              <a:rPr lang="en-US" altLang="zh-CN" sz="2800" b="1" dirty="0">
                <a:solidFill>
                  <a:srgbClr val="00B0F0"/>
                </a:solidFill>
                <a:latin typeface="+mn-lt"/>
                <a:ea typeface="+mn-ea"/>
              </a:rPr>
              <a:t>p2</a:t>
            </a:r>
            <a:endParaRPr lang="zh-CN" altLang="en-US" sz="2800" b="1" dirty="0">
              <a:solidFill>
                <a:srgbClr val="00B0F0"/>
              </a:solidFill>
              <a:latin typeface="+mn-lt"/>
              <a:ea typeface="+mn-ea"/>
            </a:endParaRPr>
          </a:p>
        </p:txBody>
      </p:sp>
      <p:cxnSp>
        <p:nvCxnSpPr>
          <p:cNvPr id="95250" name="直接箭头连接符 24"/>
          <p:cNvCxnSpPr>
            <a:cxnSpLocks noChangeShapeType="1"/>
          </p:cNvCxnSpPr>
          <p:nvPr/>
        </p:nvCxnSpPr>
        <p:spPr bwMode="auto">
          <a:xfrm>
            <a:off x="5095875" y="4714875"/>
            <a:ext cx="285750" cy="1588"/>
          </a:xfrm>
          <a:prstGeom prst="straightConnector1">
            <a:avLst/>
          </a:prstGeom>
          <a:noFill/>
          <a:ln w="38100" algn="ctr">
            <a:solidFill>
              <a:srgbClr val="00B0F0"/>
            </a:solidFill>
            <a:miter lim="800000"/>
            <a:tailEnd type="arrow" w="med" len="med"/>
          </a:ln>
        </p:spPr>
      </p:cxnSp>
      <p:sp>
        <p:nvSpPr>
          <p:cNvPr id="22" name="TextBox 21"/>
          <p:cNvSpPr txBox="1"/>
          <p:nvPr/>
        </p:nvSpPr>
        <p:spPr>
          <a:xfrm>
            <a:off x="3167063" y="4572000"/>
            <a:ext cx="1571625" cy="1091565"/>
          </a:xfrm>
          <a:prstGeom prst="rect">
            <a:avLst/>
          </a:prstGeom>
          <a:noFill/>
        </p:spPr>
        <p:txBody>
          <a:bodyPr>
            <a:spAutoFit/>
          </a:bodyPr>
          <a:lstStyle/>
          <a:p>
            <a:pPr algn="ctr">
              <a:lnSpc>
                <a:spcPts val="3900"/>
              </a:lnSpc>
              <a:defRPr/>
            </a:pPr>
            <a:r>
              <a:rPr lang="en-US" altLang="zh-CN" sz="2800" b="1" dirty="0">
                <a:solidFill>
                  <a:srgbClr val="0000CC"/>
                </a:solidFill>
                <a:latin typeface="+mn-lt"/>
                <a:ea typeface="+mn-ea"/>
              </a:rPr>
              <a:t>10101</a:t>
            </a:r>
            <a:endParaRPr lang="en-US" altLang="zh-CN" sz="2800" b="1" dirty="0">
              <a:solidFill>
                <a:srgbClr val="0000CC"/>
              </a:solidFill>
              <a:latin typeface="+mn-lt"/>
              <a:ea typeface="+mn-ea"/>
            </a:endParaRPr>
          </a:p>
          <a:p>
            <a:pPr algn="ctr">
              <a:lnSpc>
                <a:spcPts val="3900"/>
              </a:lnSpc>
              <a:defRPr/>
            </a:pPr>
            <a:r>
              <a:rPr lang="en-US" altLang="zh-CN" sz="2800" b="1" dirty="0">
                <a:solidFill>
                  <a:srgbClr val="0000CC"/>
                </a:solidFill>
                <a:latin typeface="+mn-lt"/>
                <a:ea typeface="+mn-ea"/>
              </a:rPr>
              <a:t>88.5</a:t>
            </a:r>
            <a:endParaRPr lang="zh-CN" altLang="en-US" sz="2800" b="1" dirty="0">
              <a:solidFill>
                <a:srgbClr val="0000CC"/>
              </a:solidFill>
              <a:latin typeface="+mn-lt"/>
              <a:ea typeface="+mn-ea"/>
            </a:endParaRPr>
          </a:p>
        </p:txBody>
      </p:sp>
      <p:cxnSp>
        <p:nvCxnSpPr>
          <p:cNvPr id="95252" name="直接连接符 31"/>
          <p:cNvCxnSpPr>
            <a:cxnSpLocks noChangeShapeType="1"/>
          </p:cNvCxnSpPr>
          <p:nvPr/>
        </p:nvCxnSpPr>
        <p:spPr bwMode="auto">
          <a:xfrm rot="5400000">
            <a:off x="4774406" y="4393407"/>
            <a:ext cx="642937" cy="0"/>
          </a:xfrm>
          <a:prstGeom prst="line">
            <a:avLst/>
          </a:prstGeom>
          <a:noFill/>
          <a:ln w="38100" algn="ctr">
            <a:solidFill>
              <a:srgbClr val="00B0F0"/>
            </a:solidFill>
            <a:miter lim="800000"/>
          </a:ln>
        </p:spPr>
      </p:cxnSp>
      <p:cxnSp>
        <p:nvCxnSpPr>
          <p:cNvPr id="95253" name="直接连接符 32"/>
          <p:cNvCxnSpPr>
            <a:cxnSpLocks noChangeShapeType="1"/>
          </p:cNvCxnSpPr>
          <p:nvPr/>
        </p:nvCxnSpPr>
        <p:spPr bwMode="auto">
          <a:xfrm rot="5400000">
            <a:off x="1916906" y="4250532"/>
            <a:ext cx="785813" cy="0"/>
          </a:xfrm>
          <a:prstGeom prst="line">
            <a:avLst/>
          </a:prstGeom>
          <a:noFill/>
          <a:ln w="38100" algn="ctr">
            <a:solidFill>
              <a:srgbClr val="C00000"/>
            </a:solidFill>
            <a:miter lim="800000"/>
          </a:ln>
        </p:spPr>
      </p:cxnSp>
      <p:graphicFrame>
        <p:nvGraphicFramePr>
          <p:cNvPr id="14" name="表格 13"/>
          <p:cNvGraphicFramePr>
            <a:graphicFrameLocks noGrp="1"/>
          </p:cNvGraphicFramePr>
          <p:nvPr/>
        </p:nvGraphicFramePr>
        <p:xfrm>
          <a:off x="5381625" y="4589463"/>
          <a:ext cx="1642745" cy="1554480"/>
        </p:xfrm>
        <a:graphic>
          <a:graphicData uri="http://schemas.openxmlformats.org/drawingml/2006/table">
            <a:tbl>
              <a:tblPr firstRow="1" bandRow="1">
                <a:tableStyleId>{5C22544A-7EE6-4342-B048-85BDC9FD1C3A}</a:tableStyleId>
              </a:tblPr>
              <a:tblGrid>
                <a:gridCol w="1642745"/>
              </a:tblGrid>
              <a:tr h="518160">
                <a:tc>
                  <a:txBody>
                    <a:bodyPr/>
                    <a:lstStyle/>
                    <a:p>
                      <a:pPr algn="ctr"/>
                      <a:endParaRPr lang="zh-CN" altLang="en-US" sz="2800" b="1" dirty="0">
                        <a:solidFill>
                          <a:srgbClr val="0000CC"/>
                        </a:solidFill>
                      </a:endParaRPr>
                    </a:p>
                  </a:txBody>
                  <a:tcPr>
                    <a:lnL w="38100" cap="flat" cmpd="sng" algn="ctr">
                      <a:solidFill>
                        <a:srgbClr val="0000CC"/>
                      </a:solidFill>
                      <a:prstDash val="solid"/>
                      <a:round/>
                      <a:headEnd type="none" w="med" len="med"/>
                      <a:tailEnd type="none" w="med" len="med"/>
                    </a:lnL>
                    <a:lnR w="38100" cap="flat" cmpd="sng" algn="ctr">
                      <a:solidFill>
                        <a:srgbClr val="0000CC"/>
                      </a:solidFill>
                      <a:prstDash val="solid"/>
                      <a:round/>
                      <a:headEnd type="none" w="med" len="med"/>
                      <a:tailEnd type="none" w="med" len="med"/>
                    </a:lnR>
                    <a:lnT w="38100" cap="flat" cmpd="sng" algn="ctr">
                      <a:solidFill>
                        <a:srgbClr val="0000CC"/>
                      </a:solidFill>
                      <a:prstDash val="solid"/>
                      <a:round/>
                      <a:headEnd type="none" w="med" len="med"/>
                      <a:tailEnd type="none" w="med" len="med"/>
                    </a:lnT>
                    <a:lnB w="38100" cap="flat" cmpd="sng" algn="ctr">
                      <a:solidFill>
                        <a:srgbClr val="0000CC"/>
                      </a:solidFill>
                      <a:prstDash val="solid"/>
                      <a:round/>
                      <a:headEnd type="none" w="med" len="med"/>
                      <a:tailEnd type="none" w="med" len="med"/>
                    </a:lnB>
                  </a:tcPr>
                </a:tc>
              </a:tr>
              <a:tr h="518160">
                <a:tc>
                  <a:txBody>
                    <a:bodyPr/>
                    <a:lstStyle/>
                    <a:p>
                      <a:pPr algn="ctr"/>
                      <a:endParaRPr lang="zh-CN" altLang="en-US" sz="2800" b="1" dirty="0">
                        <a:solidFill>
                          <a:srgbClr val="0000CC"/>
                        </a:solidFill>
                      </a:endParaRPr>
                    </a:p>
                  </a:txBody>
                  <a:tcPr>
                    <a:lnL w="38100" cap="flat" cmpd="sng" algn="ctr">
                      <a:solidFill>
                        <a:srgbClr val="0000CC"/>
                      </a:solidFill>
                      <a:prstDash val="solid"/>
                      <a:round/>
                      <a:headEnd type="none" w="med" len="med"/>
                      <a:tailEnd type="none" w="med" len="med"/>
                    </a:lnL>
                    <a:lnR w="38100" cap="flat" cmpd="sng" algn="ctr">
                      <a:solidFill>
                        <a:srgbClr val="0000CC"/>
                      </a:solidFill>
                      <a:prstDash val="solid"/>
                      <a:round/>
                      <a:headEnd type="none" w="med" len="med"/>
                      <a:tailEnd type="none" w="med" len="med"/>
                    </a:lnR>
                    <a:lnT w="38100" cap="flat" cmpd="sng" algn="ctr">
                      <a:solidFill>
                        <a:srgbClr val="0000CC"/>
                      </a:solidFill>
                      <a:prstDash val="solid"/>
                      <a:round/>
                      <a:headEnd type="none" w="med" len="med"/>
                      <a:tailEnd type="none" w="med" len="med"/>
                    </a:lnT>
                    <a:lnB w="38100" cap="flat" cmpd="sng" algn="ctr">
                      <a:solidFill>
                        <a:srgbClr val="0000CC"/>
                      </a:solidFill>
                      <a:prstDash val="solid"/>
                      <a:round/>
                      <a:headEnd type="none" w="med" len="med"/>
                      <a:tailEnd type="none" w="med" len="med"/>
                    </a:lnB>
                  </a:tcPr>
                </a:tc>
              </a:tr>
              <a:tr h="518160">
                <a:tc>
                  <a:txBody>
                    <a:bodyPr/>
                    <a:lstStyle/>
                    <a:p>
                      <a:pPr algn="ctr"/>
                      <a:endParaRPr lang="zh-CN" altLang="en-US" sz="2800" b="1" dirty="0">
                        <a:solidFill>
                          <a:schemeClr val="tx1"/>
                        </a:solidFill>
                      </a:endParaRPr>
                    </a:p>
                  </a:txBody>
                  <a:tcPr>
                    <a:lnL w="38100" cap="flat" cmpd="sng" algn="ctr">
                      <a:solidFill>
                        <a:srgbClr val="0000CC"/>
                      </a:solidFill>
                      <a:prstDash val="solid"/>
                      <a:round/>
                      <a:headEnd type="none" w="med" len="med"/>
                      <a:tailEnd type="none" w="med" len="med"/>
                    </a:lnL>
                    <a:lnR w="38100" cap="flat" cmpd="sng" algn="ctr">
                      <a:solidFill>
                        <a:srgbClr val="0000CC"/>
                      </a:solidFill>
                      <a:prstDash val="solid"/>
                      <a:round/>
                      <a:headEnd type="none" w="med" len="med"/>
                      <a:tailEnd type="none" w="med" len="med"/>
                    </a:lnR>
                    <a:lnT w="38100" cap="flat" cmpd="sng" algn="ctr">
                      <a:solidFill>
                        <a:srgbClr val="0000CC"/>
                      </a:solidFill>
                      <a:prstDash val="solid"/>
                      <a:round/>
                      <a:headEnd type="none" w="med" len="med"/>
                      <a:tailEnd type="none" w="med" len="med"/>
                    </a:lnT>
                    <a:lnB w="38100" cap="flat" cmpd="sng" algn="ctr">
                      <a:solidFill>
                        <a:srgbClr val="0000CC"/>
                      </a:solidFill>
                      <a:prstDash val="solid"/>
                      <a:round/>
                      <a:headEnd type="none" w="med" len="med"/>
                      <a:tailEnd type="none" w="med" len="med"/>
                    </a:lnB>
                  </a:tcPr>
                </a:tc>
              </a:tr>
            </a:tbl>
          </a:graphicData>
        </a:graphic>
      </p:graphicFrame>
      <p:sp>
        <p:nvSpPr>
          <p:cNvPr id="15" name="TextBox 14"/>
          <p:cNvSpPr txBox="1"/>
          <p:nvPr/>
        </p:nvSpPr>
        <p:spPr>
          <a:xfrm>
            <a:off x="5381625" y="4572000"/>
            <a:ext cx="1571625" cy="1091565"/>
          </a:xfrm>
          <a:prstGeom prst="rect">
            <a:avLst/>
          </a:prstGeom>
          <a:noFill/>
        </p:spPr>
        <p:txBody>
          <a:bodyPr>
            <a:spAutoFit/>
          </a:bodyPr>
          <a:lstStyle/>
          <a:p>
            <a:pPr algn="ctr">
              <a:lnSpc>
                <a:spcPts val="3900"/>
              </a:lnSpc>
              <a:defRPr/>
            </a:pPr>
            <a:r>
              <a:rPr lang="en-US" altLang="zh-CN" sz="2800" b="1" dirty="0">
                <a:solidFill>
                  <a:srgbClr val="0000CC"/>
                </a:solidFill>
                <a:latin typeface="+mn-lt"/>
                <a:ea typeface="+mn-ea"/>
              </a:rPr>
              <a:t>10103</a:t>
            </a:r>
            <a:endParaRPr lang="en-US" altLang="zh-CN" sz="2800" b="1" dirty="0">
              <a:solidFill>
                <a:srgbClr val="0000CC"/>
              </a:solidFill>
              <a:latin typeface="+mn-lt"/>
              <a:ea typeface="+mn-ea"/>
            </a:endParaRPr>
          </a:p>
          <a:p>
            <a:pPr algn="ctr">
              <a:lnSpc>
                <a:spcPts val="3900"/>
              </a:lnSpc>
              <a:defRPr/>
            </a:pPr>
            <a:r>
              <a:rPr lang="en-US" altLang="zh-CN" sz="2800" b="1" dirty="0">
                <a:solidFill>
                  <a:srgbClr val="0000CC"/>
                </a:solidFill>
                <a:latin typeface="+mn-lt"/>
                <a:ea typeface="+mn-ea"/>
              </a:rPr>
              <a:t>90</a:t>
            </a:r>
            <a:endParaRPr lang="zh-CN" altLang="en-US" sz="2800" b="1" dirty="0">
              <a:solidFill>
                <a:srgbClr val="0000CC"/>
              </a:solidFill>
              <a:latin typeface="+mn-lt"/>
              <a:ea typeface="+mn-ea"/>
            </a:endParaRPr>
          </a:p>
        </p:txBody>
      </p:sp>
      <p:cxnSp>
        <p:nvCxnSpPr>
          <p:cNvPr id="95265" name="直接连接符 16"/>
          <p:cNvCxnSpPr>
            <a:cxnSpLocks noChangeShapeType="1"/>
          </p:cNvCxnSpPr>
          <p:nvPr/>
        </p:nvCxnSpPr>
        <p:spPr bwMode="auto">
          <a:xfrm rot="5400000">
            <a:off x="6846093" y="4463257"/>
            <a:ext cx="785813" cy="0"/>
          </a:xfrm>
          <a:prstGeom prst="line">
            <a:avLst/>
          </a:prstGeom>
          <a:noFill/>
          <a:ln w="38100" algn="ctr">
            <a:solidFill>
              <a:srgbClr val="00B050"/>
            </a:solidFill>
            <a:miter lim="800000"/>
          </a:ln>
        </p:spPr>
      </p:cxnSp>
      <p:cxnSp>
        <p:nvCxnSpPr>
          <p:cNvPr id="95266" name="直接连接符 17"/>
          <p:cNvCxnSpPr>
            <a:cxnSpLocks noChangeShapeType="1"/>
          </p:cNvCxnSpPr>
          <p:nvPr/>
        </p:nvCxnSpPr>
        <p:spPr bwMode="auto">
          <a:xfrm rot="10800000">
            <a:off x="3952875" y="5857875"/>
            <a:ext cx="1071563" cy="0"/>
          </a:xfrm>
          <a:prstGeom prst="line">
            <a:avLst/>
          </a:prstGeom>
          <a:noFill/>
          <a:ln w="38100" algn="ctr">
            <a:solidFill>
              <a:srgbClr val="00B0F0"/>
            </a:solidFill>
            <a:miter lim="800000"/>
          </a:ln>
        </p:spPr>
      </p:cxnSp>
      <p:cxnSp>
        <p:nvCxnSpPr>
          <p:cNvPr id="95267" name="直接连接符 26"/>
          <p:cNvCxnSpPr>
            <a:cxnSpLocks noChangeShapeType="1"/>
          </p:cNvCxnSpPr>
          <p:nvPr/>
        </p:nvCxnSpPr>
        <p:spPr bwMode="auto">
          <a:xfrm rot="5400000">
            <a:off x="4595813" y="5429250"/>
            <a:ext cx="857250" cy="0"/>
          </a:xfrm>
          <a:prstGeom prst="line">
            <a:avLst/>
          </a:prstGeom>
          <a:noFill/>
          <a:ln w="38100" algn="ctr">
            <a:solidFill>
              <a:srgbClr val="00B0F0"/>
            </a:solidFill>
            <a:miter lim="800000"/>
          </a:ln>
        </p:spPr>
      </p:cxnSp>
      <p:cxnSp>
        <p:nvCxnSpPr>
          <p:cNvPr id="95268" name="直接箭头连接符 27"/>
          <p:cNvCxnSpPr>
            <a:cxnSpLocks noChangeShapeType="1"/>
          </p:cNvCxnSpPr>
          <p:nvPr/>
        </p:nvCxnSpPr>
        <p:spPr bwMode="auto">
          <a:xfrm>
            <a:off x="5024438" y="5000625"/>
            <a:ext cx="357187" cy="1588"/>
          </a:xfrm>
          <a:prstGeom prst="straightConnector1">
            <a:avLst/>
          </a:prstGeom>
          <a:noFill/>
          <a:ln w="38100" algn="ctr">
            <a:solidFill>
              <a:srgbClr val="00B0F0"/>
            </a:solidFill>
            <a:miter lim="800000"/>
            <a:tailEnd type="arrow" w="med" len="med"/>
          </a:ln>
        </p:spPr>
      </p:cxnSp>
      <p:graphicFrame>
        <p:nvGraphicFramePr>
          <p:cNvPr id="31" name="表格 30"/>
          <p:cNvGraphicFramePr>
            <a:graphicFrameLocks noGrp="1"/>
          </p:cNvGraphicFramePr>
          <p:nvPr/>
        </p:nvGraphicFramePr>
        <p:xfrm>
          <a:off x="7667625" y="4589463"/>
          <a:ext cx="1571625" cy="1554480"/>
        </p:xfrm>
        <a:graphic>
          <a:graphicData uri="http://schemas.openxmlformats.org/drawingml/2006/table">
            <a:tbl>
              <a:tblPr firstRow="1" bandRow="1">
                <a:tableStyleId>{5C22544A-7EE6-4342-B048-85BDC9FD1C3A}</a:tableStyleId>
              </a:tblPr>
              <a:tblGrid>
                <a:gridCol w="1571625"/>
              </a:tblGrid>
              <a:tr h="518160">
                <a:tc>
                  <a:txBody>
                    <a:bodyPr/>
                    <a:lstStyle/>
                    <a:p>
                      <a:pPr algn="ctr"/>
                      <a:endParaRPr lang="zh-CN" altLang="en-US" sz="2800" b="1" dirty="0">
                        <a:solidFill>
                          <a:srgbClr val="0000CC"/>
                        </a:solidFill>
                      </a:endParaRPr>
                    </a:p>
                  </a:txBody>
                  <a:tcPr>
                    <a:lnL w="38100" cap="flat" cmpd="sng" algn="ctr">
                      <a:solidFill>
                        <a:srgbClr val="0000CC"/>
                      </a:solidFill>
                      <a:prstDash val="solid"/>
                      <a:round/>
                      <a:headEnd type="none" w="med" len="med"/>
                      <a:tailEnd type="none" w="med" len="med"/>
                    </a:lnL>
                    <a:lnR w="38100" cap="flat" cmpd="sng" algn="ctr">
                      <a:solidFill>
                        <a:srgbClr val="0000CC"/>
                      </a:solidFill>
                      <a:prstDash val="solid"/>
                      <a:round/>
                      <a:headEnd type="none" w="med" len="med"/>
                      <a:tailEnd type="none" w="med" len="med"/>
                    </a:lnR>
                    <a:lnT w="38100" cap="flat" cmpd="sng" algn="ctr">
                      <a:solidFill>
                        <a:srgbClr val="0000CC"/>
                      </a:solidFill>
                      <a:prstDash val="solid"/>
                      <a:round/>
                      <a:headEnd type="none" w="med" len="med"/>
                      <a:tailEnd type="none" w="med" len="med"/>
                    </a:lnT>
                    <a:lnB w="38100" cap="flat" cmpd="sng" algn="ctr">
                      <a:solidFill>
                        <a:srgbClr val="0000CC"/>
                      </a:solidFill>
                      <a:prstDash val="solid"/>
                      <a:round/>
                      <a:headEnd type="none" w="med" len="med"/>
                      <a:tailEnd type="none" w="med" len="med"/>
                    </a:lnB>
                  </a:tcPr>
                </a:tc>
              </a:tr>
              <a:tr h="518160">
                <a:tc>
                  <a:txBody>
                    <a:bodyPr/>
                    <a:lstStyle/>
                    <a:p>
                      <a:pPr algn="ctr"/>
                      <a:endParaRPr lang="zh-CN" altLang="en-US" sz="2800" b="1" dirty="0">
                        <a:solidFill>
                          <a:srgbClr val="0000CC"/>
                        </a:solidFill>
                      </a:endParaRPr>
                    </a:p>
                  </a:txBody>
                  <a:tcPr>
                    <a:lnL w="38100" cap="flat" cmpd="sng" algn="ctr">
                      <a:solidFill>
                        <a:srgbClr val="0000CC"/>
                      </a:solidFill>
                      <a:prstDash val="solid"/>
                      <a:round/>
                      <a:headEnd type="none" w="med" len="med"/>
                      <a:tailEnd type="none" w="med" len="med"/>
                    </a:lnL>
                    <a:lnR w="38100" cap="flat" cmpd="sng" algn="ctr">
                      <a:solidFill>
                        <a:srgbClr val="0000CC"/>
                      </a:solidFill>
                      <a:prstDash val="solid"/>
                      <a:round/>
                      <a:headEnd type="none" w="med" len="med"/>
                      <a:tailEnd type="none" w="med" len="med"/>
                    </a:lnR>
                    <a:lnT w="38100" cap="flat" cmpd="sng" algn="ctr">
                      <a:solidFill>
                        <a:srgbClr val="0000CC"/>
                      </a:solidFill>
                      <a:prstDash val="solid"/>
                      <a:round/>
                      <a:headEnd type="none" w="med" len="med"/>
                      <a:tailEnd type="none" w="med" len="med"/>
                    </a:lnT>
                    <a:lnB w="38100" cap="flat" cmpd="sng" algn="ctr">
                      <a:solidFill>
                        <a:srgbClr val="0000CC"/>
                      </a:solidFill>
                      <a:prstDash val="solid"/>
                      <a:round/>
                      <a:headEnd type="none" w="med" len="med"/>
                      <a:tailEnd type="none" w="med" len="med"/>
                    </a:lnB>
                  </a:tcPr>
                </a:tc>
              </a:tr>
              <a:tr h="518160">
                <a:tc>
                  <a:txBody>
                    <a:bodyPr/>
                    <a:lstStyle/>
                    <a:p>
                      <a:pPr algn="ctr"/>
                      <a:endParaRPr lang="zh-CN" altLang="en-US" sz="2800" b="1" dirty="0">
                        <a:solidFill>
                          <a:schemeClr val="tx1"/>
                        </a:solidFill>
                      </a:endParaRPr>
                    </a:p>
                  </a:txBody>
                  <a:tcPr>
                    <a:lnL w="38100" cap="flat" cmpd="sng" algn="ctr">
                      <a:solidFill>
                        <a:srgbClr val="0000CC"/>
                      </a:solidFill>
                      <a:prstDash val="solid"/>
                      <a:round/>
                      <a:headEnd type="none" w="med" len="med"/>
                      <a:tailEnd type="none" w="med" len="med"/>
                    </a:lnL>
                    <a:lnR w="38100" cap="flat" cmpd="sng" algn="ctr">
                      <a:solidFill>
                        <a:srgbClr val="0000CC"/>
                      </a:solidFill>
                      <a:prstDash val="solid"/>
                      <a:round/>
                      <a:headEnd type="none" w="med" len="med"/>
                      <a:tailEnd type="none" w="med" len="med"/>
                    </a:lnR>
                    <a:lnT w="38100" cap="flat" cmpd="sng" algn="ctr">
                      <a:solidFill>
                        <a:srgbClr val="0000CC"/>
                      </a:solidFill>
                      <a:prstDash val="solid"/>
                      <a:round/>
                      <a:headEnd type="none" w="med" len="med"/>
                      <a:tailEnd type="none" w="med" len="med"/>
                    </a:lnT>
                    <a:lnB w="38100" cap="flat" cmpd="sng" algn="ctr">
                      <a:solidFill>
                        <a:srgbClr val="0000CC"/>
                      </a:solidFill>
                      <a:prstDash val="solid"/>
                      <a:round/>
                      <a:headEnd type="none" w="med" len="med"/>
                      <a:tailEnd type="none" w="med" len="med"/>
                    </a:lnB>
                  </a:tcPr>
                </a:tc>
              </a:tr>
            </a:tbl>
          </a:graphicData>
        </a:graphic>
      </p:graphicFrame>
      <p:sp>
        <p:nvSpPr>
          <p:cNvPr id="38" name="TextBox 37"/>
          <p:cNvSpPr txBox="1"/>
          <p:nvPr/>
        </p:nvSpPr>
        <p:spPr>
          <a:xfrm>
            <a:off x="7667625" y="4572000"/>
            <a:ext cx="1571625" cy="1091565"/>
          </a:xfrm>
          <a:prstGeom prst="rect">
            <a:avLst/>
          </a:prstGeom>
          <a:noFill/>
        </p:spPr>
        <p:txBody>
          <a:bodyPr>
            <a:spAutoFit/>
          </a:bodyPr>
          <a:lstStyle/>
          <a:p>
            <a:pPr algn="ctr">
              <a:lnSpc>
                <a:spcPts val="3900"/>
              </a:lnSpc>
              <a:defRPr/>
            </a:pPr>
            <a:r>
              <a:rPr lang="en-US" altLang="zh-CN" sz="2800" b="1" dirty="0">
                <a:solidFill>
                  <a:srgbClr val="0000CC"/>
                </a:solidFill>
                <a:latin typeface="+mn-lt"/>
                <a:ea typeface="+mn-ea"/>
              </a:rPr>
              <a:t>10107</a:t>
            </a:r>
            <a:endParaRPr lang="en-US" altLang="zh-CN" sz="2800" b="1" dirty="0">
              <a:solidFill>
                <a:srgbClr val="0000CC"/>
              </a:solidFill>
              <a:latin typeface="+mn-lt"/>
              <a:ea typeface="+mn-ea"/>
            </a:endParaRPr>
          </a:p>
          <a:p>
            <a:pPr algn="ctr">
              <a:lnSpc>
                <a:spcPts val="3900"/>
              </a:lnSpc>
              <a:defRPr/>
            </a:pPr>
            <a:r>
              <a:rPr lang="en-US" altLang="zh-CN" sz="2800" b="1" dirty="0">
                <a:solidFill>
                  <a:srgbClr val="0000CC"/>
                </a:solidFill>
                <a:latin typeface="+mn-lt"/>
                <a:ea typeface="+mn-ea"/>
              </a:rPr>
              <a:t>85</a:t>
            </a:r>
            <a:endParaRPr lang="zh-CN" altLang="en-US" sz="2800" b="1" dirty="0">
              <a:solidFill>
                <a:srgbClr val="0000CC"/>
              </a:solidFill>
              <a:latin typeface="+mn-lt"/>
              <a:ea typeface="+mn-ea"/>
            </a:endParaRPr>
          </a:p>
        </p:txBody>
      </p:sp>
      <p:sp>
        <p:nvSpPr>
          <p:cNvPr id="26" name="TextBox 25"/>
          <p:cNvSpPr txBox="1"/>
          <p:nvPr/>
        </p:nvSpPr>
        <p:spPr>
          <a:xfrm>
            <a:off x="2595563" y="2500313"/>
            <a:ext cx="3571875" cy="521970"/>
          </a:xfrm>
          <a:prstGeom prst="rect">
            <a:avLst/>
          </a:prstGeom>
          <a:noFill/>
        </p:spPr>
        <p:txBody>
          <a:bodyPr>
            <a:spAutoFit/>
          </a:bodyPr>
          <a:lstStyle/>
          <a:p>
            <a:pPr>
              <a:defRPr/>
            </a:pPr>
            <a:r>
              <a:rPr lang="en-US" altLang="zh-CN" sz="2800" b="1" dirty="0">
                <a:solidFill>
                  <a:srgbClr val="00B050"/>
                </a:solidFill>
                <a:latin typeface="+mn-lt"/>
                <a:ea typeface="+mn-ea"/>
              </a:rPr>
              <a:t>p2-&gt;next=p1;</a:t>
            </a:r>
            <a:endParaRPr lang="en-US" altLang="zh-CN" sz="2800" b="1" dirty="0">
              <a:solidFill>
                <a:srgbClr val="00B050"/>
              </a:solidFill>
              <a:latin typeface="+mn-lt"/>
              <a:ea typeface="+mn-ea"/>
            </a:endParaRPr>
          </a:p>
        </p:txBody>
      </p:sp>
      <p:cxnSp>
        <p:nvCxnSpPr>
          <p:cNvPr id="34" name="直接连接符 33"/>
          <p:cNvCxnSpPr>
            <a:cxnSpLocks noChangeShapeType="1"/>
          </p:cNvCxnSpPr>
          <p:nvPr/>
        </p:nvCxnSpPr>
        <p:spPr bwMode="auto">
          <a:xfrm rot="10800000">
            <a:off x="6238875" y="5857875"/>
            <a:ext cx="1071563" cy="0"/>
          </a:xfrm>
          <a:prstGeom prst="line">
            <a:avLst/>
          </a:prstGeom>
          <a:noFill/>
          <a:ln w="38100" algn="ctr">
            <a:solidFill>
              <a:srgbClr val="00B0F0"/>
            </a:solidFill>
            <a:miter lim="800000"/>
          </a:ln>
        </p:spPr>
      </p:cxnSp>
      <p:cxnSp>
        <p:nvCxnSpPr>
          <p:cNvPr id="35" name="直接连接符 34"/>
          <p:cNvCxnSpPr>
            <a:cxnSpLocks noChangeShapeType="1"/>
          </p:cNvCxnSpPr>
          <p:nvPr/>
        </p:nvCxnSpPr>
        <p:spPr bwMode="auto">
          <a:xfrm rot="5400000">
            <a:off x="6881813" y="5429250"/>
            <a:ext cx="857250" cy="0"/>
          </a:xfrm>
          <a:prstGeom prst="line">
            <a:avLst/>
          </a:prstGeom>
          <a:noFill/>
          <a:ln w="38100" algn="ctr">
            <a:solidFill>
              <a:srgbClr val="00B0F0"/>
            </a:solidFill>
            <a:miter lim="800000"/>
          </a:ln>
        </p:spPr>
      </p:cxnSp>
      <p:cxnSp>
        <p:nvCxnSpPr>
          <p:cNvPr id="36" name="直接箭头连接符 35"/>
          <p:cNvCxnSpPr>
            <a:cxnSpLocks noChangeShapeType="1"/>
          </p:cNvCxnSpPr>
          <p:nvPr/>
        </p:nvCxnSpPr>
        <p:spPr bwMode="auto">
          <a:xfrm>
            <a:off x="7310438" y="5000625"/>
            <a:ext cx="357187" cy="1588"/>
          </a:xfrm>
          <a:prstGeom prst="straightConnector1">
            <a:avLst/>
          </a:prstGeom>
          <a:noFill/>
          <a:ln w="38100" algn="ctr">
            <a:solidFill>
              <a:srgbClr val="00B0F0"/>
            </a:solidFill>
            <a:miter lim="800000"/>
            <a:tailEnd type="arrow" w="med" len="med"/>
          </a:ln>
        </p:spPr>
      </p:cxnSp>
      <p:pic>
        <p:nvPicPr>
          <p:cNvPr id="95284" name="图片 24" descr="Untitled2.png">
            <a:hlinkClick r:id="rId1" action="ppaction://hlinksldjump"/>
          </p:cNvPr>
          <p:cNvPicPr>
            <a:picLocks noChangeAspect="1"/>
          </p:cNvPicPr>
          <p:nvPr/>
        </p:nvPicPr>
        <p:blipFill>
          <a:blip r:embed="rId2"/>
          <a:srcRect/>
          <a:stretch>
            <a:fillRect/>
          </a:stretch>
        </p:blipFill>
        <p:spPr bwMode="auto">
          <a:xfrm>
            <a:off x="9953625" y="6316663"/>
            <a:ext cx="469900" cy="469900"/>
          </a:xfrm>
          <a:prstGeom prst="rect">
            <a:avLst/>
          </a:prstGeom>
          <a:noFill/>
          <a:ln w="9525">
            <a:noFill/>
            <a:miter lim="800000"/>
            <a:headEnd/>
            <a:tailEnd/>
          </a:ln>
        </p:spPr>
      </p:pic>
    </p:spTree>
  </p:cSld>
  <p:clrMapOvr>
    <a:masterClrMapping/>
  </p:clrMapOvr>
  <p:transition spd="med">
    <p:blind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afterEffect">
                                  <p:stCondLst>
                                    <p:cond delay="0"/>
                                  </p:stCondLst>
                                  <p:childTnLst>
                                    <p:set>
                                      <p:cBhvr>
                                        <p:cTn id="6" dur="1" fill="hold">
                                          <p:stCondLst>
                                            <p:cond delay="0"/>
                                          </p:stCondLst>
                                        </p:cTn>
                                        <p:tgtEl>
                                          <p:spTgt spid="5123">
                                            <p:txEl>
                                              <p:pRg st="1" end="1"/>
                                            </p:txEl>
                                          </p:spTgt>
                                        </p:tgtEl>
                                        <p:attrNameLst>
                                          <p:attrName>style.visibility</p:attrName>
                                        </p:attrNameLst>
                                      </p:cBhvr>
                                      <p:to>
                                        <p:strVal val="visible"/>
                                      </p:to>
                                    </p:set>
                                    <p:animEffect transition="in" filter="blinds(horizontal)">
                                      <p:cBhvr>
                                        <p:cTn id="7" dur="500"/>
                                        <p:tgtEl>
                                          <p:spTgt spid="512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8" fill="hold" nodeType="clickEffect">
                                  <p:stCondLst>
                                    <p:cond delay="0"/>
                                  </p:stCondLst>
                                  <p:childTnLst>
                                    <p:set>
                                      <p:cBhvr>
                                        <p:cTn id="11" dur="1" fill="hold">
                                          <p:stCondLst>
                                            <p:cond delay="0"/>
                                          </p:stCondLst>
                                        </p:cTn>
                                        <p:tgtEl>
                                          <p:spTgt spid="34"/>
                                        </p:tgtEl>
                                        <p:attrNameLst>
                                          <p:attrName>style.visibility</p:attrName>
                                        </p:attrNameLst>
                                      </p:cBhvr>
                                      <p:to>
                                        <p:strVal val="visible"/>
                                      </p:to>
                                    </p:set>
                                    <p:animEffect transition="in" filter="slide(fromLeft)">
                                      <p:cBhvr>
                                        <p:cTn id="12" dur="500"/>
                                        <p:tgtEl>
                                          <p:spTgt spid="34"/>
                                        </p:tgtEl>
                                      </p:cBhvr>
                                    </p:animEffect>
                                  </p:childTnLst>
                                </p:cTn>
                              </p:par>
                            </p:childTnLst>
                          </p:cTn>
                        </p:par>
                        <p:par>
                          <p:cTn id="13" fill="hold">
                            <p:stCondLst>
                              <p:cond delay="500"/>
                            </p:stCondLst>
                            <p:childTnLst>
                              <p:par>
                                <p:cTn id="14" presetID="12" presetClass="entr" presetSubtype="4" fill="hold" nodeType="afterEffect">
                                  <p:stCondLst>
                                    <p:cond delay="0"/>
                                  </p:stCondLst>
                                  <p:childTnLst>
                                    <p:set>
                                      <p:cBhvr>
                                        <p:cTn id="15" dur="1" fill="hold">
                                          <p:stCondLst>
                                            <p:cond delay="0"/>
                                          </p:stCondLst>
                                        </p:cTn>
                                        <p:tgtEl>
                                          <p:spTgt spid="35"/>
                                        </p:tgtEl>
                                        <p:attrNameLst>
                                          <p:attrName>style.visibility</p:attrName>
                                        </p:attrNameLst>
                                      </p:cBhvr>
                                      <p:to>
                                        <p:strVal val="visible"/>
                                      </p:to>
                                    </p:set>
                                    <p:animEffect transition="in" filter="slide(fromBottom)">
                                      <p:cBhvr>
                                        <p:cTn id="16" dur="500"/>
                                        <p:tgtEl>
                                          <p:spTgt spid="35"/>
                                        </p:tgtEl>
                                      </p:cBhvr>
                                    </p:animEffect>
                                  </p:childTnLst>
                                </p:cTn>
                              </p:par>
                            </p:childTnLst>
                          </p:cTn>
                        </p:par>
                        <p:par>
                          <p:cTn id="17" fill="hold">
                            <p:stCondLst>
                              <p:cond delay="1000"/>
                            </p:stCondLst>
                            <p:childTnLst>
                              <p:par>
                                <p:cTn id="18" presetID="12" presetClass="entr" presetSubtype="8" fill="hold" nodeType="afterEffect">
                                  <p:stCondLst>
                                    <p:cond delay="0"/>
                                  </p:stCondLst>
                                  <p:childTnLst>
                                    <p:set>
                                      <p:cBhvr>
                                        <p:cTn id="19" dur="1" fill="hold">
                                          <p:stCondLst>
                                            <p:cond delay="0"/>
                                          </p:stCondLst>
                                        </p:cTn>
                                        <p:tgtEl>
                                          <p:spTgt spid="36"/>
                                        </p:tgtEl>
                                        <p:attrNameLst>
                                          <p:attrName>style.visibility</p:attrName>
                                        </p:attrNameLst>
                                      </p:cBhvr>
                                      <p:to>
                                        <p:strVal val="visible"/>
                                      </p:to>
                                    </p:set>
                                    <p:animEffect transition="in" filter="slide(fromLeft)">
                                      <p:cBhvr>
                                        <p:cTn id="20" dur="500"/>
                                        <p:tgtEl>
                                          <p:spTgt spid="36"/>
                                        </p:tgtEl>
                                      </p:cBhvr>
                                    </p:animEffect>
                                  </p:childTnLst>
                                </p:cTn>
                              </p:par>
                            </p:childTnLst>
                          </p:cTn>
                        </p:par>
                      </p:childTnLst>
                    </p:cTn>
                  </p:par>
                  <p:par>
                    <p:cTn id="21" fill="hold">
                      <p:stCondLst>
                        <p:cond delay="indefinite"/>
                      </p:stCondLst>
                      <p:childTnLst>
                        <p:par>
                          <p:cTn id="22" fill="hold">
                            <p:stCondLst>
                              <p:cond delay="0"/>
                            </p:stCondLst>
                            <p:childTnLst>
                              <p:par>
                                <p:cTn id="23" presetID="3" presetClass="entr" presetSubtype="10" fill="hold" grpId="0" nodeType="clickEffect">
                                  <p:stCondLst>
                                    <p:cond delay="0"/>
                                  </p:stCondLst>
                                  <p:childTnLst>
                                    <p:set>
                                      <p:cBhvr>
                                        <p:cTn id="24" dur="1" fill="hold">
                                          <p:stCondLst>
                                            <p:cond delay="0"/>
                                          </p:stCondLst>
                                        </p:cTn>
                                        <p:tgtEl>
                                          <p:spTgt spid="26"/>
                                        </p:tgtEl>
                                        <p:attrNameLst>
                                          <p:attrName>style.visibility</p:attrName>
                                        </p:attrNameLst>
                                      </p:cBhvr>
                                      <p:to>
                                        <p:strVal val="visible"/>
                                      </p:to>
                                    </p:set>
                                    <p:animEffect transition="in" filter="blinds(horizontal)">
                                      <p:cBhvr>
                                        <p:cTn id="25" dur="500"/>
                                        <p:tgtEl>
                                          <p:spTgt spid="26"/>
                                        </p:tgtEl>
                                      </p:cBhvr>
                                    </p:animEffect>
                                  </p:childTnLst>
                                </p:cTn>
                              </p:par>
                            </p:childTnLst>
                          </p:cTn>
                        </p:par>
                      </p:childTnLst>
                    </p:cTn>
                  </p:par>
                  <p:par>
                    <p:cTn id="26" fill="hold">
                      <p:stCondLst>
                        <p:cond delay="indefinite"/>
                      </p:stCondLst>
                      <p:childTnLst>
                        <p:par>
                          <p:cTn id="27" fill="hold">
                            <p:stCondLst>
                              <p:cond delay="0"/>
                            </p:stCondLst>
                            <p:childTnLst>
                              <p:par>
                                <p:cTn id="28" presetID="3" presetClass="entr" presetSubtype="10" fill="hold" nodeType="clickEffect">
                                  <p:stCondLst>
                                    <p:cond delay="0"/>
                                  </p:stCondLst>
                                  <p:childTnLst>
                                    <p:set>
                                      <p:cBhvr>
                                        <p:cTn id="29" dur="1" fill="hold">
                                          <p:stCondLst>
                                            <p:cond delay="0"/>
                                          </p:stCondLst>
                                        </p:cTn>
                                        <p:tgtEl>
                                          <p:spTgt spid="5123">
                                            <p:txEl>
                                              <p:pRg st="3" end="3"/>
                                            </p:txEl>
                                          </p:spTgt>
                                        </p:tgtEl>
                                        <p:attrNameLst>
                                          <p:attrName>style.visibility</p:attrName>
                                        </p:attrNameLst>
                                      </p:cBhvr>
                                      <p:to>
                                        <p:strVal val="visible"/>
                                      </p:to>
                                    </p:set>
                                    <p:animEffect transition="in" filter="blinds(horizontal)">
                                      <p:cBhvr>
                                        <p:cTn id="30" dur="500"/>
                                        <p:tgtEl>
                                          <p:spTgt spid="512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Lst>
  </p:timing>
</p:sld>
</file>

<file path=ppt/slides/slide9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96258" name="Rectangle 3"/>
          <p:cNvSpPr>
            <a:spLocks noGrp="1" noChangeArrowheads="1"/>
          </p:cNvSpPr>
          <p:nvPr>
            <p:ph type="body" idx="1"/>
          </p:nvPr>
        </p:nvSpPr>
        <p:spPr>
          <a:xfrm>
            <a:off x="1666875" y="714375"/>
            <a:ext cx="8358188" cy="3000375"/>
          </a:xfrm>
        </p:spPr>
        <p:txBody>
          <a:bodyPr/>
          <a:lstStyle/>
          <a:p>
            <a:r>
              <a:rPr lang="zh-CN" altLang="zh-CN" smtClean="0"/>
              <a:t>解题思路：</a:t>
            </a:r>
            <a:endParaRPr lang="en-US" altLang="zh-CN" smtClean="0"/>
          </a:p>
          <a:p>
            <a:pPr lvl="1"/>
            <a:r>
              <a:rPr lang="zh-CN" altLang="zh-CN" smtClean="0"/>
              <a:t>使第</a:t>
            </a:r>
            <a:r>
              <a:rPr lang="zh-CN" altLang="en-US" smtClean="0"/>
              <a:t>二</a:t>
            </a:r>
            <a:r>
              <a:rPr lang="zh-CN" altLang="zh-CN" smtClean="0"/>
              <a:t>个结点的</a:t>
            </a:r>
            <a:r>
              <a:rPr lang="en-US" altLang="zh-CN" smtClean="0"/>
              <a:t>next</a:t>
            </a:r>
            <a:r>
              <a:rPr lang="zh-CN" altLang="zh-CN" smtClean="0"/>
              <a:t>成员指向第</a:t>
            </a:r>
            <a:r>
              <a:rPr lang="zh-CN" altLang="en-US" smtClean="0"/>
              <a:t>三</a:t>
            </a:r>
            <a:r>
              <a:rPr lang="zh-CN" altLang="zh-CN" smtClean="0"/>
              <a:t>个结点</a:t>
            </a:r>
            <a:r>
              <a:rPr lang="zh-CN" altLang="en-US" smtClean="0"/>
              <a:t>，即连接第二个结点与第三个结点</a:t>
            </a:r>
            <a:endParaRPr lang="en-US" altLang="zh-CN" smtClean="0"/>
          </a:p>
          <a:p>
            <a:pPr lvl="1"/>
            <a:endParaRPr lang="en-US" altLang="zh-CN" smtClean="0"/>
          </a:p>
          <a:p>
            <a:pPr lvl="1"/>
            <a:r>
              <a:rPr lang="zh-CN" altLang="zh-CN" smtClean="0"/>
              <a:t>使</a:t>
            </a:r>
            <a:r>
              <a:rPr lang="en-US" altLang="zh-CN" smtClean="0"/>
              <a:t>p2</a:t>
            </a:r>
            <a:r>
              <a:rPr lang="zh-CN" altLang="zh-CN" smtClean="0"/>
              <a:t>指向刚才建立的结点</a:t>
            </a:r>
            <a:endParaRPr lang="en-US" altLang="zh-CN" smtClean="0"/>
          </a:p>
        </p:txBody>
      </p:sp>
      <p:graphicFrame>
        <p:nvGraphicFramePr>
          <p:cNvPr id="8" name="表格 7"/>
          <p:cNvGraphicFramePr>
            <a:graphicFrameLocks noGrp="1"/>
          </p:cNvGraphicFramePr>
          <p:nvPr/>
        </p:nvGraphicFramePr>
        <p:xfrm>
          <a:off x="3095625" y="4589463"/>
          <a:ext cx="1642745" cy="1554480"/>
        </p:xfrm>
        <a:graphic>
          <a:graphicData uri="http://schemas.openxmlformats.org/drawingml/2006/table">
            <a:tbl>
              <a:tblPr firstRow="1" bandRow="1">
                <a:tableStyleId>{5C22544A-7EE6-4342-B048-85BDC9FD1C3A}</a:tableStyleId>
              </a:tblPr>
              <a:tblGrid>
                <a:gridCol w="1642745"/>
              </a:tblGrid>
              <a:tr h="518160">
                <a:tc>
                  <a:txBody>
                    <a:bodyPr/>
                    <a:lstStyle/>
                    <a:p>
                      <a:pPr algn="ctr"/>
                      <a:endParaRPr lang="zh-CN" altLang="en-US" sz="2800" b="1" dirty="0">
                        <a:solidFill>
                          <a:srgbClr val="0000CC"/>
                        </a:solidFill>
                      </a:endParaRPr>
                    </a:p>
                  </a:txBody>
                  <a:tcPr>
                    <a:lnL w="38100" cap="flat" cmpd="sng" algn="ctr">
                      <a:solidFill>
                        <a:srgbClr val="0000CC"/>
                      </a:solidFill>
                      <a:prstDash val="solid"/>
                      <a:round/>
                      <a:headEnd type="none" w="med" len="med"/>
                      <a:tailEnd type="none" w="med" len="med"/>
                    </a:lnL>
                    <a:lnR w="38100" cap="flat" cmpd="sng" algn="ctr">
                      <a:solidFill>
                        <a:srgbClr val="0000CC"/>
                      </a:solidFill>
                      <a:prstDash val="solid"/>
                      <a:round/>
                      <a:headEnd type="none" w="med" len="med"/>
                      <a:tailEnd type="none" w="med" len="med"/>
                    </a:lnR>
                    <a:lnT w="38100" cap="flat" cmpd="sng" algn="ctr">
                      <a:solidFill>
                        <a:srgbClr val="0000CC"/>
                      </a:solidFill>
                      <a:prstDash val="solid"/>
                      <a:round/>
                      <a:headEnd type="none" w="med" len="med"/>
                      <a:tailEnd type="none" w="med" len="med"/>
                    </a:lnT>
                    <a:lnB w="38100" cap="flat" cmpd="sng" algn="ctr">
                      <a:solidFill>
                        <a:srgbClr val="0000CC"/>
                      </a:solidFill>
                      <a:prstDash val="solid"/>
                      <a:round/>
                      <a:headEnd type="none" w="med" len="med"/>
                      <a:tailEnd type="none" w="med" len="med"/>
                    </a:lnB>
                  </a:tcPr>
                </a:tc>
              </a:tr>
              <a:tr h="518160">
                <a:tc>
                  <a:txBody>
                    <a:bodyPr/>
                    <a:lstStyle/>
                    <a:p>
                      <a:pPr algn="ctr"/>
                      <a:endParaRPr lang="zh-CN" altLang="en-US" sz="2800" b="1" dirty="0">
                        <a:solidFill>
                          <a:srgbClr val="0000CC"/>
                        </a:solidFill>
                      </a:endParaRPr>
                    </a:p>
                  </a:txBody>
                  <a:tcPr>
                    <a:lnL w="38100" cap="flat" cmpd="sng" algn="ctr">
                      <a:solidFill>
                        <a:srgbClr val="0000CC"/>
                      </a:solidFill>
                      <a:prstDash val="solid"/>
                      <a:round/>
                      <a:headEnd type="none" w="med" len="med"/>
                      <a:tailEnd type="none" w="med" len="med"/>
                    </a:lnL>
                    <a:lnR w="38100" cap="flat" cmpd="sng" algn="ctr">
                      <a:solidFill>
                        <a:srgbClr val="0000CC"/>
                      </a:solidFill>
                      <a:prstDash val="solid"/>
                      <a:round/>
                      <a:headEnd type="none" w="med" len="med"/>
                      <a:tailEnd type="none" w="med" len="med"/>
                    </a:lnR>
                    <a:lnT w="38100" cap="flat" cmpd="sng" algn="ctr">
                      <a:solidFill>
                        <a:srgbClr val="0000CC"/>
                      </a:solidFill>
                      <a:prstDash val="solid"/>
                      <a:round/>
                      <a:headEnd type="none" w="med" len="med"/>
                      <a:tailEnd type="none" w="med" len="med"/>
                    </a:lnT>
                    <a:lnB w="38100" cap="flat" cmpd="sng" algn="ctr">
                      <a:solidFill>
                        <a:srgbClr val="0000CC"/>
                      </a:solidFill>
                      <a:prstDash val="solid"/>
                      <a:round/>
                      <a:headEnd type="none" w="med" len="med"/>
                      <a:tailEnd type="none" w="med" len="med"/>
                    </a:lnB>
                  </a:tcPr>
                </a:tc>
              </a:tr>
              <a:tr h="518160">
                <a:tc>
                  <a:txBody>
                    <a:bodyPr/>
                    <a:lstStyle/>
                    <a:p>
                      <a:pPr algn="ctr"/>
                      <a:endParaRPr lang="zh-CN" altLang="en-US" sz="2800" b="1" dirty="0">
                        <a:solidFill>
                          <a:schemeClr val="tx1"/>
                        </a:solidFill>
                      </a:endParaRPr>
                    </a:p>
                  </a:txBody>
                  <a:tcPr>
                    <a:lnL w="38100" cap="flat" cmpd="sng" algn="ctr">
                      <a:solidFill>
                        <a:srgbClr val="0000CC"/>
                      </a:solidFill>
                      <a:prstDash val="solid"/>
                      <a:round/>
                      <a:headEnd type="none" w="med" len="med"/>
                      <a:tailEnd type="none" w="med" len="med"/>
                    </a:lnL>
                    <a:lnR w="38100" cap="flat" cmpd="sng" algn="ctr">
                      <a:solidFill>
                        <a:srgbClr val="0000CC"/>
                      </a:solidFill>
                      <a:prstDash val="solid"/>
                      <a:round/>
                      <a:headEnd type="none" w="med" len="med"/>
                      <a:tailEnd type="none" w="med" len="med"/>
                    </a:lnR>
                    <a:lnT w="38100" cap="flat" cmpd="sng" algn="ctr">
                      <a:solidFill>
                        <a:srgbClr val="0000CC"/>
                      </a:solidFill>
                      <a:prstDash val="solid"/>
                      <a:round/>
                      <a:headEnd type="none" w="med" len="med"/>
                      <a:tailEnd type="none" w="med" len="med"/>
                    </a:lnT>
                    <a:lnB w="38100" cap="flat" cmpd="sng" algn="ctr">
                      <a:solidFill>
                        <a:srgbClr val="0000CC"/>
                      </a:solidFill>
                      <a:prstDash val="solid"/>
                      <a:round/>
                      <a:headEnd type="none" w="med" len="med"/>
                      <a:tailEnd type="none" w="med" len="med"/>
                    </a:lnB>
                  </a:tcPr>
                </a:tc>
              </a:tr>
            </a:tbl>
          </a:graphicData>
        </a:graphic>
      </p:graphicFrame>
      <p:sp>
        <p:nvSpPr>
          <p:cNvPr id="20" name="TextBox 19"/>
          <p:cNvSpPr txBox="1"/>
          <p:nvPr/>
        </p:nvSpPr>
        <p:spPr>
          <a:xfrm>
            <a:off x="2309813" y="3857625"/>
            <a:ext cx="1214437" cy="521970"/>
          </a:xfrm>
          <a:prstGeom prst="rect">
            <a:avLst/>
          </a:prstGeom>
          <a:noFill/>
        </p:spPr>
        <p:txBody>
          <a:bodyPr>
            <a:spAutoFit/>
          </a:bodyPr>
          <a:lstStyle/>
          <a:p>
            <a:pPr>
              <a:defRPr/>
            </a:pPr>
            <a:r>
              <a:rPr lang="en-US" altLang="zh-CN" sz="2800" b="1" dirty="0">
                <a:solidFill>
                  <a:srgbClr val="C00000"/>
                </a:solidFill>
                <a:latin typeface="+mn-lt"/>
                <a:ea typeface="+mn-ea"/>
              </a:rPr>
              <a:t>head</a:t>
            </a:r>
            <a:endParaRPr lang="zh-CN" altLang="en-US" sz="2800" b="1" dirty="0">
              <a:solidFill>
                <a:srgbClr val="C00000"/>
              </a:solidFill>
              <a:latin typeface="+mn-lt"/>
              <a:ea typeface="+mn-ea"/>
            </a:endParaRPr>
          </a:p>
        </p:txBody>
      </p:sp>
      <p:cxnSp>
        <p:nvCxnSpPr>
          <p:cNvPr id="96270" name="直接箭头连接符 20"/>
          <p:cNvCxnSpPr>
            <a:cxnSpLocks noChangeShapeType="1"/>
          </p:cNvCxnSpPr>
          <p:nvPr/>
        </p:nvCxnSpPr>
        <p:spPr bwMode="auto">
          <a:xfrm>
            <a:off x="2309813" y="4643438"/>
            <a:ext cx="785812" cy="1587"/>
          </a:xfrm>
          <a:prstGeom prst="straightConnector1">
            <a:avLst/>
          </a:prstGeom>
          <a:noFill/>
          <a:ln w="38100" algn="ctr">
            <a:solidFill>
              <a:srgbClr val="C00000"/>
            </a:solidFill>
            <a:miter lim="800000"/>
            <a:tailEnd type="arrow" w="med" len="med"/>
          </a:ln>
        </p:spPr>
      </p:cxnSp>
      <p:sp>
        <p:nvSpPr>
          <p:cNvPr id="29" name="TextBox 28"/>
          <p:cNvSpPr txBox="1"/>
          <p:nvPr/>
        </p:nvSpPr>
        <p:spPr>
          <a:xfrm>
            <a:off x="6524625" y="3929063"/>
            <a:ext cx="785813" cy="521970"/>
          </a:xfrm>
          <a:prstGeom prst="rect">
            <a:avLst/>
          </a:prstGeom>
          <a:noFill/>
        </p:spPr>
        <p:txBody>
          <a:bodyPr>
            <a:spAutoFit/>
          </a:bodyPr>
          <a:lstStyle/>
          <a:p>
            <a:pPr>
              <a:defRPr/>
            </a:pPr>
            <a:r>
              <a:rPr lang="en-US" altLang="zh-CN" sz="2800" b="1" dirty="0">
                <a:solidFill>
                  <a:srgbClr val="00B050"/>
                </a:solidFill>
                <a:latin typeface="+mn-lt"/>
                <a:ea typeface="+mn-ea"/>
              </a:rPr>
              <a:t>p1</a:t>
            </a:r>
            <a:endParaRPr lang="zh-CN" altLang="en-US" sz="2800" b="1" dirty="0">
              <a:solidFill>
                <a:srgbClr val="00B050"/>
              </a:solidFill>
              <a:latin typeface="+mn-lt"/>
              <a:ea typeface="+mn-ea"/>
            </a:endParaRPr>
          </a:p>
        </p:txBody>
      </p:sp>
      <p:cxnSp>
        <p:nvCxnSpPr>
          <p:cNvPr id="96272" name="直接箭头连接符 29"/>
          <p:cNvCxnSpPr>
            <a:cxnSpLocks noChangeShapeType="1"/>
          </p:cNvCxnSpPr>
          <p:nvPr/>
        </p:nvCxnSpPr>
        <p:spPr bwMode="auto">
          <a:xfrm>
            <a:off x="7239000" y="4856163"/>
            <a:ext cx="428625" cy="1587"/>
          </a:xfrm>
          <a:prstGeom prst="straightConnector1">
            <a:avLst/>
          </a:prstGeom>
          <a:noFill/>
          <a:ln w="38100" algn="ctr">
            <a:solidFill>
              <a:srgbClr val="00B050"/>
            </a:solidFill>
            <a:miter lim="800000"/>
            <a:tailEnd type="arrow" w="med" len="med"/>
          </a:ln>
        </p:spPr>
      </p:cxnSp>
      <p:sp>
        <p:nvSpPr>
          <p:cNvPr id="24" name="TextBox 23"/>
          <p:cNvSpPr txBox="1"/>
          <p:nvPr/>
        </p:nvSpPr>
        <p:spPr>
          <a:xfrm>
            <a:off x="7381875" y="3857625"/>
            <a:ext cx="785813" cy="521970"/>
          </a:xfrm>
          <a:prstGeom prst="rect">
            <a:avLst/>
          </a:prstGeom>
          <a:noFill/>
        </p:spPr>
        <p:txBody>
          <a:bodyPr>
            <a:spAutoFit/>
          </a:bodyPr>
          <a:lstStyle/>
          <a:p>
            <a:pPr>
              <a:defRPr/>
            </a:pPr>
            <a:r>
              <a:rPr lang="en-US" altLang="zh-CN" sz="2800" b="1" dirty="0">
                <a:solidFill>
                  <a:srgbClr val="00B0F0"/>
                </a:solidFill>
                <a:latin typeface="+mn-lt"/>
                <a:ea typeface="+mn-ea"/>
              </a:rPr>
              <a:t>p2</a:t>
            </a:r>
            <a:endParaRPr lang="zh-CN" altLang="en-US" sz="2800" b="1" dirty="0">
              <a:solidFill>
                <a:srgbClr val="00B0F0"/>
              </a:solidFill>
              <a:latin typeface="+mn-lt"/>
              <a:ea typeface="+mn-ea"/>
            </a:endParaRPr>
          </a:p>
        </p:txBody>
      </p:sp>
      <p:cxnSp>
        <p:nvCxnSpPr>
          <p:cNvPr id="25" name="直接箭头连接符 24"/>
          <p:cNvCxnSpPr>
            <a:cxnSpLocks noChangeShapeType="1"/>
          </p:cNvCxnSpPr>
          <p:nvPr/>
        </p:nvCxnSpPr>
        <p:spPr bwMode="auto">
          <a:xfrm>
            <a:off x="7381875" y="4714875"/>
            <a:ext cx="285750" cy="1588"/>
          </a:xfrm>
          <a:prstGeom prst="straightConnector1">
            <a:avLst/>
          </a:prstGeom>
          <a:noFill/>
          <a:ln w="38100" algn="ctr">
            <a:solidFill>
              <a:srgbClr val="00B0F0"/>
            </a:solidFill>
            <a:miter lim="800000"/>
            <a:tailEnd type="arrow" w="med" len="med"/>
          </a:ln>
        </p:spPr>
      </p:cxnSp>
      <p:sp>
        <p:nvSpPr>
          <p:cNvPr id="22" name="TextBox 21"/>
          <p:cNvSpPr txBox="1"/>
          <p:nvPr/>
        </p:nvSpPr>
        <p:spPr>
          <a:xfrm>
            <a:off x="3167063" y="4572000"/>
            <a:ext cx="1571625" cy="1091565"/>
          </a:xfrm>
          <a:prstGeom prst="rect">
            <a:avLst/>
          </a:prstGeom>
          <a:noFill/>
        </p:spPr>
        <p:txBody>
          <a:bodyPr>
            <a:spAutoFit/>
          </a:bodyPr>
          <a:lstStyle/>
          <a:p>
            <a:pPr algn="ctr">
              <a:lnSpc>
                <a:spcPts val="3900"/>
              </a:lnSpc>
              <a:defRPr/>
            </a:pPr>
            <a:r>
              <a:rPr lang="en-US" altLang="zh-CN" sz="2800" b="1" dirty="0">
                <a:solidFill>
                  <a:srgbClr val="0000CC"/>
                </a:solidFill>
                <a:latin typeface="+mn-lt"/>
                <a:ea typeface="+mn-ea"/>
              </a:rPr>
              <a:t>10101</a:t>
            </a:r>
            <a:endParaRPr lang="en-US" altLang="zh-CN" sz="2800" b="1" dirty="0">
              <a:solidFill>
                <a:srgbClr val="0000CC"/>
              </a:solidFill>
              <a:latin typeface="+mn-lt"/>
              <a:ea typeface="+mn-ea"/>
            </a:endParaRPr>
          </a:p>
          <a:p>
            <a:pPr algn="ctr">
              <a:lnSpc>
                <a:spcPts val="3900"/>
              </a:lnSpc>
              <a:defRPr/>
            </a:pPr>
            <a:r>
              <a:rPr lang="en-US" altLang="zh-CN" sz="2800" b="1" dirty="0">
                <a:solidFill>
                  <a:srgbClr val="0000CC"/>
                </a:solidFill>
                <a:latin typeface="+mn-lt"/>
                <a:ea typeface="+mn-ea"/>
              </a:rPr>
              <a:t>88.5</a:t>
            </a:r>
            <a:endParaRPr lang="zh-CN" altLang="en-US" sz="2800" b="1" dirty="0">
              <a:solidFill>
                <a:srgbClr val="0000CC"/>
              </a:solidFill>
              <a:latin typeface="+mn-lt"/>
              <a:ea typeface="+mn-ea"/>
            </a:endParaRPr>
          </a:p>
        </p:txBody>
      </p:sp>
      <p:cxnSp>
        <p:nvCxnSpPr>
          <p:cNvPr id="32" name="直接连接符 31"/>
          <p:cNvCxnSpPr>
            <a:cxnSpLocks noChangeShapeType="1"/>
          </p:cNvCxnSpPr>
          <p:nvPr/>
        </p:nvCxnSpPr>
        <p:spPr bwMode="auto">
          <a:xfrm rot="5400000">
            <a:off x="7060406" y="4393407"/>
            <a:ext cx="642937" cy="0"/>
          </a:xfrm>
          <a:prstGeom prst="line">
            <a:avLst/>
          </a:prstGeom>
          <a:noFill/>
          <a:ln w="38100" algn="ctr">
            <a:solidFill>
              <a:srgbClr val="00B0F0"/>
            </a:solidFill>
            <a:miter lim="800000"/>
          </a:ln>
        </p:spPr>
      </p:cxnSp>
      <p:cxnSp>
        <p:nvCxnSpPr>
          <p:cNvPr id="96277" name="直接连接符 32"/>
          <p:cNvCxnSpPr>
            <a:cxnSpLocks noChangeShapeType="1"/>
          </p:cNvCxnSpPr>
          <p:nvPr/>
        </p:nvCxnSpPr>
        <p:spPr bwMode="auto">
          <a:xfrm rot="5400000">
            <a:off x="1916906" y="4250532"/>
            <a:ext cx="785813" cy="0"/>
          </a:xfrm>
          <a:prstGeom prst="line">
            <a:avLst/>
          </a:prstGeom>
          <a:noFill/>
          <a:ln w="38100" algn="ctr">
            <a:solidFill>
              <a:srgbClr val="C00000"/>
            </a:solidFill>
            <a:miter lim="800000"/>
          </a:ln>
        </p:spPr>
      </p:cxnSp>
      <p:graphicFrame>
        <p:nvGraphicFramePr>
          <p:cNvPr id="14" name="表格 13"/>
          <p:cNvGraphicFramePr>
            <a:graphicFrameLocks noGrp="1"/>
          </p:cNvGraphicFramePr>
          <p:nvPr/>
        </p:nvGraphicFramePr>
        <p:xfrm>
          <a:off x="5381625" y="4589463"/>
          <a:ext cx="1642745" cy="1554480"/>
        </p:xfrm>
        <a:graphic>
          <a:graphicData uri="http://schemas.openxmlformats.org/drawingml/2006/table">
            <a:tbl>
              <a:tblPr firstRow="1" bandRow="1">
                <a:tableStyleId>{5C22544A-7EE6-4342-B048-85BDC9FD1C3A}</a:tableStyleId>
              </a:tblPr>
              <a:tblGrid>
                <a:gridCol w="1642745"/>
              </a:tblGrid>
              <a:tr h="518160">
                <a:tc>
                  <a:txBody>
                    <a:bodyPr/>
                    <a:lstStyle/>
                    <a:p>
                      <a:pPr algn="ctr"/>
                      <a:endParaRPr lang="zh-CN" altLang="en-US" sz="2800" b="1" dirty="0">
                        <a:solidFill>
                          <a:srgbClr val="0000CC"/>
                        </a:solidFill>
                      </a:endParaRPr>
                    </a:p>
                  </a:txBody>
                  <a:tcPr>
                    <a:lnL w="38100" cap="flat" cmpd="sng" algn="ctr">
                      <a:solidFill>
                        <a:srgbClr val="0000CC"/>
                      </a:solidFill>
                      <a:prstDash val="solid"/>
                      <a:round/>
                      <a:headEnd type="none" w="med" len="med"/>
                      <a:tailEnd type="none" w="med" len="med"/>
                    </a:lnL>
                    <a:lnR w="38100" cap="flat" cmpd="sng" algn="ctr">
                      <a:solidFill>
                        <a:srgbClr val="0000CC"/>
                      </a:solidFill>
                      <a:prstDash val="solid"/>
                      <a:round/>
                      <a:headEnd type="none" w="med" len="med"/>
                      <a:tailEnd type="none" w="med" len="med"/>
                    </a:lnR>
                    <a:lnT w="38100" cap="flat" cmpd="sng" algn="ctr">
                      <a:solidFill>
                        <a:srgbClr val="0000CC"/>
                      </a:solidFill>
                      <a:prstDash val="solid"/>
                      <a:round/>
                      <a:headEnd type="none" w="med" len="med"/>
                      <a:tailEnd type="none" w="med" len="med"/>
                    </a:lnT>
                    <a:lnB w="38100" cap="flat" cmpd="sng" algn="ctr">
                      <a:solidFill>
                        <a:srgbClr val="0000CC"/>
                      </a:solidFill>
                      <a:prstDash val="solid"/>
                      <a:round/>
                      <a:headEnd type="none" w="med" len="med"/>
                      <a:tailEnd type="none" w="med" len="med"/>
                    </a:lnB>
                  </a:tcPr>
                </a:tc>
              </a:tr>
              <a:tr h="518160">
                <a:tc>
                  <a:txBody>
                    <a:bodyPr/>
                    <a:lstStyle/>
                    <a:p>
                      <a:pPr algn="ctr"/>
                      <a:endParaRPr lang="zh-CN" altLang="en-US" sz="2800" b="1" dirty="0">
                        <a:solidFill>
                          <a:srgbClr val="0000CC"/>
                        </a:solidFill>
                      </a:endParaRPr>
                    </a:p>
                  </a:txBody>
                  <a:tcPr>
                    <a:lnL w="38100" cap="flat" cmpd="sng" algn="ctr">
                      <a:solidFill>
                        <a:srgbClr val="0000CC"/>
                      </a:solidFill>
                      <a:prstDash val="solid"/>
                      <a:round/>
                      <a:headEnd type="none" w="med" len="med"/>
                      <a:tailEnd type="none" w="med" len="med"/>
                    </a:lnL>
                    <a:lnR w="38100" cap="flat" cmpd="sng" algn="ctr">
                      <a:solidFill>
                        <a:srgbClr val="0000CC"/>
                      </a:solidFill>
                      <a:prstDash val="solid"/>
                      <a:round/>
                      <a:headEnd type="none" w="med" len="med"/>
                      <a:tailEnd type="none" w="med" len="med"/>
                    </a:lnR>
                    <a:lnT w="38100" cap="flat" cmpd="sng" algn="ctr">
                      <a:solidFill>
                        <a:srgbClr val="0000CC"/>
                      </a:solidFill>
                      <a:prstDash val="solid"/>
                      <a:round/>
                      <a:headEnd type="none" w="med" len="med"/>
                      <a:tailEnd type="none" w="med" len="med"/>
                    </a:lnT>
                    <a:lnB w="38100" cap="flat" cmpd="sng" algn="ctr">
                      <a:solidFill>
                        <a:srgbClr val="0000CC"/>
                      </a:solidFill>
                      <a:prstDash val="solid"/>
                      <a:round/>
                      <a:headEnd type="none" w="med" len="med"/>
                      <a:tailEnd type="none" w="med" len="med"/>
                    </a:lnB>
                  </a:tcPr>
                </a:tc>
              </a:tr>
              <a:tr h="518160">
                <a:tc>
                  <a:txBody>
                    <a:bodyPr/>
                    <a:lstStyle/>
                    <a:p>
                      <a:pPr algn="ctr"/>
                      <a:endParaRPr lang="zh-CN" altLang="en-US" sz="2800" b="1" dirty="0">
                        <a:solidFill>
                          <a:schemeClr val="tx1"/>
                        </a:solidFill>
                      </a:endParaRPr>
                    </a:p>
                  </a:txBody>
                  <a:tcPr>
                    <a:lnL w="38100" cap="flat" cmpd="sng" algn="ctr">
                      <a:solidFill>
                        <a:srgbClr val="0000CC"/>
                      </a:solidFill>
                      <a:prstDash val="solid"/>
                      <a:round/>
                      <a:headEnd type="none" w="med" len="med"/>
                      <a:tailEnd type="none" w="med" len="med"/>
                    </a:lnL>
                    <a:lnR w="38100" cap="flat" cmpd="sng" algn="ctr">
                      <a:solidFill>
                        <a:srgbClr val="0000CC"/>
                      </a:solidFill>
                      <a:prstDash val="solid"/>
                      <a:round/>
                      <a:headEnd type="none" w="med" len="med"/>
                      <a:tailEnd type="none" w="med" len="med"/>
                    </a:lnR>
                    <a:lnT w="38100" cap="flat" cmpd="sng" algn="ctr">
                      <a:solidFill>
                        <a:srgbClr val="0000CC"/>
                      </a:solidFill>
                      <a:prstDash val="solid"/>
                      <a:round/>
                      <a:headEnd type="none" w="med" len="med"/>
                      <a:tailEnd type="none" w="med" len="med"/>
                    </a:lnT>
                    <a:lnB w="38100" cap="flat" cmpd="sng" algn="ctr">
                      <a:solidFill>
                        <a:srgbClr val="0000CC"/>
                      </a:solidFill>
                      <a:prstDash val="solid"/>
                      <a:round/>
                      <a:headEnd type="none" w="med" len="med"/>
                      <a:tailEnd type="none" w="med" len="med"/>
                    </a:lnB>
                  </a:tcPr>
                </a:tc>
              </a:tr>
            </a:tbl>
          </a:graphicData>
        </a:graphic>
      </p:graphicFrame>
      <p:sp>
        <p:nvSpPr>
          <p:cNvPr id="15" name="TextBox 14"/>
          <p:cNvSpPr txBox="1"/>
          <p:nvPr/>
        </p:nvSpPr>
        <p:spPr>
          <a:xfrm>
            <a:off x="5381625" y="4572000"/>
            <a:ext cx="1571625" cy="1091565"/>
          </a:xfrm>
          <a:prstGeom prst="rect">
            <a:avLst/>
          </a:prstGeom>
          <a:noFill/>
        </p:spPr>
        <p:txBody>
          <a:bodyPr>
            <a:spAutoFit/>
          </a:bodyPr>
          <a:lstStyle/>
          <a:p>
            <a:pPr algn="ctr">
              <a:lnSpc>
                <a:spcPts val="3900"/>
              </a:lnSpc>
              <a:defRPr/>
            </a:pPr>
            <a:r>
              <a:rPr lang="en-US" altLang="zh-CN" sz="2800" b="1" dirty="0">
                <a:solidFill>
                  <a:srgbClr val="0000CC"/>
                </a:solidFill>
                <a:latin typeface="+mn-lt"/>
                <a:ea typeface="+mn-ea"/>
              </a:rPr>
              <a:t>10103</a:t>
            </a:r>
            <a:endParaRPr lang="en-US" altLang="zh-CN" sz="2800" b="1" dirty="0">
              <a:solidFill>
                <a:srgbClr val="0000CC"/>
              </a:solidFill>
              <a:latin typeface="+mn-lt"/>
              <a:ea typeface="+mn-ea"/>
            </a:endParaRPr>
          </a:p>
          <a:p>
            <a:pPr algn="ctr">
              <a:lnSpc>
                <a:spcPts val="3900"/>
              </a:lnSpc>
              <a:defRPr/>
            </a:pPr>
            <a:r>
              <a:rPr lang="en-US" altLang="zh-CN" sz="2800" b="1" dirty="0">
                <a:solidFill>
                  <a:srgbClr val="0000CC"/>
                </a:solidFill>
                <a:latin typeface="+mn-lt"/>
                <a:ea typeface="+mn-ea"/>
              </a:rPr>
              <a:t>90</a:t>
            </a:r>
            <a:endParaRPr lang="zh-CN" altLang="en-US" sz="2800" b="1" dirty="0">
              <a:solidFill>
                <a:srgbClr val="0000CC"/>
              </a:solidFill>
              <a:latin typeface="+mn-lt"/>
              <a:ea typeface="+mn-ea"/>
            </a:endParaRPr>
          </a:p>
        </p:txBody>
      </p:sp>
      <p:cxnSp>
        <p:nvCxnSpPr>
          <p:cNvPr id="96289" name="直接连接符 16"/>
          <p:cNvCxnSpPr>
            <a:cxnSpLocks noChangeShapeType="1"/>
          </p:cNvCxnSpPr>
          <p:nvPr/>
        </p:nvCxnSpPr>
        <p:spPr bwMode="auto">
          <a:xfrm rot="5400000">
            <a:off x="6846093" y="4463257"/>
            <a:ext cx="785813" cy="0"/>
          </a:xfrm>
          <a:prstGeom prst="line">
            <a:avLst/>
          </a:prstGeom>
          <a:noFill/>
          <a:ln w="38100" algn="ctr">
            <a:solidFill>
              <a:srgbClr val="00B050"/>
            </a:solidFill>
            <a:miter lim="800000"/>
          </a:ln>
        </p:spPr>
      </p:cxnSp>
      <p:cxnSp>
        <p:nvCxnSpPr>
          <p:cNvPr id="96290" name="直接连接符 17"/>
          <p:cNvCxnSpPr>
            <a:cxnSpLocks noChangeShapeType="1"/>
          </p:cNvCxnSpPr>
          <p:nvPr/>
        </p:nvCxnSpPr>
        <p:spPr bwMode="auto">
          <a:xfrm rot="10800000">
            <a:off x="3952875" y="5857875"/>
            <a:ext cx="1071563" cy="0"/>
          </a:xfrm>
          <a:prstGeom prst="line">
            <a:avLst/>
          </a:prstGeom>
          <a:noFill/>
          <a:ln w="38100" algn="ctr">
            <a:solidFill>
              <a:srgbClr val="00B0F0"/>
            </a:solidFill>
            <a:miter lim="800000"/>
          </a:ln>
        </p:spPr>
      </p:cxnSp>
      <p:cxnSp>
        <p:nvCxnSpPr>
          <p:cNvPr id="96291" name="直接连接符 26"/>
          <p:cNvCxnSpPr>
            <a:cxnSpLocks noChangeShapeType="1"/>
          </p:cNvCxnSpPr>
          <p:nvPr/>
        </p:nvCxnSpPr>
        <p:spPr bwMode="auto">
          <a:xfrm rot="5400000">
            <a:off x="4595813" y="5429250"/>
            <a:ext cx="857250" cy="0"/>
          </a:xfrm>
          <a:prstGeom prst="line">
            <a:avLst/>
          </a:prstGeom>
          <a:noFill/>
          <a:ln w="38100" algn="ctr">
            <a:solidFill>
              <a:srgbClr val="00B0F0"/>
            </a:solidFill>
            <a:miter lim="800000"/>
          </a:ln>
        </p:spPr>
      </p:cxnSp>
      <p:cxnSp>
        <p:nvCxnSpPr>
          <p:cNvPr id="96292" name="直接箭头连接符 27"/>
          <p:cNvCxnSpPr>
            <a:cxnSpLocks noChangeShapeType="1"/>
          </p:cNvCxnSpPr>
          <p:nvPr/>
        </p:nvCxnSpPr>
        <p:spPr bwMode="auto">
          <a:xfrm>
            <a:off x="5024438" y="5000625"/>
            <a:ext cx="357187" cy="1588"/>
          </a:xfrm>
          <a:prstGeom prst="straightConnector1">
            <a:avLst/>
          </a:prstGeom>
          <a:noFill/>
          <a:ln w="38100" algn="ctr">
            <a:solidFill>
              <a:srgbClr val="00B0F0"/>
            </a:solidFill>
            <a:miter lim="800000"/>
            <a:tailEnd type="arrow" w="med" len="med"/>
          </a:ln>
        </p:spPr>
      </p:cxnSp>
      <p:graphicFrame>
        <p:nvGraphicFramePr>
          <p:cNvPr id="31" name="表格 30"/>
          <p:cNvGraphicFramePr>
            <a:graphicFrameLocks noGrp="1"/>
          </p:cNvGraphicFramePr>
          <p:nvPr/>
        </p:nvGraphicFramePr>
        <p:xfrm>
          <a:off x="7667625" y="4589463"/>
          <a:ext cx="1571625" cy="1554480"/>
        </p:xfrm>
        <a:graphic>
          <a:graphicData uri="http://schemas.openxmlformats.org/drawingml/2006/table">
            <a:tbl>
              <a:tblPr firstRow="1" bandRow="1">
                <a:tableStyleId>{5C22544A-7EE6-4342-B048-85BDC9FD1C3A}</a:tableStyleId>
              </a:tblPr>
              <a:tblGrid>
                <a:gridCol w="1571625"/>
              </a:tblGrid>
              <a:tr h="518160">
                <a:tc>
                  <a:txBody>
                    <a:bodyPr/>
                    <a:lstStyle/>
                    <a:p>
                      <a:pPr algn="ctr"/>
                      <a:endParaRPr lang="zh-CN" altLang="en-US" sz="2800" b="1" dirty="0">
                        <a:solidFill>
                          <a:srgbClr val="0000CC"/>
                        </a:solidFill>
                      </a:endParaRPr>
                    </a:p>
                  </a:txBody>
                  <a:tcPr>
                    <a:lnL w="38100" cap="flat" cmpd="sng" algn="ctr">
                      <a:solidFill>
                        <a:srgbClr val="0000CC"/>
                      </a:solidFill>
                      <a:prstDash val="solid"/>
                      <a:round/>
                      <a:headEnd type="none" w="med" len="med"/>
                      <a:tailEnd type="none" w="med" len="med"/>
                    </a:lnL>
                    <a:lnR w="38100" cap="flat" cmpd="sng" algn="ctr">
                      <a:solidFill>
                        <a:srgbClr val="0000CC"/>
                      </a:solidFill>
                      <a:prstDash val="solid"/>
                      <a:round/>
                      <a:headEnd type="none" w="med" len="med"/>
                      <a:tailEnd type="none" w="med" len="med"/>
                    </a:lnR>
                    <a:lnT w="38100" cap="flat" cmpd="sng" algn="ctr">
                      <a:solidFill>
                        <a:srgbClr val="0000CC"/>
                      </a:solidFill>
                      <a:prstDash val="solid"/>
                      <a:round/>
                      <a:headEnd type="none" w="med" len="med"/>
                      <a:tailEnd type="none" w="med" len="med"/>
                    </a:lnT>
                    <a:lnB w="38100" cap="flat" cmpd="sng" algn="ctr">
                      <a:solidFill>
                        <a:srgbClr val="0000CC"/>
                      </a:solidFill>
                      <a:prstDash val="solid"/>
                      <a:round/>
                      <a:headEnd type="none" w="med" len="med"/>
                      <a:tailEnd type="none" w="med" len="med"/>
                    </a:lnB>
                  </a:tcPr>
                </a:tc>
              </a:tr>
              <a:tr h="518160">
                <a:tc>
                  <a:txBody>
                    <a:bodyPr/>
                    <a:lstStyle/>
                    <a:p>
                      <a:pPr algn="ctr"/>
                      <a:endParaRPr lang="zh-CN" altLang="en-US" sz="2800" b="1" dirty="0">
                        <a:solidFill>
                          <a:srgbClr val="0000CC"/>
                        </a:solidFill>
                      </a:endParaRPr>
                    </a:p>
                  </a:txBody>
                  <a:tcPr>
                    <a:lnL w="38100" cap="flat" cmpd="sng" algn="ctr">
                      <a:solidFill>
                        <a:srgbClr val="0000CC"/>
                      </a:solidFill>
                      <a:prstDash val="solid"/>
                      <a:round/>
                      <a:headEnd type="none" w="med" len="med"/>
                      <a:tailEnd type="none" w="med" len="med"/>
                    </a:lnL>
                    <a:lnR w="38100" cap="flat" cmpd="sng" algn="ctr">
                      <a:solidFill>
                        <a:srgbClr val="0000CC"/>
                      </a:solidFill>
                      <a:prstDash val="solid"/>
                      <a:round/>
                      <a:headEnd type="none" w="med" len="med"/>
                      <a:tailEnd type="none" w="med" len="med"/>
                    </a:lnR>
                    <a:lnT w="38100" cap="flat" cmpd="sng" algn="ctr">
                      <a:solidFill>
                        <a:srgbClr val="0000CC"/>
                      </a:solidFill>
                      <a:prstDash val="solid"/>
                      <a:round/>
                      <a:headEnd type="none" w="med" len="med"/>
                      <a:tailEnd type="none" w="med" len="med"/>
                    </a:lnT>
                    <a:lnB w="38100" cap="flat" cmpd="sng" algn="ctr">
                      <a:solidFill>
                        <a:srgbClr val="0000CC"/>
                      </a:solidFill>
                      <a:prstDash val="solid"/>
                      <a:round/>
                      <a:headEnd type="none" w="med" len="med"/>
                      <a:tailEnd type="none" w="med" len="med"/>
                    </a:lnB>
                  </a:tcPr>
                </a:tc>
              </a:tr>
              <a:tr h="518160">
                <a:tc>
                  <a:txBody>
                    <a:bodyPr/>
                    <a:lstStyle/>
                    <a:p>
                      <a:pPr algn="ctr"/>
                      <a:endParaRPr lang="zh-CN" altLang="en-US" sz="2800" b="1" dirty="0">
                        <a:solidFill>
                          <a:schemeClr val="tx1"/>
                        </a:solidFill>
                      </a:endParaRPr>
                    </a:p>
                  </a:txBody>
                  <a:tcPr>
                    <a:lnL w="38100" cap="flat" cmpd="sng" algn="ctr">
                      <a:solidFill>
                        <a:srgbClr val="0000CC"/>
                      </a:solidFill>
                      <a:prstDash val="solid"/>
                      <a:round/>
                      <a:headEnd type="none" w="med" len="med"/>
                      <a:tailEnd type="none" w="med" len="med"/>
                    </a:lnL>
                    <a:lnR w="38100" cap="flat" cmpd="sng" algn="ctr">
                      <a:solidFill>
                        <a:srgbClr val="0000CC"/>
                      </a:solidFill>
                      <a:prstDash val="solid"/>
                      <a:round/>
                      <a:headEnd type="none" w="med" len="med"/>
                      <a:tailEnd type="none" w="med" len="med"/>
                    </a:lnR>
                    <a:lnT w="38100" cap="flat" cmpd="sng" algn="ctr">
                      <a:solidFill>
                        <a:srgbClr val="0000CC"/>
                      </a:solidFill>
                      <a:prstDash val="solid"/>
                      <a:round/>
                      <a:headEnd type="none" w="med" len="med"/>
                      <a:tailEnd type="none" w="med" len="med"/>
                    </a:lnT>
                    <a:lnB w="38100" cap="flat" cmpd="sng" algn="ctr">
                      <a:solidFill>
                        <a:srgbClr val="0000CC"/>
                      </a:solidFill>
                      <a:prstDash val="solid"/>
                      <a:round/>
                      <a:headEnd type="none" w="med" len="med"/>
                      <a:tailEnd type="none" w="med" len="med"/>
                    </a:lnB>
                  </a:tcPr>
                </a:tc>
              </a:tr>
            </a:tbl>
          </a:graphicData>
        </a:graphic>
      </p:graphicFrame>
      <p:sp>
        <p:nvSpPr>
          <p:cNvPr id="38" name="TextBox 37"/>
          <p:cNvSpPr txBox="1"/>
          <p:nvPr/>
        </p:nvSpPr>
        <p:spPr>
          <a:xfrm>
            <a:off x="7667625" y="4572000"/>
            <a:ext cx="1571625" cy="1091565"/>
          </a:xfrm>
          <a:prstGeom prst="rect">
            <a:avLst/>
          </a:prstGeom>
          <a:noFill/>
        </p:spPr>
        <p:txBody>
          <a:bodyPr>
            <a:spAutoFit/>
          </a:bodyPr>
          <a:lstStyle/>
          <a:p>
            <a:pPr algn="ctr">
              <a:lnSpc>
                <a:spcPts val="3900"/>
              </a:lnSpc>
              <a:defRPr/>
            </a:pPr>
            <a:r>
              <a:rPr lang="en-US" altLang="zh-CN" sz="2800" b="1" dirty="0">
                <a:solidFill>
                  <a:srgbClr val="0000CC"/>
                </a:solidFill>
                <a:latin typeface="+mn-lt"/>
                <a:ea typeface="+mn-ea"/>
              </a:rPr>
              <a:t>10107</a:t>
            </a:r>
            <a:endParaRPr lang="en-US" altLang="zh-CN" sz="2800" b="1" dirty="0">
              <a:solidFill>
                <a:srgbClr val="0000CC"/>
              </a:solidFill>
              <a:latin typeface="+mn-lt"/>
              <a:ea typeface="+mn-ea"/>
            </a:endParaRPr>
          </a:p>
          <a:p>
            <a:pPr algn="ctr">
              <a:lnSpc>
                <a:spcPts val="3900"/>
              </a:lnSpc>
              <a:defRPr/>
            </a:pPr>
            <a:r>
              <a:rPr lang="en-US" altLang="zh-CN" sz="2800" b="1" dirty="0">
                <a:solidFill>
                  <a:srgbClr val="0000CC"/>
                </a:solidFill>
                <a:latin typeface="+mn-lt"/>
                <a:ea typeface="+mn-ea"/>
              </a:rPr>
              <a:t>85</a:t>
            </a:r>
            <a:endParaRPr lang="zh-CN" altLang="en-US" sz="2800" b="1" dirty="0">
              <a:solidFill>
                <a:srgbClr val="0000CC"/>
              </a:solidFill>
              <a:latin typeface="+mn-lt"/>
              <a:ea typeface="+mn-ea"/>
            </a:endParaRPr>
          </a:p>
        </p:txBody>
      </p:sp>
      <p:sp>
        <p:nvSpPr>
          <p:cNvPr id="26" name="TextBox 25"/>
          <p:cNvSpPr txBox="1"/>
          <p:nvPr/>
        </p:nvSpPr>
        <p:spPr>
          <a:xfrm>
            <a:off x="2595563" y="2500313"/>
            <a:ext cx="3571875" cy="521970"/>
          </a:xfrm>
          <a:prstGeom prst="rect">
            <a:avLst/>
          </a:prstGeom>
          <a:noFill/>
        </p:spPr>
        <p:txBody>
          <a:bodyPr>
            <a:spAutoFit/>
          </a:bodyPr>
          <a:lstStyle/>
          <a:p>
            <a:pPr>
              <a:defRPr/>
            </a:pPr>
            <a:r>
              <a:rPr lang="en-US" altLang="zh-CN" sz="2800" b="1" dirty="0">
                <a:solidFill>
                  <a:srgbClr val="00B050"/>
                </a:solidFill>
                <a:latin typeface="+mn-lt"/>
                <a:ea typeface="+mn-ea"/>
              </a:rPr>
              <a:t>p2-&gt;next=p1;</a:t>
            </a:r>
            <a:endParaRPr lang="en-US" altLang="zh-CN" sz="2800" b="1" dirty="0">
              <a:solidFill>
                <a:srgbClr val="00B050"/>
              </a:solidFill>
              <a:latin typeface="+mn-lt"/>
              <a:ea typeface="+mn-ea"/>
            </a:endParaRPr>
          </a:p>
        </p:txBody>
      </p:sp>
      <p:cxnSp>
        <p:nvCxnSpPr>
          <p:cNvPr id="96305" name="直接连接符 33"/>
          <p:cNvCxnSpPr>
            <a:cxnSpLocks noChangeShapeType="1"/>
          </p:cNvCxnSpPr>
          <p:nvPr/>
        </p:nvCxnSpPr>
        <p:spPr bwMode="auto">
          <a:xfrm rot="10800000">
            <a:off x="6238875" y="5857875"/>
            <a:ext cx="1071563" cy="0"/>
          </a:xfrm>
          <a:prstGeom prst="line">
            <a:avLst/>
          </a:prstGeom>
          <a:noFill/>
          <a:ln w="38100" algn="ctr">
            <a:solidFill>
              <a:srgbClr val="00B0F0"/>
            </a:solidFill>
            <a:miter lim="800000"/>
          </a:ln>
        </p:spPr>
      </p:cxnSp>
      <p:cxnSp>
        <p:nvCxnSpPr>
          <p:cNvPr id="96306" name="直接连接符 34"/>
          <p:cNvCxnSpPr>
            <a:cxnSpLocks noChangeShapeType="1"/>
          </p:cNvCxnSpPr>
          <p:nvPr/>
        </p:nvCxnSpPr>
        <p:spPr bwMode="auto">
          <a:xfrm rot="5400000">
            <a:off x="6881813" y="5429250"/>
            <a:ext cx="857250" cy="0"/>
          </a:xfrm>
          <a:prstGeom prst="line">
            <a:avLst/>
          </a:prstGeom>
          <a:noFill/>
          <a:ln w="38100" algn="ctr">
            <a:solidFill>
              <a:srgbClr val="00B0F0"/>
            </a:solidFill>
            <a:miter lim="800000"/>
          </a:ln>
        </p:spPr>
      </p:cxnSp>
      <p:cxnSp>
        <p:nvCxnSpPr>
          <p:cNvPr id="96307" name="直接箭头连接符 35"/>
          <p:cNvCxnSpPr>
            <a:cxnSpLocks noChangeShapeType="1"/>
          </p:cNvCxnSpPr>
          <p:nvPr/>
        </p:nvCxnSpPr>
        <p:spPr bwMode="auto">
          <a:xfrm>
            <a:off x="7310438" y="5000625"/>
            <a:ext cx="357187" cy="1588"/>
          </a:xfrm>
          <a:prstGeom prst="straightConnector1">
            <a:avLst/>
          </a:prstGeom>
          <a:noFill/>
          <a:ln w="38100" algn="ctr">
            <a:solidFill>
              <a:srgbClr val="00B0F0"/>
            </a:solidFill>
            <a:miter lim="800000"/>
            <a:tailEnd type="arrow" w="med" len="med"/>
          </a:ln>
        </p:spPr>
      </p:cxnSp>
      <p:sp>
        <p:nvSpPr>
          <p:cNvPr id="37" name="TextBox 36"/>
          <p:cNvSpPr txBox="1"/>
          <p:nvPr/>
        </p:nvSpPr>
        <p:spPr>
          <a:xfrm>
            <a:off x="7167563" y="3071813"/>
            <a:ext cx="1928812" cy="521970"/>
          </a:xfrm>
          <a:prstGeom prst="rect">
            <a:avLst/>
          </a:prstGeom>
          <a:noFill/>
        </p:spPr>
        <p:txBody>
          <a:bodyPr>
            <a:spAutoFit/>
          </a:bodyPr>
          <a:lstStyle/>
          <a:p>
            <a:pPr>
              <a:defRPr/>
            </a:pPr>
            <a:r>
              <a:rPr lang="en-US" altLang="zh-CN" sz="2800" b="1" dirty="0">
                <a:solidFill>
                  <a:srgbClr val="00B050"/>
                </a:solidFill>
                <a:latin typeface="+mn-lt"/>
                <a:ea typeface="+mn-ea"/>
              </a:rPr>
              <a:t>p2=p1;</a:t>
            </a:r>
            <a:endParaRPr lang="en-US" altLang="zh-CN" sz="2800" b="1" dirty="0">
              <a:solidFill>
                <a:srgbClr val="00B050"/>
              </a:solidFill>
              <a:latin typeface="+mn-lt"/>
              <a:ea typeface="+mn-ea"/>
            </a:endParaRPr>
          </a:p>
        </p:txBody>
      </p:sp>
      <p:pic>
        <p:nvPicPr>
          <p:cNvPr id="96309" name="图片 26" descr="Untitled2.png">
            <a:hlinkClick r:id="rId1" action="ppaction://hlinksldjump"/>
          </p:cNvPr>
          <p:cNvPicPr>
            <a:picLocks noChangeAspect="1"/>
          </p:cNvPicPr>
          <p:nvPr/>
        </p:nvPicPr>
        <p:blipFill>
          <a:blip r:embed="rId2"/>
          <a:srcRect/>
          <a:stretch>
            <a:fillRect/>
          </a:stretch>
        </p:blipFill>
        <p:spPr bwMode="auto">
          <a:xfrm>
            <a:off x="9953625" y="6316663"/>
            <a:ext cx="469900" cy="469900"/>
          </a:xfrm>
          <a:prstGeom prst="rect">
            <a:avLst/>
          </a:prstGeom>
          <a:noFill/>
          <a:ln w="9525">
            <a:noFill/>
            <a:miter lim="800000"/>
            <a:headEnd/>
            <a:tailEnd/>
          </a:ln>
        </p:spPr>
      </p:pic>
    </p:spTree>
  </p:cSld>
  <p:clrMapOvr>
    <a:masterClrMapping/>
  </p:clrMapOvr>
  <p:transition spd="med">
    <p:blind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blinds(horizontal)">
                                      <p:cBhvr>
                                        <p:cTn id="7" dur="500"/>
                                        <p:tgtEl>
                                          <p:spTgt spid="24"/>
                                        </p:tgtEl>
                                      </p:cBhvr>
                                    </p:animEffect>
                                  </p:childTnLst>
                                </p:cTn>
                              </p:par>
                            </p:childTnLst>
                          </p:cTn>
                        </p:par>
                        <p:par>
                          <p:cTn id="8" fill="hold">
                            <p:stCondLst>
                              <p:cond delay="500"/>
                            </p:stCondLst>
                            <p:childTnLst>
                              <p:par>
                                <p:cTn id="9" presetID="12" presetClass="entr" presetSubtype="1" fill="hold" nodeType="afterEffect">
                                  <p:stCondLst>
                                    <p:cond delay="0"/>
                                  </p:stCondLst>
                                  <p:childTnLst>
                                    <p:set>
                                      <p:cBhvr>
                                        <p:cTn id="10" dur="1" fill="hold">
                                          <p:stCondLst>
                                            <p:cond delay="0"/>
                                          </p:stCondLst>
                                        </p:cTn>
                                        <p:tgtEl>
                                          <p:spTgt spid="32"/>
                                        </p:tgtEl>
                                        <p:attrNameLst>
                                          <p:attrName>style.visibility</p:attrName>
                                        </p:attrNameLst>
                                      </p:cBhvr>
                                      <p:to>
                                        <p:strVal val="visible"/>
                                      </p:to>
                                    </p:set>
                                    <p:animEffect transition="in" filter="slide(fromTop)">
                                      <p:cBhvr>
                                        <p:cTn id="11" dur="500"/>
                                        <p:tgtEl>
                                          <p:spTgt spid="32"/>
                                        </p:tgtEl>
                                      </p:cBhvr>
                                    </p:animEffect>
                                  </p:childTnLst>
                                </p:cTn>
                              </p:par>
                            </p:childTnLst>
                          </p:cTn>
                        </p:par>
                        <p:par>
                          <p:cTn id="12" fill="hold">
                            <p:stCondLst>
                              <p:cond delay="1000"/>
                            </p:stCondLst>
                            <p:childTnLst>
                              <p:par>
                                <p:cTn id="13" presetID="12" presetClass="entr" presetSubtype="8" fill="hold" nodeType="afterEffect">
                                  <p:stCondLst>
                                    <p:cond delay="0"/>
                                  </p:stCondLst>
                                  <p:childTnLst>
                                    <p:set>
                                      <p:cBhvr>
                                        <p:cTn id="14" dur="1" fill="hold">
                                          <p:stCondLst>
                                            <p:cond delay="0"/>
                                          </p:stCondLst>
                                        </p:cTn>
                                        <p:tgtEl>
                                          <p:spTgt spid="25"/>
                                        </p:tgtEl>
                                        <p:attrNameLst>
                                          <p:attrName>style.visibility</p:attrName>
                                        </p:attrNameLst>
                                      </p:cBhvr>
                                      <p:to>
                                        <p:strVal val="visible"/>
                                      </p:to>
                                    </p:set>
                                    <p:animEffect transition="in" filter="slide(fromLeft)">
                                      <p:cBhvr>
                                        <p:cTn id="15" dur="500"/>
                                        <p:tgtEl>
                                          <p:spTgt spid="25"/>
                                        </p:tgtEl>
                                      </p:cBhvr>
                                    </p:animEffect>
                                  </p:childTnLst>
                                </p:cTn>
                              </p:par>
                            </p:childTnLst>
                          </p:cTn>
                        </p:par>
                      </p:childTnLst>
                    </p:cTn>
                  </p:par>
                  <p:par>
                    <p:cTn id="16" fill="hold">
                      <p:stCondLst>
                        <p:cond delay="indefinite"/>
                      </p:stCondLst>
                      <p:childTnLst>
                        <p:par>
                          <p:cTn id="17" fill="hold">
                            <p:stCondLst>
                              <p:cond delay="0"/>
                            </p:stCondLst>
                            <p:childTnLst>
                              <p:par>
                                <p:cTn id="18" presetID="3" presetClass="entr" presetSubtype="10" fill="hold" grpId="0" nodeType="clickEffect">
                                  <p:stCondLst>
                                    <p:cond delay="0"/>
                                  </p:stCondLst>
                                  <p:childTnLst>
                                    <p:set>
                                      <p:cBhvr>
                                        <p:cTn id="19" dur="1" fill="hold">
                                          <p:stCondLst>
                                            <p:cond delay="0"/>
                                          </p:stCondLst>
                                        </p:cTn>
                                        <p:tgtEl>
                                          <p:spTgt spid="37"/>
                                        </p:tgtEl>
                                        <p:attrNameLst>
                                          <p:attrName>style.visibility</p:attrName>
                                        </p:attrNameLst>
                                      </p:cBhvr>
                                      <p:to>
                                        <p:strVal val="visible"/>
                                      </p:to>
                                    </p:set>
                                    <p:animEffect transition="in" filter="blinds(horizontal)">
                                      <p:cBhvr>
                                        <p:cTn id="20"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37" grpId="0"/>
    </p:bldLst>
  </p:timing>
</p:sld>
</file>

<file path=ppt/slides/slide9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123" name="Rectangle 3"/>
          <p:cNvSpPr>
            <a:spLocks noGrp="1" noChangeArrowheads="1"/>
          </p:cNvSpPr>
          <p:nvPr>
            <p:ph type="body" idx="1"/>
          </p:nvPr>
        </p:nvSpPr>
        <p:spPr>
          <a:xfrm>
            <a:off x="1666875" y="714375"/>
            <a:ext cx="8358188" cy="1928813"/>
          </a:xfrm>
        </p:spPr>
        <p:txBody>
          <a:bodyPr/>
          <a:lstStyle/>
          <a:p>
            <a:r>
              <a:rPr lang="zh-CN" altLang="zh-CN" smtClean="0"/>
              <a:t>解题思路：</a:t>
            </a:r>
            <a:endParaRPr lang="en-US" altLang="zh-CN" smtClean="0"/>
          </a:p>
          <a:p>
            <a:pPr lvl="1"/>
            <a:r>
              <a:rPr lang="zh-CN" altLang="zh-CN" smtClean="0"/>
              <a:t>再开辟另一个结点并使</a:t>
            </a:r>
            <a:r>
              <a:rPr lang="en-US" altLang="zh-CN" smtClean="0"/>
              <a:t>p1</a:t>
            </a:r>
            <a:r>
              <a:rPr lang="zh-CN" altLang="zh-CN" smtClean="0"/>
              <a:t>指向它，接着输入该结点的数据</a:t>
            </a:r>
            <a:endParaRPr lang="en-US" altLang="zh-CN" smtClean="0"/>
          </a:p>
        </p:txBody>
      </p:sp>
      <p:graphicFrame>
        <p:nvGraphicFramePr>
          <p:cNvPr id="8" name="表格 7"/>
          <p:cNvGraphicFramePr>
            <a:graphicFrameLocks noGrp="1"/>
          </p:cNvGraphicFramePr>
          <p:nvPr/>
        </p:nvGraphicFramePr>
        <p:xfrm>
          <a:off x="3095625" y="4589463"/>
          <a:ext cx="1642745" cy="1554480"/>
        </p:xfrm>
        <a:graphic>
          <a:graphicData uri="http://schemas.openxmlformats.org/drawingml/2006/table">
            <a:tbl>
              <a:tblPr firstRow="1" bandRow="1">
                <a:tableStyleId>{5C22544A-7EE6-4342-B048-85BDC9FD1C3A}</a:tableStyleId>
              </a:tblPr>
              <a:tblGrid>
                <a:gridCol w="1642745"/>
              </a:tblGrid>
              <a:tr h="518160">
                <a:tc>
                  <a:txBody>
                    <a:bodyPr/>
                    <a:lstStyle/>
                    <a:p>
                      <a:pPr algn="ctr"/>
                      <a:endParaRPr lang="zh-CN" altLang="en-US" sz="2800" b="1" dirty="0">
                        <a:solidFill>
                          <a:srgbClr val="0000CC"/>
                        </a:solidFill>
                      </a:endParaRPr>
                    </a:p>
                  </a:txBody>
                  <a:tcPr>
                    <a:lnL w="38100" cap="flat" cmpd="sng" algn="ctr">
                      <a:solidFill>
                        <a:srgbClr val="0000CC"/>
                      </a:solidFill>
                      <a:prstDash val="solid"/>
                      <a:round/>
                      <a:headEnd type="none" w="med" len="med"/>
                      <a:tailEnd type="none" w="med" len="med"/>
                    </a:lnL>
                    <a:lnR w="38100" cap="flat" cmpd="sng" algn="ctr">
                      <a:solidFill>
                        <a:srgbClr val="0000CC"/>
                      </a:solidFill>
                      <a:prstDash val="solid"/>
                      <a:round/>
                      <a:headEnd type="none" w="med" len="med"/>
                      <a:tailEnd type="none" w="med" len="med"/>
                    </a:lnR>
                    <a:lnT w="38100" cap="flat" cmpd="sng" algn="ctr">
                      <a:solidFill>
                        <a:srgbClr val="0000CC"/>
                      </a:solidFill>
                      <a:prstDash val="solid"/>
                      <a:round/>
                      <a:headEnd type="none" w="med" len="med"/>
                      <a:tailEnd type="none" w="med" len="med"/>
                    </a:lnT>
                    <a:lnB w="38100" cap="flat" cmpd="sng" algn="ctr">
                      <a:solidFill>
                        <a:srgbClr val="0000CC"/>
                      </a:solidFill>
                      <a:prstDash val="solid"/>
                      <a:round/>
                      <a:headEnd type="none" w="med" len="med"/>
                      <a:tailEnd type="none" w="med" len="med"/>
                    </a:lnB>
                  </a:tcPr>
                </a:tc>
              </a:tr>
              <a:tr h="518160">
                <a:tc>
                  <a:txBody>
                    <a:bodyPr/>
                    <a:lstStyle/>
                    <a:p>
                      <a:pPr algn="ctr"/>
                      <a:endParaRPr lang="zh-CN" altLang="en-US" sz="2800" b="1" dirty="0">
                        <a:solidFill>
                          <a:srgbClr val="0000CC"/>
                        </a:solidFill>
                      </a:endParaRPr>
                    </a:p>
                  </a:txBody>
                  <a:tcPr>
                    <a:lnL w="38100" cap="flat" cmpd="sng" algn="ctr">
                      <a:solidFill>
                        <a:srgbClr val="0000CC"/>
                      </a:solidFill>
                      <a:prstDash val="solid"/>
                      <a:round/>
                      <a:headEnd type="none" w="med" len="med"/>
                      <a:tailEnd type="none" w="med" len="med"/>
                    </a:lnL>
                    <a:lnR w="38100" cap="flat" cmpd="sng" algn="ctr">
                      <a:solidFill>
                        <a:srgbClr val="0000CC"/>
                      </a:solidFill>
                      <a:prstDash val="solid"/>
                      <a:round/>
                      <a:headEnd type="none" w="med" len="med"/>
                      <a:tailEnd type="none" w="med" len="med"/>
                    </a:lnR>
                    <a:lnT w="38100" cap="flat" cmpd="sng" algn="ctr">
                      <a:solidFill>
                        <a:srgbClr val="0000CC"/>
                      </a:solidFill>
                      <a:prstDash val="solid"/>
                      <a:round/>
                      <a:headEnd type="none" w="med" len="med"/>
                      <a:tailEnd type="none" w="med" len="med"/>
                    </a:lnT>
                    <a:lnB w="38100" cap="flat" cmpd="sng" algn="ctr">
                      <a:solidFill>
                        <a:srgbClr val="0000CC"/>
                      </a:solidFill>
                      <a:prstDash val="solid"/>
                      <a:round/>
                      <a:headEnd type="none" w="med" len="med"/>
                      <a:tailEnd type="none" w="med" len="med"/>
                    </a:lnB>
                  </a:tcPr>
                </a:tc>
              </a:tr>
              <a:tr h="518160">
                <a:tc>
                  <a:txBody>
                    <a:bodyPr/>
                    <a:lstStyle/>
                    <a:p>
                      <a:pPr algn="ctr"/>
                      <a:endParaRPr lang="zh-CN" altLang="en-US" sz="2800" b="1" dirty="0">
                        <a:solidFill>
                          <a:schemeClr val="tx1"/>
                        </a:solidFill>
                      </a:endParaRPr>
                    </a:p>
                  </a:txBody>
                  <a:tcPr>
                    <a:lnL w="38100" cap="flat" cmpd="sng" algn="ctr">
                      <a:solidFill>
                        <a:srgbClr val="0000CC"/>
                      </a:solidFill>
                      <a:prstDash val="solid"/>
                      <a:round/>
                      <a:headEnd type="none" w="med" len="med"/>
                      <a:tailEnd type="none" w="med" len="med"/>
                    </a:lnL>
                    <a:lnR w="38100" cap="flat" cmpd="sng" algn="ctr">
                      <a:solidFill>
                        <a:srgbClr val="0000CC"/>
                      </a:solidFill>
                      <a:prstDash val="solid"/>
                      <a:round/>
                      <a:headEnd type="none" w="med" len="med"/>
                      <a:tailEnd type="none" w="med" len="med"/>
                    </a:lnR>
                    <a:lnT w="38100" cap="flat" cmpd="sng" algn="ctr">
                      <a:solidFill>
                        <a:srgbClr val="0000CC"/>
                      </a:solidFill>
                      <a:prstDash val="solid"/>
                      <a:round/>
                      <a:headEnd type="none" w="med" len="med"/>
                      <a:tailEnd type="none" w="med" len="med"/>
                    </a:lnT>
                    <a:lnB w="38100" cap="flat" cmpd="sng" algn="ctr">
                      <a:solidFill>
                        <a:srgbClr val="0000CC"/>
                      </a:solidFill>
                      <a:prstDash val="solid"/>
                      <a:round/>
                      <a:headEnd type="none" w="med" len="med"/>
                      <a:tailEnd type="none" w="med" len="med"/>
                    </a:lnB>
                  </a:tcPr>
                </a:tc>
              </a:tr>
            </a:tbl>
          </a:graphicData>
        </a:graphic>
      </p:graphicFrame>
      <p:sp>
        <p:nvSpPr>
          <p:cNvPr id="20" name="TextBox 19"/>
          <p:cNvSpPr txBox="1"/>
          <p:nvPr/>
        </p:nvSpPr>
        <p:spPr>
          <a:xfrm>
            <a:off x="2309813" y="3857625"/>
            <a:ext cx="1214437" cy="521970"/>
          </a:xfrm>
          <a:prstGeom prst="rect">
            <a:avLst/>
          </a:prstGeom>
          <a:noFill/>
        </p:spPr>
        <p:txBody>
          <a:bodyPr>
            <a:spAutoFit/>
          </a:bodyPr>
          <a:lstStyle/>
          <a:p>
            <a:pPr>
              <a:defRPr/>
            </a:pPr>
            <a:r>
              <a:rPr lang="en-US" altLang="zh-CN" sz="2800" b="1" dirty="0">
                <a:solidFill>
                  <a:srgbClr val="C00000"/>
                </a:solidFill>
                <a:latin typeface="+mn-lt"/>
                <a:ea typeface="+mn-ea"/>
              </a:rPr>
              <a:t>head</a:t>
            </a:r>
            <a:endParaRPr lang="zh-CN" altLang="en-US" sz="2800" b="1" dirty="0">
              <a:solidFill>
                <a:srgbClr val="C00000"/>
              </a:solidFill>
              <a:latin typeface="+mn-lt"/>
              <a:ea typeface="+mn-ea"/>
            </a:endParaRPr>
          </a:p>
        </p:txBody>
      </p:sp>
      <p:cxnSp>
        <p:nvCxnSpPr>
          <p:cNvPr id="97294" name="直接箭头连接符 20"/>
          <p:cNvCxnSpPr>
            <a:cxnSpLocks noChangeShapeType="1"/>
          </p:cNvCxnSpPr>
          <p:nvPr/>
        </p:nvCxnSpPr>
        <p:spPr bwMode="auto">
          <a:xfrm>
            <a:off x="2309813" y="4643438"/>
            <a:ext cx="785812" cy="1587"/>
          </a:xfrm>
          <a:prstGeom prst="straightConnector1">
            <a:avLst/>
          </a:prstGeom>
          <a:noFill/>
          <a:ln w="38100" algn="ctr">
            <a:solidFill>
              <a:srgbClr val="C00000"/>
            </a:solidFill>
            <a:miter lim="800000"/>
            <a:tailEnd type="arrow" w="med" len="med"/>
          </a:ln>
        </p:spPr>
      </p:cxnSp>
      <p:sp>
        <p:nvSpPr>
          <p:cNvPr id="29" name="TextBox 28"/>
          <p:cNvSpPr txBox="1"/>
          <p:nvPr/>
        </p:nvSpPr>
        <p:spPr>
          <a:xfrm>
            <a:off x="6524625" y="3929063"/>
            <a:ext cx="785813" cy="521970"/>
          </a:xfrm>
          <a:prstGeom prst="rect">
            <a:avLst/>
          </a:prstGeom>
          <a:noFill/>
        </p:spPr>
        <p:txBody>
          <a:bodyPr>
            <a:spAutoFit/>
          </a:bodyPr>
          <a:lstStyle/>
          <a:p>
            <a:pPr>
              <a:defRPr/>
            </a:pPr>
            <a:r>
              <a:rPr lang="en-US" altLang="zh-CN" sz="2800" b="1" dirty="0">
                <a:solidFill>
                  <a:srgbClr val="00B050"/>
                </a:solidFill>
                <a:latin typeface="+mn-lt"/>
                <a:ea typeface="+mn-ea"/>
              </a:rPr>
              <a:t>p1</a:t>
            </a:r>
            <a:endParaRPr lang="zh-CN" altLang="en-US" sz="2800" b="1" dirty="0">
              <a:solidFill>
                <a:srgbClr val="00B050"/>
              </a:solidFill>
              <a:latin typeface="+mn-lt"/>
              <a:ea typeface="+mn-ea"/>
            </a:endParaRPr>
          </a:p>
        </p:txBody>
      </p:sp>
      <p:cxnSp>
        <p:nvCxnSpPr>
          <p:cNvPr id="97296" name="直接箭头连接符 29"/>
          <p:cNvCxnSpPr>
            <a:cxnSpLocks noChangeShapeType="1"/>
          </p:cNvCxnSpPr>
          <p:nvPr/>
        </p:nvCxnSpPr>
        <p:spPr bwMode="auto">
          <a:xfrm>
            <a:off x="7239000" y="4856163"/>
            <a:ext cx="428625" cy="1587"/>
          </a:xfrm>
          <a:prstGeom prst="straightConnector1">
            <a:avLst/>
          </a:prstGeom>
          <a:noFill/>
          <a:ln w="38100" algn="ctr">
            <a:solidFill>
              <a:srgbClr val="00B050"/>
            </a:solidFill>
            <a:miter lim="800000"/>
            <a:tailEnd type="arrow" w="med" len="med"/>
          </a:ln>
        </p:spPr>
      </p:cxnSp>
      <p:sp>
        <p:nvSpPr>
          <p:cNvPr id="24" name="TextBox 23"/>
          <p:cNvSpPr txBox="1"/>
          <p:nvPr/>
        </p:nvSpPr>
        <p:spPr>
          <a:xfrm>
            <a:off x="7381875" y="3857625"/>
            <a:ext cx="785813" cy="521970"/>
          </a:xfrm>
          <a:prstGeom prst="rect">
            <a:avLst/>
          </a:prstGeom>
          <a:noFill/>
        </p:spPr>
        <p:txBody>
          <a:bodyPr>
            <a:spAutoFit/>
          </a:bodyPr>
          <a:lstStyle/>
          <a:p>
            <a:pPr>
              <a:defRPr/>
            </a:pPr>
            <a:r>
              <a:rPr lang="en-US" altLang="zh-CN" sz="2800" b="1" dirty="0">
                <a:solidFill>
                  <a:srgbClr val="00B0F0"/>
                </a:solidFill>
                <a:latin typeface="+mn-lt"/>
                <a:ea typeface="+mn-ea"/>
              </a:rPr>
              <a:t>p2</a:t>
            </a:r>
            <a:endParaRPr lang="zh-CN" altLang="en-US" sz="2800" b="1" dirty="0">
              <a:solidFill>
                <a:srgbClr val="00B0F0"/>
              </a:solidFill>
              <a:latin typeface="+mn-lt"/>
              <a:ea typeface="+mn-ea"/>
            </a:endParaRPr>
          </a:p>
        </p:txBody>
      </p:sp>
      <p:cxnSp>
        <p:nvCxnSpPr>
          <p:cNvPr id="97298" name="直接箭头连接符 24"/>
          <p:cNvCxnSpPr>
            <a:cxnSpLocks noChangeShapeType="1"/>
          </p:cNvCxnSpPr>
          <p:nvPr/>
        </p:nvCxnSpPr>
        <p:spPr bwMode="auto">
          <a:xfrm>
            <a:off x="7381875" y="4714875"/>
            <a:ext cx="285750" cy="1588"/>
          </a:xfrm>
          <a:prstGeom prst="straightConnector1">
            <a:avLst/>
          </a:prstGeom>
          <a:noFill/>
          <a:ln w="38100" algn="ctr">
            <a:solidFill>
              <a:srgbClr val="00B0F0"/>
            </a:solidFill>
            <a:miter lim="800000"/>
            <a:tailEnd type="arrow" w="med" len="med"/>
          </a:ln>
        </p:spPr>
      </p:cxnSp>
      <p:sp>
        <p:nvSpPr>
          <p:cNvPr id="22" name="TextBox 21"/>
          <p:cNvSpPr txBox="1"/>
          <p:nvPr/>
        </p:nvSpPr>
        <p:spPr>
          <a:xfrm>
            <a:off x="3167063" y="4572000"/>
            <a:ext cx="1571625" cy="1091565"/>
          </a:xfrm>
          <a:prstGeom prst="rect">
            <a:avLst/>
          </a:prstGeom>
          <a:noFill/>
        </p:spPr>
        <p:txBody>
          <a:bodyPr>
            <a:spAutoFit/>
          </a:bodyPr>
          <a:lstStyle/>
          <a:p>
            <a:pPr algn="ctr">
              <a:lnSpc>
                <a:spcPts val="3900"/>
              </a:lnSpc>
              <a:defRPr/>
            </a:pPr>
            <a:r>
              <a:rPr lang="en-US" altLang="zh-CN" sz="2800" b="1" dirty="0">
                <a:solidFill>
                  <a:srgbClr val="0000CC"/>
                </a:solidFill>
                <a:latin typeface="+mn-lt"/>
                <a:ea typeface="+mn-ea"/>
              </a:rPr>
              <a:t>10101</a:t>
            </a:r>
            <a:endParaRPr lang="en-US" altLang="zh-CN" sz="2800" b="1" dirty="0">
              <a:solidFill>
                <a:srgbClr val="0000CC"/>
              </a:solidFill>
              <a:latin typeface="+mn-lt"/>
              <a:ea typeface="+mn-ea"/>
            </a:endParaRPr>
          </a:p>
          <a:p>
            <a:pPr algn="ctr">
              <a:lnSpc>
                <a:spcPts val="3900"/>
              </a:lnSpc>
              <a:defRPr/>
            </a:pPr>
            <a:r>
              <a:rPr lang="en-US" altLang="zh-CN" sz="2800" b="1" dirty="0">
                <a:solidFill>
                  <a:srgbClr val="0000CC"/>
                </a:solidFill>
                <a:latin typeface="+mn-lt"/>
                <a:ea typeface="+mn-ea"/>
              </a:rPr>
              <a:t>88.5</a:t>
            </a:r>
            <a:endParaRPr lang="zh-CN" altLang="en-US" sz="2800" b="1" dirty="0">
              <a:solidFill>
                <a:srgbClr val="0000CC"/>
              </a:solidFill>
              <a:latin typeface="+mn-lt"/>
              <a:ea typeface="+mn-ea"/>
            </a:endParaRPr>
          </a:p>
        </p:txBody>
      </p:sp>
      <p:cxnSp>
        <p:nvCxnSpPr>
          <p:cNvPr id="97300" name="直接连接符 31"/>
          <p:cNvCxnSpPr>
            <a:cxnSpLocks noChangeShapeType="1"/>
          </p:cNvCxnSpPr>
          <p:nvPr/>
        </p:nvCxnSpPr>
        <p:spPr bwMode="auto">
          <a:xfrm rot="5400000">
            <a:off x="7060406" y="4393407"/>
            <a:ext cx="642937" cy="0"/>
          </a:xfrm>
          <a:prstGeom prst="line">
            <a:avLst/>
          </a:prstGeom>
          <a:noFill/>
          <a:ln w="38100" algn="ctr">
            <a:solidFill>
              <a:srgbClr val="00B0F0"/>
            </a:solidFill>
            <a:miter lim="800000"/>
          </a:ln>
        </p:spPr>
      </p:cxnSp>
      <p:cxnSp>
        <p:nvCxnSpPr>
          <p:cNvPr id="97301" name="直接连接符 32"/>
          <p:cNvCxnSpPr>
            <a:cxnSpLocks noChangeShapeType="1"/>
          </p:cNvCxnSpPr>
          <p:nvPr/>
        </p:nvCxnSpPr>
        <p:spPr bwMode="auto">
          <a:xfrm rot="5400000">
            <a:off x="1916906" y="4250532"/>
            <a:ext cx="785813" cy="0"/>
          </a:xfrm>
          <a:prstGeom prst="line">
            <a:avLst/>
          </a:prstGeom>
          <a:noFill/>
          <a:ln w="38100" algn="ctr">
            <a:solidFill>
              <a:srgbClr val="C00000"/>
            </a:solidFill>
            <a:miter lim="800000"/>
          </a:ln>
        </p:spPr>
      </p:cxnSp>
      <p:graphicFrame>
        <p:nvGraphicFramePr>
          <p:cNvPr id="14" name="表格 13"/>
          <p:cNvGraphicFramePr>
            <a:graphicFrameLocks noGrp="1"/>
          </p:cNvGraphicFramePr>
          <p:nvPr/>
        </p:nvGraphicFramePr>
        <p:xfrm>
          <a:off x="5381625" y="4589463"/>
          <a:ext cx="1642745" cy="1554480"/>
        </p:xfrm>
        <a:graphic>
          <a:graphicData uri="http://schemas.openxmlformats.org/drawingml/2006/table">
            <a:tbl>
              <a:tblPr firstRow="1" bandRow="1">
                <a:tableStyleId>{5C22544A-7EE6-4342-B048-85BDC9FD1C3A}</a:tableStyleId>
              </a:tblPr>
              <a:tblGrid>
                <a:gridCol w="1642745"/>
              </a:tblGrid>
              <a:tr h="518160">
                <a:tc>
                  <a:txBody>
                    <a:bodyPr/>
                    <a:lstStyle/>
                    <a:p>
                      <a:pPr algn="ctr"/>
                      <a:endParaRPr lang="zh-CN" altLang="en-US" sz="2800" b="1" dirty="0">
                        <a:solidFill>
                          <a:srgbClr val="0000CC"/>
                        </a:solidFill>
                      </a:endParaRPr>
                    </a:p>
                  </a:txBody>
                  <a:tcPr>
                    <a:lnL w="38100" cap="flat" cmpd="sng" algn="ctr">
                      <a:solidFill>
                        <a:srgbClr val="0000CC"/>
                      </a:solidFill>
                      <a:prstDash val="solid"/>
                      <a:round/>
                      <a:headEnd type="none" w="med" len="med"/>
                      <a:tailEnd type="none" w="med" len="med"/>
                    </a:lnL>
                    <a:lnR w="38100" cap="flat" cmpd="sng" algn="ctr">
                      <a:solidFill>
                        <a:srgbClr val="0000CC"/>
                      </a:solidFill>
                      <a:prstDash val="solid"/>
                      <a:round/>
                      <a:headEnd type="none" w="med" len="med"/>
                      <a:tailEnd type="none" w="med" len="med"/>
                    </a:lnR>
                    <a:lnT w="38100" cap="flat" cmpd="sng" algn="ctr">
                      <a:solidFill>
                        <a:srgbClr val="0000CC"/>
                      </a:solidFill>
                      <a:prstDash val="solid"/>
                      <a:round/>
                      <a:headEnd type="none" w="med" len="med"/>
                      <a:tailEnd type="none" w="med" len="med"/>
                    </a:lnT>
                    <a:lnB w="38100" cap="flat" cmpd="sng" algn="ctr">
                      <a:solidFill>
                        <a:srgbClr val="0000CC"/>
                      </a:solidFill>
                      <a:prstDash val="solid"/>
                      <a:round/>
                      <a:headEnd type="none" w="med" len="med"/>
                      <a:tailEnd type="none" w="med" len="med"/>
                    </a:lnB>
                  </a:tcPr>
                </a:tc>
              </a:tr>
              <a:tr h="518160">
                <a:tc>
                  <a:txBody>
                    <a:bodyPr/>
                    <a:lstStyle/>
                    <a:p>
                      <a:pPr algn="ctr"/>
                      <a:endParaRPr lang="zh-CN" altLang="en-US" sz="2800" b="1" dirty="0">
                        <a:solidFill>
                          <a:srgbClr val="0000CC"/>
                        </a:solidFill>
                      </a:endParaRPr>
                    </a:p>
                  </a:txBody>
                  <a:tcPr>
                    <a:lnL w="38100" cap="flat" cmpd="sng" algn="ctr">
                      <a:solidFill>
                        <a:srgbClr val="0000CC"/>
                      </a:solidFill>
                      <a:prstDash val="solid"/>
                      <a:round/>
                      <a:headEnd type="none" w="med" len="med"/>
                      <a:tailEnd type="none" w="med" len="med"/>
                    </a:lnL>
                    <a:lnR w="38100" cap="flat" cmpd="sng" algn="ctr">
                      <a:solidFill>
                        <a:srgbClr val="0000CC"/>
                      </a:solidFill>
                      <a:prstDash val="solid"/>
                      <a:round/>
                      <a:headEnd type="none" w="med" len="med"/>
                      <a:tailEnd type="none" w="med" len="med"/>
                    </a:lnR>
                    <a:lnT w="38100" cap="flat" cmpd="sng" algn="ctr">
                      <a:solidFill>
                        <a:srgbClr val="0000CC"/>
                      </a:solidFill>
                      <a:prstDash val="solid"/>
                      <a:round/>
                      <a:headEnd type="none" w="med" len="med"/>
                      <a:tailEnd type="none" w="med" len="med"/>
                    </a:lnT>
                    <a:lnB w="38100" cap="flat" cmpd="sng" algn="ctr">
                      <a:solidFill>
                        <a:srgbClr val="0000CC"/>
                      </a:solidFill>
                      <a:prstDash val="solid"/>
                      <a:round/>
                      <a:headEnd type="none" w="med" len="med"/>
                      <a:tailEnd type="none" w="med" len="med"/>
                    </a:lnB>
                  </a:tcPr>
                </a:tc>
              </a:tr>
              <a:tr h="518160">
                <a:tc>
                  <a:txBody>
                    <a:bodyPr/>
                    <a:lstStyle/>
                    <a:p>
                      <a:pPr algn="ctr"/>
                      <a:endParaRPr lang="zh-CN" altLang="en-US" sz="2800" b="1" dirty="0">
                        <a:solidFill>
                          <a:schemeClr val="tx1"/>
                        </a:solidFill>
                      </a:endParaRPr>
                    </a:p>
                  </a:txBody>
                  <a:tcPr>
                    <a:lnL w="38100" cap="flat" cmpd="sng" algn="ctr">
                      <a:solidFill>
                        <a:srgbClr val="0000CC"/>
                      </a:solidFill>
                      <a:prstDash val="solid"/>
                      <a:round/>
                      <a:headEnd type="none" w="med" len="med"/>
                      <a:tailEnd type="none" w="med" len="med"/>
                    </a:lnL>
                    <a:lnR w="38100" cap="flat" cmpd="sng" algn="ctr">
                      <a:solidFill>
                        <a:srgbClr val="0000CC"/>
                      </a:solidFill>
                      <a:prstDash val="solid"/>
                      <a:round/>
                      <a:headEnd type="none" w="med" len="med"/>
                      <a:tailEnd type="none" w="med" len="med"/>
                    </a:lnR>
                    <a:lnT w="38100" cap="flat" cmpd="sng" algn="ctr">
                      <a:solidFill>
                        <a:srgbClr val="0000CC"/>
                      </a:solidFill>
                      <a:prstDash val="solid"/>
                      <a:round/>
                      <a:headEnd type="none" w="med" len="med"/>
                      <a:tailEnd type="none" w="med" len="med"/>
                    </a:lnT>
                    <a:lnB w="38100" cap="flat" cmpd="sng" algn="ctr">
                      <a:solidFill>
                        <a:srgbClr val="0000CC"/>
                      </a:solidFill>
                      <a:prstDash val="solid"/>
                      <a:round/>
                      <a:headEnd type="none" w="med" len="med"/>
                      <a:tailEnd type="none" w="med" len="med"/>
                    </a:lnB>
                  </a:tcPr>
                </a:tc>
              </a:tr>
            </a:tbl>
          </a:graphicData>
        </a:graphic>
      </p:graphicFrame>
      <p:sp>
        <p:nvSpPr>
          <p:cNvPr id="15" name="TextBox 14"/>
          <p:cNvSpPr txBox="1"/>
          <p:nvPr/>
        </p:nvSpPr>
        <p:spPr>
          <a:xfrm>
            <a:off x="5381625" y="4572000"/>
            <a:ext cx="1571625" cy="1091565"/>
          </a:xfrm>
          <a:prstGeom prst="rect">
            <a:avLst/>
          </a:prstGeom>
          <a:noFill/>
        </p:spPr>
        <p:txBody>
          <a:bodyPr>
            <a:spAutoFit/>
          </a:bodyPr>
          <a:lstStyle/>
          <a:p>
            <a:pPr algn="ctr">
              <a:lnSpc>
                <a:spcPts val="3900"/>
              </a:lnSpc>
              <a:defRPr/>
            </a:pPr>
            <a:r>
              <a:rPr lang="en-US" altLang="zh-CN" sz="2800" b="1" dirty="0">
                <a:solidFill>
                  <a:srgbClr val="0000CC"/>
                </a:solidFill>
                <a:latin typeface="+mn-lt"/>
                <a:ea typeface="+mn-ea"/>
              </a:rPr>
              <a:t>10103</a:t>
            </a:r>
            <a:endParaRPr lang="en-US" altLang="zh-CN" sz="2800" b="1" dirty="0">
              <a:solidFill>
                <a:srgbClr val="0000CC"/>
              </a:solidFill>
              <a:latin typeface="+mn-lt"/>
              <a:ea typeface="+mn-ea"/>
            </a:endParaRPr>
          </a:p>
          <a:p>
            <a:pPr algn="ctr">
              <a:lnSpc>
                <a:spcPts val="3900"/>
              </a:lnSpc>
              <a:defRPr/>
            </a:pPr>
            <a:r>
              <a:rPr lang="en-US" altLang="zh-CN" sz="2800" b="1" dirty="0">
                <a:solidFill>
                  <a:srgbClr val="0000CC"/>
                </a:solidFill>
                <a:latin typeface="+mn-lt"/>
                <a:ea typeface="+mn-ea"/>
              </a:rPr>
              <a:t>90</a:t>
            </a:r>
            <a:endParaRPr lang="zh-CN" altLang="en-US" sz="2800" b="1" dirty="0">
              <a:solidFill>
                <a:srgbClr val="0000CC"/>
              </a:solidFill>
              <a:latin typeface="+mn-lt"/>
              <a:ea typeface="+mn-ea"/>
            </a:endParaRPr>
          </a:p>
        </p:txBody>
      </p:sp>
      <p:cxnSp>
        <p:nvCxnSpPr>
          <p:cNvPr id="97313" name="直接连接符 16"/>
          <p:cNvCxnSpPr>
            <a:cxnSpLocks noChangeShapeType="1"/>
          </p:cNvCxnSpPr>
          <p:nvPr/>
        </p:nvCxnSpPr>
        <p:spPr bwMode="auto">
          <a:xfrm rot="5400000">
            <a:off x="6846093" y="4463257"/>
            <a:ext cx="785813" cy="0"/>
          </a:xfrm>
          <a:prstGeom prst="line">
            <a:avLst/>
          </a:prstGeom>
          <a:noFill/>
          <a:ln w="38100" algn="ctr">
            <a:solidFill>
              <a:srgbClr val="00B050"/>
            </a:solidFill>
            <a:miter lim="800000"/>
          </a:ln>
        </p:spPr>
      </p:cxnSp>
      <p:cxnSp>
        <p:nvCxnSpPr>
          <p:cNvPr id="97314" name="直接连接符 17"/>
          <p:cNvCxnSpPr>
            <a:cxnSpLocks noChangeShapeType="1"/>
          </p:cNvCxnSpPr>
          <p:nvPr/>
        </p:nvCxnSpPr>
        <p:spPr bwMode="auto">
          <a:xfrm rot="10800000">
            <a:off x="3952875" y="5857875"/>
            <a:ext cx="1071563" cy="0"/>
          </a:xfrm>
          <a:prstGeom prst="line">
            <a:avLst/>
          </a:prstGeom>
          <a:noFill/>
          <a:ln w="38100" algn="ctr">
            <a:solidFill>
              <a:srgbClr val="00B0F0"/>
            </a:solidFill>
            <a:miter lim="800000"/>
          </a:ln>
        </p:spPr>
      </p:cxnSp>
      <p:cxnSp>
        <p:nvCxnSpPr>
          <p:cNvPr id="97315" name="直接连接符 26"/>
          <p:cNvCxnSpPr>
            <a:cxnSpLocks noChangeShapeType="1"/>
          </p:cNvCxnSpPr>
          <p:nvPr/>
        </p:nvCxnSpPr>
        <p:spPr bwMode="auto">
          <a:xfrm rot="5400000">
            <a:off x="4595813" y="5429250"/>
            <a:ext cx="857250" cy="0"/>
          </a:xfrm>
          <a:prstGeom prst="line">
            <a:avLst/>
          </a:prstGeom>
          <a:noFill/>
          <a:ln w="38100" algn="ctr">
            <a:solidFill>
              <a:srgbClr val="00B0F0"/>
            </a:solidFill>
            <a:miter lim="800000"/>
          </a:ln>
        </p:spPr>
      </p:cxnSp>
      <p:cxnSp>
        <p:nvCxnSpPr>
          <p:cNvPr id="97316" name="直接箭头连接符 27"/>
          <p:cNvCxnSpPr>
            <a:cxnSpLocks noChangeShapeType="1"/>
          </p:cNvCxnSpPr>
          <p:nvPr/>
        </p:nvCxnSpPr>
        <p:spPr bwMode="auto">
          <a:xfrm>
            <a:off x="5024438" y="5000625"/>
            <a:ext cx="357187" cy="1588"/>
          </a:xfrm>
          <a:prstGeom prst="straightConnector1">
            <a:avLst/>
          </a:prstGeom>
          <a:noFill/>
          <a:ln w="38100" algn="ctr">
            <a:solidFill>
              <a:srgbClr val="00B0F0"/>
            </a:solidFill>
            <a:miter lim="800000"/>
            <a:tailEnd type="arrow" w="med" len="med"/>
          </a:ln>
        </p:spPr>
      </p:cxnSp>
      <p:graphicFrame>
        <p:nvGraphicFramePr>
          <p:cNvPr id="31" name="表格 30"/>
          <p:cNvGraphicFramePr>
            <a:graphicFrameLocks noGrp="1"/>
          </p:cNvGraphicFramePr>
          <p:nvPr/>
        </p:nvGraphicFramePr>
        <p:xfrm>
          <a:off x="7667625" y="4589463"/>
          <a:ext cx="1571625" cy="1554480"/>
        </p:xfrm>
        <a:graphic>
          <a:graphicData uri="http://schemas.openxmlformats.org/drawingml/2006/table">
            <a:tbl>
              <a:tblPr firstRow="1" bandRow="1">
                <a:tableStyleId>{5C22544A-7EE6-4342-B048-85BDC9FD1C3A}</a:tableStyleId>
              </a:tblPr>
              <a:tblGrid>
                <a:gridCol w="1571625"/>
              </a:tblGrid>
              <a:tr h="518160">
                <a:tc>
                  <a:txBody>
                    <a:bodyPr/>
                    <a:lstStyle/>
                    <a:p>
                      <a:pPr algn="ctr"/>
                      <a:endParaRPr lang="zh-CN" altLang="en-US" sz="2800" b="1" dirty="0">
                        <a:solidFill>
                          <a:srgbClr val="0000CC"/>
                        </a:solidFill>
                      </a:endParaRPr>
                    </a:p>
                  </a:txBody>
                  <a:tcPr>
                    <a:lnL w="38100" cap="flat" cmpd="sng" algn="ctr">
                      <a:solidFill>
                        <a:srgbClr val="0000CC"/>
                      </a:solidFill>
                      <a:prstDash val="solid"/>
                      <a:round/>
                      <a:headEnd type="none" w="med" len="med"/>
                      <a:tailEnd type="none" w="med" len="med"/>
                    </a:lnL>
                    <a:lnR w="38100" cap="flat" cmpd="sng" algn="ctr">
                      <a:solidFill>
                        <a:srgbClr val="0000CC"/>
                      </a:solidFill>
                      <a:prstDash val="solid"/>
                      <a:round/>
                      <a:headEnd type="none" w="med" len="med"/>
                      <a:tailEnd type="none" w="med" len="med"/>
                    </a:lnR>
                    <a:lnT w="38100" cap="flat" cmpd="sng" algn="ctr">
                      <a:solidFill>
                        <a:srgbClr val="0000CC"/>
                      </a:solidFill>
                      <a:prstDash val="solid"/>
                      <a:round/>
                      <a:headEnd type="none" w="med" len="med"/>
                      <a:tailEnd type="none" w="med" len="med"/>
                    </a:lnT>
                    <a:lnB w="38100" cap="flat" cmpd="sng" algn="ctr">
                      <a:solidFill>
                        <a:srgbClr val="0000CC"/>
                      </a:solidFill>
                      <a:prstDash val="solid"/>
                      <a:round/>
                      <a:headEnd type="none" w="med" len="med"/>
                      <a:tailEnd type="none" w="med" len="med"/>
                    </a:lnB>
                  </a:tcPr>
                </a:tc>
              </a:tr>
              <a:tr h="518160">
                <a:tc>
                  <a:txBody>
                    <a:bodyPr/>
                    <a:lstStyle/>
                    <a:p>
                      <a:pPr algn="ctr"/>
                      <a:endParaRPr lang="zh-CN" altLang="en-US" sz="2800" b="1" dirty="0">
                        <a:solidFill>
                          <a:srgbClr val="0000CC"/>
                        </a:solidFill>
                      </a:endParaRPr>
                    </a:p>
                  </a:txBody>
                  <a:tcPr>
                    <a:lnL w="38100" cap="flat" cmpd="sng" algn="ctr">
                      <a:solidFill>
                        <a:srgbClr val="0000CC"/>
                      </a:solidFill>
                      <a:prstDash val="solid"/>
                      <a:round/>
                      <a:headEnd type="none" w="med" len="med"/>
                      <a:tailEnd type="none" w="med" len="med"/>
                    </a:lnL>
                    <a:lnR w="38100" cap="flat" cmpd="sng" algn="ctr">
                      <a:solidFill>
                        <a:srgbClr val="0000CC"/>
                      </a:solidFill>
                      <a:prstDash val="solid"/>
                      <a:round/>
                      <a:headEnd type="none" w="med" len="med"/>
                      <a:tailEnd type="none" w="med" len="med"/>
                    </a:lnR>
                    <a:lnT w="38100" cap="flat" cmpd="sng" algn="ctr">
                      <a:solidFill>
                        <a:srgbClr val="0000CC"/>
                      </a:solidFill>
                      <a:prstDash val="solid"/>
                      <a:round/>
                      <a:headEnd type="none" w="med" len="med"/>
                      <a:tailEnd type="none" w="med" len="med"/>
                    </a:lnT>
                    <a:lnB w="38100" cap="flat" cmpd="sng" algn="ctr">
                      <a:solidFill>
                        <a:srgbClr val="0000CC"/>
                      </a:solidFill>
                      <a:prstDash val="solid"/>
                      <a:round/>
                      <a:headEnd type="none" w="med" len="med"/>
                      <a:tailEnd type="none" w="med" len="med"/>
                    </a:lnB>
                  </a:tcPr>
                </a:tc>
              </a:tr>
              <a:tr h="518160">
                <a:tc>
                  <a:txBody>
                    <a:bodyPr/>
                    <a:lstStyle/>
                    <a:p>
                      <a:pPr algn="ctr"/>
                      <a:endParaRPr lang="zh-CN" altLang="en-US" sz="2800" b="1" dirty="0">
                        <a:solidFill>
                          <a:schemeClr val="tx1"/>
                        </a:solidFill>
                      </a:endParaRPr>
                    </a:p>
                  </a:txBody>
                  <a:tcPr>
                    <a:lnL w="38100" cap="flat" cmpd="sng" algn="ctr">
                      <a:solidFill>
                        <a:srgbClr val="0000CC"/>
                      </a:solidFill>
                      <a:prstDash val="solid"/>
                      <a:round/>
                      <a:headEnd type="none" w="med" len="med"/>
                      <a:tailEnd type="none" w="med" len="med"/>
                    </a:lnL>
                    <a:lnR w="38100" cap="flat" cmpd="sng" algn="ctr">
                      <a:solidFill>
                        <a:srgbClr val="0000CC"/>
                      </a:solidFill>
                      <a:prstDash val="solid"/>
                      <a:round/>
                      <a:headEnd type="none" w="med" len="med"/>
                      <a:tailEnd type="none" w="med" len="med"/>
                    </a:lnR>
                    <a:lnT w="38100" cap="flat" cmpd="sng" algn="ctr">
                      <a:solidFill>
                        <a:srgbClr val="0000CC"/>
                      </a:solidFill>
                      <a:prstDash val="solid"/>
                      <a:round/>
                      <a:headEnd type="none" w="med" len="med"/>
                      <a:tailEnd type="none" w="med" len="med"/>
                    </a:lnT>
                    <a:lnB w="38100" cap="flat" cmpd="sng" algn="ctr">
                      <a:solidFill>
                        <a:srgbClr val="0000CC"/>
                      </a:solidFill>
                      <a:prstDash val="solid"/>
                      <a:round/>
                      <a:headEnd type="none" w="med" len="med"/>
                      <a:tailEnd type="none" w="med" len="med"/>
                    </a:lnB>
                  </a:tcPr>
                </a:tc>
              </a:tr>
            </a:tbl>
          </a:graphicData>
        </a:graphic>
      </p:graphicFrame>
      <p:sp>
        <p:nvSpPr>
          <p:cNvPr id="38" name="TextBox 37"/>
          <p:cNvSpPr txBox="1"/>
          <p:nvPr/>
        </p:nvSpPr>
        <p:spPr>
          <a:xfrm>
            <a:off x="7667625" y="4572000"/>
            <a:ext cx="1571625" cy="1091565"/>
          </a:xfrm>
          <a:prstGeom prst="rect">
            <a:avLst/>
          </a:prstGeom>
          <a:noFill/>
        </p:spPr>
        <p:txBody>
          <a:bodyPr>
            <a:spAutoFit/>
          </a:bodyPr>
          <a:lstStyle/>
          <a:p>
            <a:pPr algn="ctr">
              <a:lnSpc>
                <a:spcPts val="3900"/>
              </a:lnSpc>
              <a:defRPr/>
            </a:pPr>
            <a:r>
              <a:rPr lang="en-US" altLang="zh-CN" sz="2800" b="1" dirty="0">
                <a:solidFill>
                  <a:srgbClr val="0000CC"/>
                </a:solidFill>
                <a:latin typeface="+mn-lt"/>
                <a:ea typeface="+mn-ea"/>
              </a:rPr>
              <a:t>10107</a:t>
            </a:r>
            <a:endParaRPr lang="en-US" altLang="zh-CN" sz="2800" b="1" dirty="0">
              <a:solidFill>
                <a:srgbClr val="0000CC"/>
              </a:solidFill>
              <a:latin typeface="+mn-lt"/>
              <a:ea typeface="+mn-ea"/>
            </a:endParaRPr>
          </a:p>
          <a:p>
            <a:pPr algn="ctr">
              <a:lnSpc>
                <a:spcPts val="3900"/>
              </a:lnSpc>
              <a:defRPr/>
            </a:pPr>
            <a:r>
              <a:rPr lang="en-US" altLang="zh-CN" sz="2800" b="1" dirty="0">
                <a:solidFill>
                  <a:srgbClr val="0000CC"/>
                </a:solidFill>
                <a:latin typeface="+mn-lt"/>
                <a:ea typeface="+mn-ea"/>
              </a:rPr>
              <a:t>85</a:t>
            </a:r>
            <a:endParaRPr lang="zh-CN" altLang="en-US" sz="2800" b="1" dirty="0">
              <a:solidFill>
                <a:srgbClr val="0000CC"/>
              </a:solidFill>
              <a:latin typeface="+mn-lt"/>
              <a:ea typeface="+mn-ea"/>
            </a:endParaRPr>
          </a:p>
        </p:txBody>
      </p:sp>
      <p:cxnSp>
        <p:nvCxnSpPr>
          <p:cNvPr id="97328" name="直接连接符 33"/>
          <p:cNvCxnSpPr>
            <a:cxnSpLocks noChangeShapeType="1"/>
          </p:cNvCxnSpPr>
          <p:nvPr/>
        </p:nvCxnSpPr>
        <p:spPr bwMode="auto">
          <a:xfrm rot="10800000">
            <a:off x="6238875" y="5857875"/>
            <a:ext cx="1071563" cy="0"/>
          </a:xfrm>
          <a:prstGeom prst="line">
            <a:avLst/>
          </a:prstGeom>
          <a:noFill/>
          <a:ln w="38100" algn="ctr">
            <a:solidFill>
              <a:srgbClr val="00B0F0"/>
            </a:solidFill>
            <a:miter lim="800000"/>
          </a:ln>
        </p:spPr>
      </p:cxnSp>
      <p:cxnSp>
        <p:nvCxnSpPr>
          <p:cNvPr id="97329" name="直接连接符 34"/>
          <p:cNvCxnSpPr>
            <a:cxnSpLocks noChangeShapeType="1"/>
          </p:cNvCxnSpPr>
          <p:nvPr/>
        </p:nvCxnSpPr>
        <p:spPr bwMode="auto">
          <a:xfrm rot="5400000">
            <a:off x="6881813" y="5429250"/>
            <a:ext cx="857250" cy="0"/>
          </a:xfrm>
          <a:prstGeom prst="line">
            <a:avLst/>
          </a:prstGeom>
          <a:noFill/>
          <a:ln w="38100" algn="ctr">
            <a:solidFill>
              <a:srgbClr val="00B0F0"/>
            </a:solidFill>
            <a:miter lim="800000"/>
          </a:ln>
        </p:spPr>
      </p:cxnSp>
      <p:cxnSp>
        <p:nvCxnSpPr>
          <p:cNvPr id="97330" name="直接箭头连接符 35"/>
          <p:cNvCxnSpPr>
            <a:cxnSpLocks noChangeShapeType="1"/>
          </p:cNvCxnSpPr>
          <p:nvPr/>
        </p:nvCxnSpPr>
        <p:spPr bwMode="auto">
          <a:xfrm>
            <a:off x="7310438" y="5000625"/>
            <a:ext cx="357187" cy="1588"/>
          </a:xfrm>
          <a:prstGeom prst="straightConnector1">
            <a:avLst/>
          </a:prstGeom>
          <a:noFill/>
          <a:ln w="38100" algn="ctr">
            <a:solidFill>
              <a:srgbClr val="00B0F0"/>
            </a:solidFill>
            <a:miter lim="800000"/>
            <a:tailEnd type="arrow" w="med" len="med"/>
          </a:ln>
        </p:spPr>
      </p:cxnSp>
      <p:graphicFrame>
        <p:nvGraphicFramePr>
          <p:cNvPr id="39" name="表格 38"/>
          <p:cNvGraphicFramePr>
            <a:graphicFrameLocks noGrp="1"/>
          </p:cNvGraphicFramePr>
          <p:nvPr/>
        </p:nvGraphicFramePr>
        <p:xfrm>
          <a:off x="9882188" y="4572000"/>
          <a:ext cx="499745" cy="1554480"/>
        </p:xfrm>
        <a:graphic>
          <a:graphicData uri="http://schemas.openxmlformats.org/drawingml/2006/table">
            <a:tbl>
              <a:tblPr firstRow="1" bandRow="1">
                <a:tableStyleId>{5C22544A-7EE6-4342-B048-85BDC9FD1C3A}</a:tableStyleId>
              </a:tblPr>
              <a:tblGrid>
                <a:gridCol w="499745"/>
              </a:tblGrid>
              <a:tr h="518160">
                <a:tc>
                  <a:txBody>
                    <a:bodyPr/>
                    <a:lstStyle/>
                    <a:p>
                      <a:pPr algn="ctr"/>
                      <a:r>
                        <a:rPr lang="en-US" altLang="zh-CN" sz="2800" b="1" dirty="0" smtClean="0">
                          <a:solidFill>
                            <a:srgbClr val="0000CC"/>
                          </a:solidFill>
                        </a:rPr>
                        <a:t>0</a:t>
                      </a:r>
                      <a:endParaRPr lang="zh-CN" altLang="en-US" sz="2800" b="1" dirty="0">
                        <a:solidFill>
                          <a:srgbClr val="0000CC"/>
                        </a:solidFill>
                      </a:endParaRPr>
                    </a:p>
                  </a:txBody>
                  <a:tcPr>
                    <a:lnL w="38100" cap="flat" cmpd="sng" algn="ctr">
                      <a:solidFill>
                        <a:srgbClr val="0000CC"/>
                      </a:solidFill>
                      <a:prstDash val="solid"/>
                      <a:round/>
                      <a:headEnd type="none" w="med" len="med"/>
                      <a:tailEnd type="none" w="med" len="med"/>
                    </a:lnL>
                    <a:lnR w="38100" cap="flat" cmpd="sng" algn="ctr">
                      <a:solidFill>
                        <a:srgbClr val="0000CC"/>
                      </a:solidFill>
                      <a:prstDash val="solid"/>
                      <a:round/>
                      <a:headEnd type="none" w="med" len="med"/>
                      <a:tailEnd type="none" w="med" len="med"/>
                    </a:lnR>
                    <a:lnT w="38100" cap="flat" cmpd="sng" algn="ctr">
                      <a:solidFill>
                        <a:srgbClr val="0000CC"/>
                      </a:solidFill>
                      <a:prstDash val="solid"/>
                      <a:round/>
                      <a:headEnd type="none" w="med" len="med"/>
                      <a:tailEnd type="none" w="med" len="med"/>
                    </a:lnT>
                    <a:lnB w="38100" cap="flat" cmpd="sng" algn="ctr">
                      <a:solidFill>
                        <a:srgbClr val="0000CC"/>
                      </a:solidFill>
                      <a:prstDash val="solid"/>
                      <a:round/>
                      <a:headEnd type="none" w="med" len="med"/>
                      <a:tailEnd type="none" w="med" len="med"/>
                    </a:lnB>
                  </a:tcPr>
                </a:tc>
              </a:tr>
              <a:tr h="518160">
                <a:tc>
                  <a:txBody>
                    <a:bodyPr/>
                    <a:lstStyle/>
                    <a:p>
                      <a:pPr algn="ctr"/>
                      <a:r>
                        <a:rPr lang="en-US" altLang="zh-CN" sz="2800" b="1" dirty="0" smtClean="0">
                          <a:solidFill>
                            <a:srgbClr val="0000CC"/>
                          </a:solidFill>
                        </a:rPr>
                        <a:t>…</a:t>
                      </a:r>
                      <a:endParaRPr lang="zh-CN" altLang="en-US" sz="2800" b="1" dirty="0">
                        <a:solidFill>
                          <a:srgbClr val="0000CC"/>
                        </a:solidFill>
                      </a:endParaRPr>
                    </a:p>
                  </a:txBody>
                  <a:tcPr>
                    <a:lnL w="38100" cap="flat" cmpd="sng" algn="ctr">
                      <a:solidFill>
                        <a:srgbClr val="0000CC"/>
                      </a:solidFill>
                      <a:prstDash val="solid"/>
                      <a:round/>
                      <a:headEnd type="none" w="med" len="med"/>
                      <a:tailEnd type="none" w="med" len="med"/>
                    </a:lnL>
                    <a:lnR w="38100" cap="flat" cmpd="sng" algn="ctr">
                      <a:solidFill>
                        <a:srgbClr val="0000CC"/>
                      </a:solidFill>
                      <a:prstDash val="solid"/>
                      <a:round/>
                      <a:headEnd type="none" w="med" len="med"/>
                      <a:tailEnd type="none" w="med" len="med"/>
                    </a:lnR>
                    <a:lnT w="38100" cap="flat" cmpd="sng" algn="ctr">
                      <a:solidFill>
                        <a:srgbClr val="0000CC"/>
                      </a:solidFill>
                      <a:prstDash val="solid"/>
                      <a:round/>
                      <a:headEnd type="none" w="med" len="med"/>
                      <a:tailEnd type="none" w="med" len="med"/>
                    </a:lnT>
                    <a:lnB w="38100" cap="flat" cmpd="sng" algn="ctr">
                      <a:solidFill>
                        <a:srgbClr val="0000CC"/>
                      </a:solidFill>
                      <a:prstDash val="solid"/>
                      <a:round/>
                      <a:headEnd type="none" w="med" len="med"/>
                      <a:tailEnd type="none" w="med" len="med"/>
                    </a:lnB>
                  </a:tcPr>
                </a:tc>
              </a:tr>
              <a:tr h="518160">
                <a:tc>
                  <a:txBody>
                    <a:bodyPr/>
                    <a:lstStyle/>
                    <a:p>
                      <a:pPr algn="ctr"/>
                      <a:endParaRPr lang="zh-CN" altLang="en-US" sz="2800" b="1" dirty="0">
                        <a:solidFill>
                          <a:schemeClr val="tx1"/>
                        </a:solidFill>
                      </a:endParaRPr>
                    </a:p>
                  </a:txBody>
                  <a:tcPr>
                    <a:lnL w="38100" cap="flat" cmpd="sng" algn="ctr">
                      <a:solidFill>
                        <a:srgbClr val="0000CC"/>
                      </a:solidFill>
                      <a:prstDash val="solid"/>
                      <a:round/>
                      <a:headEnd type="none" w="med" len="med"/>
                      <a:tailEnd type="none" w="med" len="med"/>
                    </a:lnL>
                    <a:lnR w="38100" cap="flat" cmpd="sng" algn="ctr">
                      <a:solidFill>
                        <a:srgbClr val="0000CC"/>
                      </a:solidFill>
                      <a:prstDash val="solid"/>
                      <a:round/>
                      <a:headEnd type="none" w="med" len="med"/>
                      <a:tailEnd type="none" w="med" len="med"/>
                    </a:lnR>
                    <a:lnT w="38100" cap="flat" cmpd="sng" algn="ctr">
                      <a:solidFill>
                        <a:srgbClr val="0000CC"/>
                      </a:solidFill>
                      <a:prstDash val="solid"/>
                      <a:round/>
                      <a:headEnd type="none" w="med" len="med"/>
                      <a:tailEnd type="none" w="med" len="med"/>
                    </a:lnT>
                    <a:lnB w="38100" cap="flat" cmpd="sng" algn="ctr">
                      <a:solidFill>
                        <a:srgbClr val="0000CC"/>
                      </a:solidFill>
                      <a:prstDash val="solid"/>
                      <a:round/>
                      <a:headEnd type="none" w="med" len="med"/>
                      <a:tailEnd type="none" w="med" len="med"/>
                    </a:lnB>
                  </a:tcPr>
                </a:tc>
              </a:tr>
            </a:tbl>
          </a:graphicData>
        </a:graphic>
      </p:graphicFrame>
      <p:pic>
        <p:nvPicPr>
          <p:cNvPr id="97341" name="图片 24" descr="Untitled2.png">
            <a:hlinkClick r:id="rId1" action="ppaction://hlinksldjump"/>
          </p:cNvPr>
          <p:cNvPicPr>
            <a:picLocks noChangeAspect="1"/>
          </p:cNvPicPr>
          <p:nvPr/>
        </p:nvPicPr>
        <p:blipFill>
          <a:blip r:embed="rId2"/>
          <a:srcRect/>
          <a:stretch>
            <a:fillRect/>
          </a:stretch>
        </p:blipFill>
        <p:spPr bwMode="auto">
          <a:xfrm>
            <a:off x="9953625" y="6316663"/>
            <a:ext cx="469900" cy="469900"/>
          </a:xfrm>
          <a:prstGeom prst="rect">
            <a:avLst/>
          </a:prstGeom>
          <a:noFill/>
          <a:ln w="9525">
            <a:noFill/>
            <a:miter lim="800000"/>
            <a:headEnd/>
            <a:tailEnd/>
          </a:ln>
        </p:spPr>
      </p:pic>
    </p:spTree>
  </p:cSld>
  <p:clrMapOvr>
    <a:masterClrMapping/>
  </p:clrMapOvr>
  <p:transition spd="med">
    <p:blind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afterEffect">
                                  <p:stCondLst>
                                    <p:cond delay="0"/>
                                  </p:stCondLst>
                                  <p:childTnLst>
                                    <p:set>
                                      <p:cBhvr>
                                        <p:cTn id="6" dur="1" fill="hold">
                                          <p:stCondLst>
                                            <p:cond delay="0"/>
                                          </p:stCondLst>
                                        </p:cTn>
                                        <p:tgtEl>
                                          <p:spTgt spid="5123">
                                            <p:txEl>
                                              <p:pRg st="1" end="1"/>
                                            </p:txEl>
                                          </p:spTgt>
                                        </p:tgtEl>
                                        <p:attrNameLst>
                                          <p:attrName>style.visibility</p:attrName>
                                        </p:attrNameLst>
                                      </p:cBhvr>
                                      <p:to>
                                        <p:strVal val="visible"/>
                                      </p:to>
                                    </p:set>
                                    <p:animEffect transition="in" filter="blinds(horizontal)">
                                      <p:cBhvr>
                                        <p:cTn id="7" dur="500"/>
                                        <p:tgtEl>
                                          <p:spTgt spid="512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9"/>
                                        </p:tgtEl>
                                        <p:attrNameLst>
                                          <p:attrName>style.visibility</p:attrName>
                                        </p:attrNameLst>
                                      </p:cBhvr>
                                      <p:to>
                                        <p:strVal val="visible"/>
                                      </p:to>
                                    </p:set>
                                    <p:animEffect transition="in" filter="blinds(horizontal)">
                                      <p:cBhvr>
                                        <p:cTn id="12"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98306" name="Rectangle 3"/>
          <p:cNvSpPr>
            <a:spLocks noGrp="1" noChangeArrowheads="1"/>
          </p:cNvSpPr>
          <p:nvPr>
            <p:ph type="body" idx="1"/>
          </p:nvPr>
        </p:nvSpPr>
        <p:spPr>
          <a:xfrm>
            <a:off x="1666875" y="714375"/>
            <a:ext cx="8358188" cy="1928813"/>
          </a:xfrm>
        </p:spPr>
        <p:txBody>
          <a:bodyPr/>
          <a:lstStyle/>
          <a:p>
            <a:r>
              <a:rPr lang="zh-CN" altLang="zh-CN" smtClean="0"/>
              <a:t>解题思路：</a:t>
            </a:r>
            <a:endParaRPr lang="en-US" altLang="zh-CN" smtClean="0"/>
          </a:p>
          <a:p>
            <a:pPr lvl="1"/>
            <a:r>
              <a:rPr lang="zh-CN" altLang="zh-CN" smtClean="0"/>
              <a:t>再开辟另一个结点并使</a:t>
            </a:r>
            <a:r>
              <a:rPr lang="en-US" altLang="zh-CN" smtClean="0"/>
              <a:t>p1</a:t>
            </a:r>
            <a:r>
              <a:rPr lang="zh-CN" altLang="zh-CN" smtClean="0"/>
              <a:t>指向它，接着输入该结点的数据</a:t>
            </a:r>
            <a:endParaRPr lang="en-US" altLang="zh-CN" smtClean="0"/>
          </a:p>
        </p:txBody>
      </p:sp>
      <p:graphicFrame>
        <p:nvGraphicFramePr>
          <p:cNvPr id="8" name="表格 7"/>
          <p:cNvGraphicFramePr>
            <a:graphicFrameLocks noGrp="1"/>
          </p:cNvGraphicFramePr>
          <p:nvPr/>
        </p:nvGraphicFramePr>
        <p:xfrm>
          <a:off x="3095625" y="4589463"/>
          <a:ext cx="1642745" cy="1554480"/>
        </p:xfrm>
        <a:graphic>
          <a:graphicData uri="http://schemas.openxmlformats.org/drawingml/2006/table">
            <a:tbl>
              <a:tblPr firstRow="1" bandRow="1">
                <a:tableStyleId>{5C22544A-7EE6-4342-B048-85BDC9FD1C3A}</a:tableStyleId>
              </a:tblPr>
              <a:tblGrid>
                <a:gridCol w="1642745"/>
              </a:tblGrid>
              <a:tr h="518160">
                <a:tc>
                  <a:txBody>
                    <a:bodyPr/>
                    <a:lstStyle/>
                    <a:p>
                      <a:pPr algn="ctr"/>
                      <a:endParaRPr lang="zh-CN" altLang="en-US" sz="2800" b="1" dirty="0">
                        <a:solidFill>
                          <a:srgbClr val="0000CC"/>
                        </a:solidFill>
                      </a:endParaRPr>
                    </a:p>
                  </a:txBody>
                  <a:tcPr>
                    <a:lnL w="38100" cap="flat" cmpd="sng" algn="ctr">
                      <a:solidFill>
                        <a:srgbClr val="0000CC"/>
                      </a:solidFill>
                      <a:prstDash val="solid"/>
                      <a:round/>
                      <a:headEnd type="none" w="med" len="med"/>
                      <a:tailEnd type="none" w="med" len="med"/>
                    </a:lnL>
                    <a:lnR w="38100" cap="flat" cmpd="sng" algn="ctr">
                      <a:solidFill>
                        <a:srgbClr val="0000CC"/>
                      </a:solidFill>
                      <a:prstDash val="solid"/>
                      <a:round/>
                      <a:headEnd type="none" w="med" len="med"/>
                      <a:tailEnd type="none" w="med" len="med"/>
                    </a:lnR>
                    <a:lnT w="38100" cap="flat" cmpd="sng" algn="ctr">
                      <a:solidFill>
                        <a:srgbClr val="0000CC"/>
                      </a:solidFill>
                      <a:prstDash val="solid"/>
                      <a:round/>
                      <a:headEnd type="none" w="med" len="med"/>
                      <a:tailEnd type="none" w="med" len="med"/>
                    </a:lnT>
                    <a:lnB w="38100" cap="flat" cmpd="sng" algn="ctr">
                      <a:solidFill>
                        <a:srgbClr val="0000CC"/>
                      </a:solidFill>
                      <a:prstDash val="solid"/>
                      <a:round/>
                      <a:headEnd type="none" w="med" len="med"/>
                      <a:tailEnd type="none" w="med" len="med"/>
                    </a:lnB>
                  </a:tcPr>
                </a:tc>
              </a:tr>
              <a:tr h="518160">
                <a:tc>
                  <a:txBody>
                    <a:bodyPr/>
                    <a:lstStyle/>
                    <a:p>
                      <a:pPr algn="ctr"/>
                      <a:endParaRPr lang="zh-CN" altLang="en-US" sz="2800" b="1" dirty="0">
                        <a:solidFill>
                          <a:srgbClr val="0000CC"/>
                        </a:solidFill>
                      </a:endParaRPr>
                    </a:p>
                  </a:txBody>
                  <a:tcPr>
                    <a:lnL w="38100" cap="flat" cmpd="sng" algn="ctr">
                      <a:solidFill>
                        <a:srgbClr val="0000CC"/>
                      </a:solidFill>
                      <a:prstDash val="solid"/>
                      <a:round/>
                      <a:headEnd type="none" w="med" len="med"/>
                      <a:tailEnd type="none" w="med" len="med"/>
                    </a:lnL>
                    <a:lnR w="38100" cap="flat" cmpd="sng" algn="ctr">
                      <a:solidFill>
                        <a:srgbClr val="0000CC"/>
                      </a:solidFill>
                      <a:prstDash val="solid"/>
                      <a:round/>
                      <a:headEnd type="none" w="med" len="med"/>
                      <a:tailEnd type="none" w="med" len="med"/>
                    </a:lnR>
                    <a:lnT w="38100" cap="flat" cmpd="sng" algn="ctr">
                      <a:solidFill>
                        <a:srgbClr val="0000CC"/>
                      </a:solidFill>
                      <a:prstDash val="solid"/>
                      <a:round/>
                      <a:headEnd type="none" w="med" len="med"/>
                      <a:tailEnd type="none" w="med" len="med"/>
                    </a:lnT>
                    <a:lnB w="38100" cap="flat" cmpd="sng" algn="ctr">
                      <a:solidFill>
                        <a:srgbClr val="0000CC"/>
                      </a:solidFill>
                      <a:prstDash val="solid"/>
                      <a:round/>
                      <a:headEnd type="none" w="med" len="med"/>
                      <a:tailEnd type="none" w="med" len="med"/>
                    </a:lnB>
                  </a:tcPr>
                </a:tc>
              </a:tr>
              <a:tr h="518160">
                <a:tc>
                  <a:txBody>
                    <a:bodyPr/>
                    <a:lstStyle/>
                    <a:p>
                      <a:pPr algn="ctr"/>
                      <a:endParaRPr lang="zh-CN" altLang="en-US" sz="2800" b="1" dirty="0">
                        <a:solidFill>
                          <a:schemeClr val="tx1"/>
                        </a:solidFill>
                      </a:endParaRPr>
                    </a:p>
                  </a:txBody>
                  <a:tcPr>
                    <a:lnL w="38100" cap="flat" cmpd="sng" algn="ctr">
                      <a:solidFill>
                        <a:srgbClr val="0000CC"/>
                      </a:solidFill>
                      <a:prstDash val="solid"/>
                      <a:round/>
                      <a:headEnd type="none" w="med" len="med"/>
                      <a:tailEnd type="none" w="med" len="med"/>
                    </a:lnL>
                    <a:lnR w="38100" cap="flat" cmpd="sng" algn="ctr">
                      <a:solidFill>
                        <a:srgbClr val="0000CC"/>
                      </a:solidFill>
                      <a:prstDash val="solid"/>
                      <a:round/>
                      <a:headEnd type="none" w="med" len="med"/>
                      <a:tailEnd type="none" w="med" len="med"/>
                    </a:lnR>
                    <a:lnT w="38100" cap="flat" cmpd="sng" algn="ctr">
                      <a:solidFill>
                        <a:srgbClr val="0000CC"/>
                      </a:solidFill>
                      <a:prstDash val="solid"/>
                      <a:round/>
                      <a:headEnd type="none" w="med" len="med"/>
                      <a:tailEnd type="none" w="med" len="med"/>
                    </a:lnT>
                    <a:lnB w="38100" cap="flat" cmpd="sng" algn="ctr">
                      <a:solidFill>
                        <a:srgbClr val="0000CC"/>
                      </a:solidFill>
                      <a:prstDash val="solid"/>
                      <a:round/>
                      <a:headEnd type="none" w="med" len="med"/>
                      <a:tailEnd type="none" w="med" len="med"/>
                    </a:lnB>
                  </a:tcPr>
                </a:tc>
              </a:tr>
            </a:tbl>
          </a:graphicData>
        </a:graphic>
      </p:graphicFrame>
      <p:sp>
        <p:nvSpPr>
          <p:cNvPr id="20" name="TextBox 19"/>
          <p:cNvSpPr txBox="1"/>
          <p:nvPr/>
        </p:nvSpPr>
        <p:spPr>
          <a:xfrm>
            <a:off x="2309813" y="3857625"/>
            <a:ext cx="1214437" cy="521970"/>
          </a:xfrm>
          <a:prstGeom prst="rect">
            <a:avLst/>
          </a:prstGeom>
          <a:noFill/>
        </p:spPr>
        <p:txBody>
          <a:bodyPr>
            <a:spAutoFit/>
          </a:bodyPr>
          <a:lstStyle/>
          <a:p>
            <a:pPr>
              <a:defRPr/>
            </a:pPr>
            <a:r>
              <a:rPr lang="en-US" altLang="zh-CN" sz="2800" b="1" dirty="0">
                <a:solidFill>
                  <a:srgbClr val="C00000"/>
                </a:solidFill>
                <a:latin typeface="+mn-lt"/>
                <a:ea typeface="+mn-ea"/>
              </a:rPr>
              <a:t>head</a:t>
            </a:r>
            <a:endParaRPr lang="zh-CN" altLang="en-US" sz="2800" b="1" dirty="0">
              <a:solidFill>
                <a:srgbClr val="C00000"/>
              </a:solidFill>
              <a:latin typeface="+mn-lt"/>
              <a:ea typeface="+mn-ea"/>
            </a:endParaRPr>
          </a:p>
        </p:txBody>
      </p:sp>
      <p:cxnSp>
        <p:nvCxnSpPr>
          <p:cNvPr id="98318" name="直接箭头连接符 20"/>
          <p:cNvCxnSpPr>
            <a:cxnSpLocks noChangeShapeType="1"/>
          </p:cNvCxnSpPr>
          <p:nvPr/>
        </p:nvCxnSpPr>
        <p:spPr bwMode="auto">
          <a:xfrm>
            <a:off x="2309813" y="4643438"/>
            <a:ext cx="785812" cy="1587"/>
          </a:xfrm>
          <a:prstGeom prst="straightConnector1">
            <a:avLst/>
          </a:prstGeom>
          <a:noFill/>
          <a:ln w="38100" algn="ctr">
            <a:solidFill>
              <a:srgbClr val="C00000"/>
            </a:solidFill>
            <a:miter lim="800000"/>
            <a:tailEnd type="arrow" w="med" len="med"/>
          </a:ln>
        </p:spPr>
      </p:cxnSp>
      <p:sp>
        <p:nvSpPr>
          <p:cNvPr id="29" name="TextBox 28"/>
          <p:cNvSpPr txBox="1"/>
          <p:nvPr/>
        </p:nvSpPr>
        <p:spPr>
          <a:xfrm>
            <a:off x="8739188" y="3929063"/>
            <a:ext cx="785812" cy="521970"/>
          </a:xfrm>
          <a:prstGeom prst="rect">
            <a:avLst/>
          </a:prstGeom>
          <a:noFill/>
        </p:spPr>
        <p:txBody>
          <a:bodyPr>
            <a:spAutoFit/>
          </a:bodyPr>
          <a:lstStyle/>
          <a:p>
            <a:pPr>
              <a:defRPr/>
            </a:pPr>
            <a:r>
              <a:rPr lang="en-US" altLang="zh-CN" sz="2800" b="1" dirty="0">
                <a:solidFill>
                  <a:srgbClr val="00B050"/>
                </a:solidFill>
                <a:latin typeface="+mn-lt"/>
                <a:ea typeface="+mn-ea"/>
              </a:rPr>
              <a:t>p1</a:t>
            </a:r>
            <a:endParaRPr lang="zh-CN" altLang="en-US" sz="2800" b="1" dirty="0">
              <a:solidFill>
                <a:srgbClr val="00B050"/>
              </a:solidFill>
              <a:latin typeface="+mn-lt"/>
              <a:ea typeface="+mn-ea"/>
            </a:endParaRPr>
          </a:p>
        </p:txBody>
      </p:sp>
      <p:cxnSp>
        <p:nvCxnSpPr>
          <p:cNvPr id="30" name="直接箭头连接符 29"/>
          <p:cNvCxnSpPr>
            <a:cxnSpLocks noChangeShapeType="1"/>
          </p:cNvCxnSpPr>
          <p:nvPr/>
        </p:nvCxnSpPr>
        <p:spPr bwMode="auto">
          <a:xfrm>
            <a:off x="9453563" y="4856163"/>
            <a:ext cx="428625" cy="1587"/>
          </a:xfrm>
          <a:prstGeom prst="straightConnector1">
            <a:avLst/>
          </a:prstGeom>
          <a:noFill/>
          <a:ln w="38100" algn="ctr">
            <a:solidFill>
              <a:srgbClr val="00B050"/>
            </a:solidFill>
            <a:miter lim="800000"/>
            <a:tailEnd type="arrow" w="med" len="med"/>
          </a:ln>
        </p:spPr>
      </p:cxnSp>
      <p:sp>
        <p:nvSpPr>
          <p:cNvPr id="24" name="TextBox 23"/>
          <p:cNvSpPr txBox="1"/>
          <p:nvPr/>
        </p:nvSpPr>
        <p:spPr>
          <a:xfrm>
            <a:off x="7381875" y="3857625"/>
            <a:ext cx="785813" cy="521970"/>
          </a:xfrm>
          <a:prstGeom prst="rect">
            <a:avLst/>
          </a:prstGeom>
          <a:noFill/>
        </p:spPr>
        <p:txBody>
          <a:bodyPr>
            <a:spAutoFit/>
          </a:bodyPr>
          <a:lstStyle/>
          <a:p>
            <a:pPr>
              <a:defRPr/>
            </a:pPr>
            <a:r>
              <a:rPr lang="en-US" altLang="zh-CN" sz="2800" b="1" dirty="0">
                <a:solidFill>
                  <a:srgbClr val="00B0F0"/>
                </a:solidFill>
                <a:latin typeface="+mn-lt"/>
                <a:ea typeface="+mn-ea"/>
              </a:rPr>
              <a:t>p2</a:t>
            </a:r>
            <a:endParaRPr lang="zh-CN" altLang="en-US" sz="2800" b="1" dirty="0">
              <a:solidFill>
                <a:srgbClr val="00B0F0"/>
              </a:solidFill>
              <a:latin typeface="+mn-lt"/>
              <a:ea typeface="+mn-ea"/>
            </a:endParaRPr>
          </a:p>
        </p:txBody>
      </p:sp>
      <p:cxnSp>
        <p:nvCxnSpPr>
          <p:cNvPr id="98322" name="直接箭头连接符 24"/>
          <p:cNvCxnSpPr>
            <a:cxnSpLocks noChangeShapeType="1"/>
          </p:cNvCxnSpPr>
          <p:nvPr/>
        </p:nvCxnSpPr>
        <p:spPr bwMode="auto">
          <a:xfrm>
            <a:off x="7381875" y="4714875"/>
            <a:ext cx="285750" cy="1588"/>
          </a:xfrm>
          <a:prstGeom prst="straightConnector1">
            <a:avLst/>
          </a:prstGeom>
          <a:noFill/>
          <a:ln w="38100" algn="ctr">
            <a:solidFill>
              <a:srgbClr val="00B0F0"/>
            </a:solidFill>
            <a:miter lim="800000"/>
            <a:tailEnd type="arrow" w="med" len="med"/>
          </a:ln>
        </p:spPr>
      </p:cxnSp>
      <p:sp>
        <p:nvSpPr>
          <p:cNvPr id="22" name="TextBox 21"/>
          <p:cNvSpPr txBox="1"/>
          <p:nvPr/>
        </p:nvSpPr>
        <p:spPr>
          <a:xfrm>
            <a:off x="3167063" y="4572000"/>
            <a:ext cx="1571625" cy="1091565"/>
          </a:xfrm>
          <a:prstGeom prst="rect">
            <a:avLst/>
          </a:prstGeom>
          <a:noFill/>
        </p:spPr>
        <p:txBody>
          <a:bodyPr>
            <a:spAutoFit/>
          </a:bodyPr>
          <a:lstStyle/>
          <a:p>
            <a:pPr algn="ctr">
              <a:lnSpc>
                <a:spcPts val="3900"/>
              </a:lnSpc>
              <a:defRPr/>
            </a:pPr>
            <a:r>
              <a:rPr lang="en-US" altLang="zh-CN" sz="2800" b="1" dirty="0">
                <a:solidFill>
                  <a:srgbClr val="0000CC"/>
                </a:solidFill>
                <a:latin typeface="+mn-lt"/>
                <a:ea typeface="+mn-ea"/>
              </a:rPr>
              <a:t>10101</a:t>
            </a:r>
            <a:endParaRPr lang="en-US" altLang="zh-CN" sz="2800" b="1" dirty="0">
              <a:solidFill>
                <a:srgbClr val="0000CC"/>
              </a:solidFill>
              <a:latin typeface="+mn-lt"/>
              <a:ea typeface="+mn-ea"/>
            </a:endParaRPr>
          </a:p>
          <a:p>
            <a:pPr algn="ctr">
              <a:lnSpc>
                <a:spcPts val="3900"/>
              </a:lnSpc>
              <a:defRPr/>
            </a:pPr>
            <a:r>
              <a:rPr lang="en-US" altLang="zh-CN" sz="2800" b="1" dirty="0">
                <a:solidFill>
                  <a:srgbClr val="0000CC"/>
                </a:solidFill>
                <a:latin typeface="+mn-lt"/>
                <a:ea typeface="+mn-ea"/>
              </a:rPr>
              <a:t>88.5</a:t>
            </a:r>
            <a:endParaRPr lang="zh-CN" altLang="en-US" sz="2800" b="1" dirty="0">
              <a:solidFill>
                <a:srgbClr val="0000CC"/>
              </a:solidFill>
              <a:latin typeface="+mn-lt"/>
              <a:ea typeface="+mn-ea"/>
            </a:endParaRPr>
          </a:p>
        </p:txBody>
      </p:sp>
      <p:cxnSp>
        <p:nvCxnSpPr>
          <p:cNvPr id="98324" name="直接连接符 31"/>
          <p:cNvCxnSpPr>
            <a:cxnSpLocks noChangeShapeType="1"/>
          </p:cNvCxnSpPr>
          <p:nvPr/>
        </p:nvCxnSpPr>
        <p:spPr bwMode="auto">
          <a:xfrm rot="5400000">
            <a:off x="7060406" y="4393407"/>
            <a:ext cx="642937" cy="0"/>
          </a:xfrm>
          <a:prstGeom prst="line">
            <a:avLst/>
          </a:prstGeom>
          <a:noFill/>
          <a:ln w="38100" algn="ctr">
            <a:solidFill>
              <a:srgbClr val="00B0F0"/>
            </a:solidFill>
            <a:miter lim="800000"/>
          </a:ln>
        </p:spPr>
      </p:cxnSp>
      <p:cxnSp>
        <p:nvCxnSpPr>
          <p:cNvPr id="98325" name="直接连接符 32"/>
          <p:cNvCxnSpPr>
            <a:cxnSpLocks noChangeShapeType="1"/>
          </p:cNvCxnSpPr>
          <p:nvPr/>
        </p:nvCxnSpPr>
        <p:spPr bwMode="auto">
          <a:xfrm rot="5400000">
            <a:off x="1916906" y="4250532"/>
            <a:ext cx="785813" cy="0"/>
          </a:xfrm>
          <a:prstGeom prst="line">
            <a:avLst/>
          </a:prstGeom>
          <a:noFill/>
          <a:ln w="38100" algn="ctr">
            <a:solidFill>
              <a:srgbClr val="C00000"/>
            </a:solidFill>
            <a:miter lim="800000"/>
          </a:ln>
        </p:spPr>
      </p:cxnSp>
      <p:graphicFrame>
        <p:nvGraphicFramePr>
          <p:cNvPr id="14" name="表格 13"/>
          <p:cNvGraphicFramePr>
            <a:graphicFrameLocks noGrp="1"/>
          </p:cNvGraphicFramePr>
          <p:nvPr/>
        </p:nvGraphicFramePr>
        <p:xfrm>
          <a:off x="5381625" y="4589463"/>
          <a:ext cx="1642745" cy="1554480"/>
        </p:xfrm>
        <a:graphic>
          <a:graphicData uri="http://schemas.openxmlformats.org/drawingml/2006/table">
            <a:tbl>
              <a:tblPr firstRow="1" bandRow="1">
                <a:tableStyleId>{5C22544A-7EE6-4342-B048-85BDC9FD1C3A}</a:tableStyleId>
              </a:tblPr>
              <a:tblGrid>
                <a:gridCol w="1642745"/>
              </a:tblGrid>
              <a:tr h="518160">
                <a:tc>
                  <a:txBody>
                    <a:bodyPr/>
                    <a:lstStyle/>
                    <a:p>
                      <a:pPr algn="ctr"/>
                      <a:endParaRPr lang="zh-CN" altLang="en-US" sz="2800" b="1" dirty="0">
                        <a:solidFill>
                          <a:srgbClr val="0000CC"/>
                        </a:solidFill>
                      </a:endParaRPr>
                    </a:p>
                  </a:txBody>
                  <a:tcPr>
                    <a:lnL w="38100" cap="flat" cmpd="sng" algn="ctr">
                      <a:solidFill>
                        <a:srgbClr val="0000CC"/>
                      </a:solidFill>
                      <a:prstDash val="solid"/>
                      <a:round/>
                      <a:headEnd type="none" w="med" len="med"/>
                      <a:tailEnd type="none" w="med" len="med"/>
                    </a:lnL>
                    <a:lnR w="38100" cap="flat" cmpd="sng" algn="ctr">
                      <a:solidFill>
                        <a:srgbClr val="0000CC"/>
                      </a:solidFill>
                      <a:prstDash val="solid"/>
                      <a:round/>
                      <a:headEnd type="none" w="med" len="med"/>
                      <a:tailEnd type="none" w="med" len="med"/>
                    </a:lnR>
                    <a:lnT w="38100" cap="flat" cmpd="sng" algn="ctr">
                      <a:solidFill>
                        <a:srgbClr val="0000CC"/>
                      </a:solidFill>
                      <a:prstDash val="solid"/>
                      <a:round/>
                      <a:headEnd type="none" w="med" len="med"/>
                      <a:tailEnd type="none" w="med" len="med"/>
                    </a:lnT>
                    <a:lnB w="38100" cap="flat" cmpd="sng" algn="ctr">
                      <a:solidFill>
                        <a:srgbClr val="0000CC"/>
                      </a:solidFill>
                      <a:prstDash val="solid"/>
                      <a:round/>
                      <a:headEnd type="none" w="med" len="med"/>
                      <a:tailEnd type="none" w="med" len="med"/>
                    </a:lnB>
                  </a:tcPr>
                </a:tc>
              </a:tr>
              <a:tr h="518160">
                <a:tc>
                  <a:txBody>
                    <a:bodyPr/>
                    <a:lstStyle/>
                    <a:p>
                      <a:pPr algn="ctr"/>
                      <a:endParaRPr lang="zh-CN" altLang="en-US" sz="2800" b="1" dirty="0">
                        <a:solidFill>
                          <a:srgbClr val="0000CC"/>
                        </a:solidFill>
                      </a:endParaRPr>
                    </a:p>
                  </a:txBody>
                  <a:tcPr>
                    <a:lnL w="38100" cap="flat" cmpd="sng" algn="ctr">
                      <a:solidFill>
                        <a:srgbClr val="0000CC"/>
                      </a:solidFill>
                      <a:prstDash val="solid"/>
                      <a:round/>
                      <a:headEnd type="none" w="med" len="med"/>
                      <a:tailEnd type="none" w="med" len="med"/>
                    </a:lnL>
                    <a:lnR w="38100" cap="flat" cmpd="sng" algn="ctr">
                      <a:solidFill>
                        <a:srgbClr val="0000CC"/>
                      </a:solidFill>
                      <a:prstDash val="solid"/>
                      <a:round/>
                      <a:headEnd type="none" w="med" len="med"/>
                      <a:tailEnd type="none" w="med" len="med"/>
                    </a:lnR>
                    <a:lnT w="38100" cap="flat" cmpd="sng" algn="ctr">
                      <a:solidFill>
                        <a:srgbClr val="0000CC"/>
                      </a:solidFill>
                      <a:prstDash val="solid"/>
                      <a:round/>
                      <a:headEnd type="none" w="med" len="med"/>
                      <a:tailEnd type="none" w="med" len="med"/>
                    </a:lnT>
                    <a:lnB w="38100" cap="flat" cmpd="sng" algn="ctr">
                      <a:solidFill>
                        <a:srgbClr val="0000CC"/>
                      </a:solidFill>
                      <a:prstDash val="solid"/>
                      <a:round/>
                      <a:headEnd type="none" w="med" len="med"/>
                      <a:tailEnd type="none" w="med" len="med"/>
                    </a:lnB>
                  </a:tcPr>
                </a:tc>
              </a:tr>
              <a:tr h="518160">
                <a:tc>
                  <a:txBody>
                    <a:bodyPr/>
                    <a:lstStyle/>
                    <a:p>
                      <a:pPr algn="ctr"/>
                      <a:endParaRPr lang="zh-CN" altLang="en-US" sz="2800" b="1" dirty="0">
                        <a:solidFill>
                          <a:schemeClr val="tx1"/>
                        </a:solidFill>
                      </a:endParaRPr>
                    </a:p>
                  </a:txBody>
                  <a:tcPr>
                    <a:lnL w="38100" cap="flat" cmpd="sng" algn="ctr">
                      <a:solidFill>
                        <a:srgbClr val="0000CC"/>
                      </a:solidFill>
                      <a:prstDash val="solid"/>
                      <a:round/>
                      <a:headEnd type="none" w="med" len="med"/>
                      <a:tailEnd type="none" w="med" len="med"/>
                    </a:lnL>
                    <a:lnR w="38100" cap="flat" cmpd="sng" algn="ctr">
                      <a:solidFill>
                        <a:srgbClr val="0000CC"/>
                      </a:solidFill>
                      <a:prstDash val="solid"/>
                      <a:round/>
                      <a:headEnd type="none" w="med" len="med"/>
                      <a:tailEnd type="none" w="med" len="med"/>
                    </a:lnR>
                    <a:lnT w="38100" cap="flat" cmpd="sng" algn="ctr">
                      <a:solidFill>
                        <a:srgbClr val="0000CC"/>
                      </a:solidFill>
                      <a:prstDash val="solid"/>
                      <a:round/>
                      <a:headEnd type="none" w="med" len="med"/>
                      <a:tailEnd type="none" w="med" len="med"/>
                    </a:lnT>
                    <a:lnB w="38100" cap="flat" cmpd="sng" algn="ctr">
                      <a:solidFill>
                        <a:srgbClr val="0000CC"/>
                      </a:solidFill>
                      <a:prstDash val="solid"/>
                      <a:round/>
                      <a:headEnd type="none" w="med" len="med"/>
                      <a:tailEnd type="none" w="med" len="med"/>
                    </a:lnB>
                  </a:tcPr>
                </a:tc>
              </a:tr>
            </a:tbl>
          </a:graphicData>
        </a:graphic>
      </p:graphicFrame>
      <p:sp>
        <p:nvSpPr>
          <p:cNvPr id="15" name="TextBox 14"/>
          <p:cNvSpPr txBox="1"/>
          <p:nvPr/>
        </p:nvSpPr>
        <p:spPr>
          <a:xfrm>
            <a:off x="5381625" y="4572000"/>
            <a:ext cx="1571625" cy="1091565"/>
          </a:xfrm>
          <a:prstGeom prst="rect">
            <a:avLst/>
          </a:prstGeom>
          <a:noFill/>
        </p:spPr>
        <p:txBody>
          <a:bodyPr>
            <a:spAutoFit/>
          </a:bodyPr>
          <a:lstStyle/>
          <a:p>
            <a:pPr algn="ctr">
              <a:lnSpc>
                <a:spcPts val="3900"/>
              </a:lnSpc>
              <a:defRPr/>
            </a:pPr>
            <a:r>
              <a:rPr lang="en-US" altLang="zh-CN" sz="2800" b="1" dirty="0">
                <a:solidFill>
                  <a:srgbClr val="0000CC"/>
                </a:solidFill>
                <a:latin typeface="+mn-lt"/>
                <a:ea typeface="+mn-ea"/>
              </a:rPr>
              <a:t>10103</a:t>
            </a:r>
            <a:endParaRPr lang="en-US" altLang="zh-CN" sz="2800" b="1" dirty="0">
              <a:solidFill>
                <a:srgbClr val="0000CC"/>
              </a:solidFill>
              <a:latin typeface="+mn-lt"/>
              <a:ea typeface="+mn-ea"/>
            </a:endParaRPr>
          </a:p>
          <a:p>
            <a:pPr algn="ctr">
              <a:lnSpc>
                <a:spcPts val="3900"/>
              </a:lnSpc>
              <a:defRPr/>
            </a:pPr>
            <a:r>
              <a:rPr lang="en-US" altLang="zh-CN" sz="2800" b="1" dirty="0">
                <a:solidFill>
                  <a:srgbClr val="0000CC"/>
                </a:solidFill>
                <a:latin typeface="+mn-lt"/>
                <a:ea typeface="+mn-ea"/>
              </a:rPr>
              <a:t>90</a:t>
            </a:r>
            <a:endParaRPr lang="zh-CN" altLang="en-US" sz="2800" b="1" dirty="0">
              <a:solidFill>
                <a:srgbClr val="0000CC"/>
              </a:solidFill>
              <a:latin typeface="+mn-lt"/>
              <a:ea typeface="+mn-ea"/>
            </a:endParaRPr>
          </a:p>
        </p:txBody>
      </p:sp>
      <p:cxnSp>
        <p:nvCxnSpPr>
          <p:cNvPr id="17" name="直接连接符 16"/>
          <p:cNvCxnSpPr>
            <a:cxnSpLocks noChangeShapeType="1"/>
          </p:cNvCxnSpPr>
          <p:nvPr/>
        </p:nvCxnSpPr>
        <p:spPr bwMode="auto">
          <a:xfrm rot="5400000">
            <a:off x="9060656" y="4463257"/>
            <a:ext cx="785813" cy="0"/>
          </a:xfrm>
          <a:prstGeom prst="line">
            <a:avLst/>
          </a:prstGeom>
          <a:noFill/>
          <a:ln w="38100" algn="ctr">
            <a:solidFill>
              <a:srgbClr val="00B050"/>
            </a:solidFill>
            <a:miter lim="800000"/>
          </a:ln>
        </p:spPr>
      </p:cxnSp>
      <p:cxnSp>
        <p:nvCxnSpPr>
          <p:cNvPr id="98338" name="直接连接符 17"/>
          <p:cNvCxnSpPr>
            <a:cxnSpLocks noChangeShapeType="1"/>
          </p:cNvCxnSpPr>
          <p:nvPr/>
        </p:nvCxnSpPr>
        <p:spPr bwMode="auto">
          <a:xfrm rot="10800000">
            <a:off x="3952875" y="5857875"/>
            <a:ext cx="1071563" cy="0"/>
          </a:xfrm>
          <a:prstGeom prst="line">
            <a:avLst/>
          </a:prstGeom>
          <a:noFill/>
          <a:ln w="38100" algn="ctr">
            <a:solidFill>
              <a:srgbClr val="00B0F0"/>
            </a:solidFill>
            <a:miter lim="800000"/>
          </a:ln>
        </p:spPr>
      </p:cxnSp>
      <p:cxnSp>
        <p:nvCxnSpPr>
          <p:cNvPr id="98339" name="直接连接符 26"/>
          <p:cNvCxnSpPr>
            <a:cxnSpLocks noChangeShapeType="1"/>
          </p:cNvCxnSpPr>
          <p:nvPr/>
        </p:nvCxnSpPr>
        <p:spPr bwMode="auto">
          <a:xfrm rot="5400000">
            <a:off x="4595813" y="5429250"/>
            <a:ext cx="857250" cy="0"/>
          </a:xfrm>
          <a:prstGeom prst="line">
            <a:avLst/>
          </a:prstGeom>
          <a:noFill/>
          <a:ln w="38100" algn="ctr">
            <a:solidFill>
              <a:srgbClr val="00B0F0"/>
            </a:solidFill>
            <a:miter lim="800000"/>
          </a:ln>
        </p:spPr>
      </p:cxnSp>
      <p:cxnSp>
        <p:nvCxnSpPr>
          <p:cNvPr id="98340" name="直接箭头连接符 27"/>
          <p:cNvCxnSpPr>
            <a:cxnSpLocks noChangeShapeType="1"/>
          </p:cNvCxnSpPr>
          <p:nvPr/>
        </p:nvCxnSpPr>
        <p:spPr bwMode="auto">
          <a:xfrm>
            <a:off x="5024438" y="5000625"/>
            <a:ext cx="357187" cy="1588"/>
          </a:xfrm>
          <a:prstGeom prst="straightConnector1">
            <a:avLst/>
          </a:prstGeom>
          <a:noFill/>
          <a:ln w="38100" algn="ctr">
            <a:solidFill>
              <a:srgbClr val="00B0F0"/>
            </a:solidFill>
            <a:miter lim="800000"/>
            <a:tailEnd type="arrow" w="med" len="med"/>
          </a:ln>
        </p:spPr>
      </p:cxnSp>
      <p:graphicFrame>
        <p:nvGraphicFramePr>
          <p:cNvPr id="31" name="表格 30"/>
          <p:cNvGraphicFramePr>
            <a:graphicFrameLocks noGrp="1"/>
          </p:cNvGraphicFramePr>
          <p:nvPr/>
        </p:nvGraphicFramePr>
        <p:xfrm>
          <a:off x="7667625" y="4589463"/>
          <a:ext cx="1571625" cy="1554480"/>
        </p:xfrm>
        <a:graphic>
          <a:graphicData uri="http://schemas.openxmlformats.org/drawingml/2006/table">
            <a:tbl>
              <a:tblPr firstRow="1" bandRow="1">
                <a:tableStyleId>{5C22544A-7EE6-4342-B048-85BDC9FD1C3A}</a:tableStyleId>
              </a:tblPr>
              <a:tblGrid>
                <a:gridCol w="1571625"/>
              </a:tblGrid>
              <a:tr h="518160">
                <a:tc>
                  <a:txBody>
                    <a:bodyPr/>
                    <a:lstStyle/>
                    <a:p>
                      <a:pPr algn="ctr"/>
                      <a:endParaRPr lang="zh-CN" altLang="en-US" sz="2800" b="1" dirty="0">
                        <a:solidFill>
                          <a:srgbClr val="0000CC"/>
                        </a:solidFill>
                      </a:endParaRPr>
                    </a:p>
                  </a:txBody>
                  <a:tcPr>
                    <a:lnL w="38100" cap="flat" cmpd="sng" algn="ctr">
                      <a:solidFill>
                        <a:srgbClr val="0000CC"/>
                      </a:solidFill>
                      <a:prstDash val="solid"/>
                      <a:round/>
                      <a:headEnd type="none" w="med" len="med"/>
                      <a:tailEnd type="none" w="med" len="med"/>
                    </a:lnL>
                    <a:lnR w="38100" cap="flat" cmpd="sng" algn="ctr">
                      <a:solidFill>
                        <a:srgbClr val="0000CC"/>
                      </a:solidFill>
                      <a:prstDash val="solid"/>
                      <a:round/>
                      <a:headEnd type="none" w="med" len="med"/>
                      <a:tailEnd type="none" w="med" len="med"/>
                    </a:lnR>
                    <a:lnT w="38100" cap="flat" cmpd="sng" algn="ctr">
                      <a:solidFill>
                        <a:srgbClr val="0000CC"/>
                      </a:solidFill>
                      <a:prstDash val="solid"/>
                      <a:round/>
                      <a:headEnd type="none" w="med" len="med"/>
                      <a:tailEnd type="none" w="med" len="med"/>
                    </a:lnT>
                    <a:lnB w="38100" cap="flat" cmpd="sng" algn="ctr">
                      <a:solidFill>
                        <a:srgbClr val="0000CC"/>
                      </a:solidFill>
                      <a:prstDash val="solid"/>
                      <a:round/>
                      <a:headEnd type="none" w="med" len="med"/>
                      <a:tailEnd type="none" w="med" len="med"/>
                    </a:lnB>
                  </a:tcPr>
                </a:tc>
              </a:tr>
              <a:tr h="518160">
                <a:tc>
                  <a:txBody>
                    <a:bodyPr/>
                    <a:lstStyle/>
                    <a:p>
                      <a:pPr algn="ctr"/>
                      <a:endParaRPr lang="zh-CN" altLang="en-US" sz="2800" b="1" dirty="0">
                        <a:solidFill>
                          <a:srgbClr val="0000CC"/>
                        </a:solidFill>
                      </a:endParaRPr>
                    </a:p>
                  </a:txBody>
                  <a:tcPr>
                    <a:lnL w="38100" cap="flat" cmpd="sng" algn="ctr">
                      <a:solidFill>
                        <a:srgbClr val="0000CC"/>
                      </a:solidFill>
                      <a:prstDash val="solid"/>
                      <a:round/>
                      <a:headEnd type="none" w="med" len="med"/>
                      <a:tailEnd type="none" w="med" len="med"/>
                    </a:lnL>
                    <a:lnR w="38100" cap="flat" cmpd="sng" algn="ctr">
                      <a:solidFill>
                        <a:srgbClr val="0000CC"/>
                      </a:solidFill>
                      <a:prstDash val="solid"/>
                      <a:round/>
                      <a:headEnd type="none" w="med" len="med"/>
                      <a:tailEnd type="none" w="med" len="med"/>
                    </a:lnR>
                    <a:lnT w="38100" cap="flat" cmpd="sng" algn="ctr">
                      <a:solidFill>
                        <a:srgbClr val="0000CC"/>
                      </a:solidFill>
                      <a:prstDash val="solid"/>
                      <a:round/>
                      <a:headEnd type="none" w="med" len="med"/>
                      <a:tailEnd type="none" w="med" len="med"/>
                    </a:lnT>
                    <a:lnB w="38100" cap="flat" cmpd="sng" algn="ctr">
                      <a:solidFill>
                        <a:srgbClr val="0000CC"/>
                      </a:solidFill>
                      <a:prstDash val="solid"/>
                      <a:round/>
                      <a:headEnd type="none" w="med" len="med"/>
                      <a:tailEnd type="none" w="med" len="med"/>
                    </a:lnB>
                  </a:tcPr>
                </a:tc>
              </a:tr>
              <a:tr h="518160">
                <a:tc>
                  <a:txBody>
                    <a:bodyPr/>
                    <a:lstStyle/>
                    <a:p>
                      <a:pPr algn="ctr"/>
                      <a:endParaRPr lang="zh-CN" altLang="en-US" sz="2800" b="1" dirty="0">
                        <a:solidFill>
                          <a:schemeClr val="tx1"/>
                        </a:solidFill>
                      </a:endParaRPr>
                    </a:p>
                  </a:txBody>
                  <a:tcPr>
                    <a:lnL w="38100" cap="flat" cmpd="sng" algn="ctr">
                      <a:solidFill>
                        <a:srgbClr val="0000CC"/>
                      </a:solidFill>
                      <a:prstDash val="solid"/>
                      <a:round/>
                      <a:headEnd type="none" w="med" len="med"/>
                      <a:tailEnd type="none" w="med" len="med"/>
                    </a:lnL>
                    <a:lnR w="38100" cap="flat" cmpd="sng" algn="ctr">
                      <a:solidFill>
                        <a:srgbClr val="0000CC"/>
                      </a:solidFill>
                      <a:prstDash val="solid"/>
                      <a:round/>
                      <a:headEnd type="none" w="med" len="med"/>
                      <a:tailEnd type="none" w="med" len="med"/>
                    </a:lnR>
                    <a:lnT w="38100" cap="flat" cmpd="sng" algn="ctr">
                      <a:solidFill>
                        <a:srgbClr val="0000CC"/>
                      </a:solidFill>
                      <a:prstDash val="solid"/>
                      <a:round/>
                      <a:headEnd type="none" w="med" len="med"/>
                      <a:tailEnd type="none" w="med" len="med"/>
                    </a:lnT>
                    <a:lnB w="38100" cap="flat" cmpd="sng" algn="ctr">
                      <a:solidFill>
                        <a:srgbClr val="0000CC"/>
                      </a:solidFill>
                      <a:prstDash val="solid"/>
                      <a:round/>
                      <a:headEnd type="none" w="med" len="med"/>
                      <a:tailEnd type="none" w="med" len="med"/>
                    </a:lnB>
                  </a:tcPr>
                </a:tc>
              </a:tr>
            </a:tbl>
          </a:graphicData>
        </a:graphic>
      </p:graphicFrame>
      <p:sp>
        <p:nvSpPr>
          <p:cNvPr id="38" name="TextBox 37"/>
          <p:cNvSpPr txBox="1"/>
          <p:nvPr/>
        </p:nvSpPr>
        <p:spPr>
          <a:xfrm>
            <a:off x="7667625" y="4572000"/>
            <a:ext cx="1571625" cy="1091565"/>
          </a:xfrm>
          <a:prstGeom prst="rect">
            <a:avLst/>
          </a:prstGeom>
          <a:noFill/>
        </p:spPr>
        <p:txBody>
          <a:bodyPr>
            <a:spAutoFit/>
          </a:bodyPr>
          <a:lstStyle/>
          <a:p>
            <a:pPr algn="ctr">
              <a:lnSpc>
                <a:spcPts val="3900"/>
              </a:lnSpc>
              <a:defRPr/>
            </a:pPr>
            <a:r>
              <a:rPr lang="en-US" altLang="zh-CN" sz="2800" b="1" dirty="0">
                <a:solidFill>
                  <a:srgbClr val="0000CC"/>
                </a:solidFill>
                <a:latin typeface="+mn-lt"/>
                <a:ea typeface="+mn-ea"/>
              </a:rPr>
              <a:t>10107</a:t>
            </a:r>
            <a:endParaRPr lang="en-US" altLang="zh-CN" sz="2800" b="1" dirty="0">
              <a:solidFill>
                <a:srgbClr val="0000CC"/>
              </a:solidFill>
              <a:latin typeface="+mn-lt"/>
              <a:ea typeface="+mn-ea"/>
            </a:endParaRPr>
          </a:p>
          <a:p>
            <a:pPr algn="ctr">
              <a:lnSpc>
                <a:spcPts val="3900"/>
              </a:lnSpc>
              <a:defRPr/>
            </a:pPr>
            <a:r>
              <a:rPr lang="en-US" altLang="zh-CN" sz="2800" b="1" dirty="0">
                <a:solidFill>
                  <a:srgbClr val="0000CC"/>
                </a:solidFill>
                <a:latin typeface="+mn-lt"/>
                <a:ea typeface="+mn-ea"/>
              </a:rPr>
              <a:t>85</a:t>
            </a:r>
            <a:endParaRPr lang="zh-CN" altLang="en-US" sz="2800" b="1" dirty="0">
              <a:solidFill>
                <a:srgbClr val="0000CC"/>
              </a:solidFill>
              <a:latin typeface="+mn-lt"/>
              <a:ea typeface="+mn-ea"/>
            </a:endParaRPr>
          </a:p>
        </p:txBody>
      </p:sp>
      <p:cxnSp>
        <p:nvCxnSpPr>
          <p:cNvPr id="98352" name="直接连接符 33"/>
          <p:cNvCxnSpPr>
            <a:cxnSpLocks noChangeShapeType="1"/>
          </p:cNvCxnSpPr>
          <p:nvPr/>
        </p:nvCxnSpPr>
        <p:spPr bwMode="auto">
          <a:xfrm rot="10800000">
            <a:off x="6238875" y="5857875"/>
            <a:ext cx="1071563" cy="0"/>
          </a:xfrm>
          <a:prstGeom prst="line">
            <a:avLst/>
          </a:prstGeom>
          <a:noFill/>
          <a:ln w="38100" algn="ctr">
            <a:solidFill>
              <a:srgbClr val="00B0F0"/>
            </a:solidFill>
            <a:miter lim="800000"/>
          </a:ln>
        </p:spPr>
      </p:cxnSp>
      <p:cxnSp>
        <p:nvCxnSpPr>
          <p:cNvPr id="98353" name="直接连接符 34"/>
          <p:cNvCxnSpPr>
            <a:cxnSpLocks noChangeShapeType="1"/>
          </p:cNvCxnSpPr>
          <p:nvPr/>
        </p:nvCxnSpPr>
        <p:spPr bwMode="auto">
          <a:xfrm rot="5400000">
            <a:off x="6881813" y="5429250"/>
            <a:ext cx="857250" cy="0"/>
          </a:xfrm>
          <a:prstGeom prst="line">
            <a:avLst/>
          </a:prstGeom>
          <a:noFill/>
          <a:ln w="38100" algn="ctr">
            <a:solidFill>
              <a:srgbClr val="00B0F0"/>
            </a:solidFill>
            <a:miter lim="800000"/>
          </a:ln>
        </p:spPr>
      </p:cxnSp>
      <p:cxnSp>
        <p:nvCxnSpPr>
          <p:cNvPr id="98354" name="直接箭头连接符 35"/>
          <p:cNvCxnSpPr>
            <a:cxnSpLocks noChangeShapeType="1"/>
          </p:cNvCxnSpPr>
          <p:nvPr/>
        </p:nvCxnSpPr>
        <p:spPr bwMode="auto">
          <a:xfrm>
            <a:off x="7310438" y="5000625"/>
            <a:ext cx="357187" cy="1588"/>
          </a:xfrm>
          <a:prstGeom prst="straightConnector1">
            <a:avLst/>
          </a:prstGeom>
          <a:noFill/>
          <a:ln w="38100" algn="ctr">
            <a:solidFill>
              <a:srgbClr val="00B0F0"/>
            </a:solidFill>
            <a:miter lim="800000"/>
            <a:tailEnd type="arrow" w="med" len="med"/>
          </a:ln>
        </p:spPr>
      </p:cxnSp>
      <p:graphicFrame>
        <p:nvGraphicFramePr>
          <p:cNvPr id="39" name="表格 38"/>
          <p:cNvGraphicFramePr>
            <a:graphicFrameLocks noGrp="1"/>
          </p:cNvGraphicFramePr>
          <p:nvPr/>
        </p:nvGraphicFramePr>
        <p:xfrm>
          <a:off x="9882188" y="4572000"/>
          <a:ext cx="499745" cy="1554480"/>
        </p:xfrm>
        <a:graphic>
          <a:graphicData uri="http://schemas.openxmlformats.org/drawingml/2006/table">
            <a:tbl>
              <a:tblPr firstRow="1" bandRow="1">
                <a:tableStyleId>{5C22544A-7EE6-4342-B048-85BDC9FD1C3A}</a:tableStyleId>
              </a:tblPr>
              <a:tblGrid>
                <a:gridCol w="499745"/>
              </a:tblGrid>
              <a:tr h="518160">
                <a:tc>
                  <a:txBody>
                    <a:bodyPr/>
                    <a:lstStyle/>
                    <a:p>
                      <a:pPr algn="ctr"/>
                      <a:r>
                        <a:rPr lang="en-US" altLang="zh-CN" sz="2800" b="1" dirty="0" smtClean="0">
                          <a:solidFill>
                            <a:srgbClr val="0000CC"/>
                          </a:solidFill>
                        </a:rPr>
                        <a:t>0</a:t>
                      </a:r>
                      <a:endParaRPr lang="zh-CN" altLang="en-US" sz="2800" b="1" dirty="0">
                        <a:solidFill>
                          <a:srgbClr val="0000CC"/>
                        </a:solidFill>
                      </a:endParaRPr>
                    </a:p>
                  </a:txBody>
                  <a:tcPr>
                    <a:lnL w="38100" cap="flat" cmpd="sng" algn="ctr">
                      <a:solidFill>
                        <a:srgbClr val="0000CC"/>
                      </a:solidFill>
                      <a:prstDash val="solid"/>
                      <a:round/>
                      <a:headEnd type="none" w="med" len="med"/>
                      <a:tailEnd type="none" w="med" len="med"/>
                    </a:lnL>
                    <a:lnR w="38100" cap="flat" cmpd="sng" algn="ctr">
                      <a:solidFill>
                        <a:srgbClr val="0000CC"/>
                      </a:solidFill>
                      <a:prstDash val="solid"/>
                      <a:round/>
                      <a:headEnd type="none" w="med" len="med"/>
                      <a:tailEnd type="none" w="med" len="med"/>
                    </a:lnR>
                    <a:lnT w="38100" cap="flat" cmpd="sng" algn="ctr">
                      <a:solidFill>
                        <a:srgbClr val="0000CC"/>
                      </a:solidFill>
                      <a:prstDash val="solid"/>
                      <a:round/>
                      <a:headEnd type="none" w="med" len="med"/>
                      <a:tailEnd type="none" w="med" len="med"/>
                    </a:lnT>
                    <a:lnB w="38100" cap="flat" cmpd="sng" algn="ctr">
                      <a:solidFill>
                        <a:srgbClr val="0000CC"/>
                      </a:solidFill>
                      <a:prstDash val="solid"/>
                      <a:round/>
                      <a:headEnd type="none" w="med" len="med"/>
                      <a:tailEnd type="none" w="med" len="med"/>
                    </a:lnB>
                  </a:tcPr>
                </a:tc>
              </a:tr>
              <a:tr h="518160">
                <a:tc>
                  <a:txBody>
                    <a:bodyPr/>
                    <a:lstStyle/>
                    <a:p>
                      <a:pPr algn="ctr"/>
                      <a:r>
                        <a:rPr lang="en-US" altLang="zh-CN" sz="2800" b="1" dirty="0" smtClean="0">
                          <a:solidFill>
                            <a:srgbClr val="0000CC"/>
                          </a:solidFill>
                        </a:rPr>
                        <a:t>…</a:t>
                      </a:r>
                      <a:endParaRPr lang="zh-CN" altLang="en-US" sz="2800" b="1" dirty="0">
                        <a:solidFill>
                          <a:srgbClr val="0000CC"/>
                        </a:solidFill>
                      </a:endParaRPr>
                    </a:p>
                  </a:txBody>
                  <a:tcPr>
                    <a:lnL w="38100" cap="flat" cmpd="sng" algn="ctr">
                      <a:solidFill>
                        <a:srgbClr val="0000CC"/>
                      </a:solidFill>
                      <a:prstDash val="solid"/>
                      <a:round/>
                      <a:headEnd type="none" w="med" len="med"/>
                      <a:tailEnd type="none" w="med" len="med"/>
                    </a:lnL>
                    <a:lnR w="38100" cap="flat" cmpd="sng" algn="ctr">
                      <a:solidFill>
                        <a:srgbClr val="0000CC"/>
                      </a:solidFill>
                      <a:prstDash val="solid"/>
                      <a:round/>
                      <a:headEnd type="none" w="med" len="med"/>
                      <a:tailEnd type="none" w="med" len="med"/>
                    </a:lnR>
                    <a:lnT w="38100" cap="flat" cmpd="sng" algn="ctr">
                      <a:solidFill>
                        <a:srgbClr val="0000CC"/>
                      </a:solidFill>
                      <a:prstDash val="solid"/>
                      <a:round/>
                      <a:headEnd type="none" w="med" len="med"/>
                      <a:tailEnd type="none" w="med" len="med"/>
                    </a:lnT>
                    <a:lnB w="38100" cap="flat" cmpd="sng" algn="ctr">
                      <a:solidFill>
                        <a:srgbClr val="0000CC"/>
                      </a:solidFill>
                      <a:prstDash val="solid"/>
                      <a:round/>
                      <a:headEnd type="none" w="med" len="med"/>
                      <a:tailEnd type="none" w="med" len="med"/>
                    </a:lnB>
                  </a:tcPr>
                </a:tc>
              </a:tr>
              <a:tr h="518160">
                <a:tc>
                  <a:txBody>
                    <a:bodyPr/>
                    <a:lstStyle/>
                    <a:p>
                      <a:pPr algn="ctr"/>
                      <a:endParaRPr lang="zh-CN" altLang="en-US" sz="2800" b="1" dirty="0">
                        <a:solidFill>
                          <a:schemeClr val="tx1"/>
                        </a:solidFill>
                      </a:endParaRPr>
                    </a:p>
                  </a:txBody>
                  <a:tcPr>
                    <a:lnL w="38100" cap="flat" cmpd="sng" algn="ctr">
                      <a:solidFill>
                        <a:srgbClr val="0000CC"/>
                      </a:solidFill>
                      <a:prstDash val="solid"/>
                      <a:round/>
                      <a:headEnd type="none" w="med" len="med"/>
                      <a:tailEnd type="none" w="med" len="med"/>
                    </a:lnL>
                    <a:lnR w="38100" cap="flat" cmpd="sng" algn="ctr">
                      <a:solidFill>
                        <a:srgbClr val="0000CC"/>
                      </a:solidFill>
                      <a:prstDash val="solid"/>
                      <a:round/>
                      <a:headEnd type="none" w="med" len="med"/>
                      <a:tailEnd type="none" w="med" len="med"/>
                    </a:lnR>
                    <a:lnT w="38100" cap="flat" cmpd="sng" algn="ctr">
                      <a:solidFill>
                        <a:srgbClr val="0000CC"/>
                      </a:solidFill>
                      <a:prstDash val="solid"/>
                      <a:round/>
                      <a:headEnd type="none" w="med" len="med"/>
                      <a:tailEnd type="none" w="med" len="med"/>
                    </a:lnT>
                    <a:lnB w="38100" cap="flat" cmpd="sng" algn="ctr">
                      <a:solidFill>
                        <a:srgbClr val="0000CC"/>
                      </a:solidFill>
                      <a:prstDash val="solid"/>
                      <a:round/>
                      <a:headEnd type="none" w="med" len="med"/>
                      <a:tailEnd type="none" w="med" len="med"/>
                    </a:lnB>
                  </a:tcPr>
                </a:tc>
              </a:tr>
            </a:tbl>
          </a:graphicData>
        </a:graphic>
      </p:graphicFrame>
      <p:sp>
        <p:nvSpPr>
          <p:cNvPr id="26" name="TextBox 25"/>
          <p:cNvSpPr txBox="1"/>
          <p:nvPr/>
        </p:nvSpPr>
        <p:spPr>
          <a:xfrm>
            <a:off x="1809750" y="2500313"/>
            <a:ext cx="8643938" cy="953135"/>
          </a:xfrm>
          <a:prstGeom prst="rect">
            <a:avLst/>
          </a:prstGeom>
          <a:noFill/>
        </p:spPr>
        <p:txBody>
          <a:bodyPr>
            <a:spAutoFit/>
          </a:bodyPr>
          <a:lstStyle/>
          <a:p>
            <a:pPr>
              <a:defRPr/>
            </a:pPr>
            <a:r>
              <a:rPr lang="en-US" altLang="zh-CN" sz="2800" b="1" dirty="0">
                <a:solidFill>
                  <a:srgbClr val="00B050"/>
                </a:solidFill>
                <a:latin typeface="+mn-lt"/>
                <a:ea typeface="+mn-ea"/>
              </a:rPr>
              <a:t>p1=(</a:t>
            </a:r>
            <a:r>
              <a:rPr lang="en-US" altLang="zh-CN" sz="2800" b="1" dirty="0" err="1">
                <a:solidFill>
                  <a:srgbClr val="00B050"/>
                </a:solidFill>
                <a:latin typeface="+mn-lt"/>
                <a:ea typeface="+mn-ea"/>
              </a:rPr>
              <a:t>struct</a:t>
            </a:r>
            <a:r>
              <a:rPr lang="en-US" altLang="zh-CN" sz="2800" b="1" dirty="0">
                <a:solidFill>
                  <a:srgbClr val="00B050"/>
                </a:solidFill>
                <a:latin typeface="+mn-lt"/>
                <a:ea typeface="+mn-ea"/>
              </a:rPr>
              <a:t> Student*)</a:t>
            </a:r>
            <a:r>
              <a:rPr lang="en-US" altLang="zh-CN" sz="2800" b="1" dirty="0" err="1">
                <a:solidFill>
                  <a:srgbClr val="00B050"/>
                </a:solidFill>
                <a:latin typeface="+mn-lt"/>
                <a:ea typeface="+mn-ea"/>
              </a:rPr>
              <a:t>malloc</a:t>
            </a:r>
            <a:r>
              <a:rPr lang="en-US" altLang="zh-CN" sz="2800" b="1" dirty="0">
                <a:solidFill>
                  <a:srgbClr val="00B050"/>
                </a:solidFill>
                <a:latin typeface="+mn-lt"/>
                <a:ea typeface="+mn-ea"/>
              </a:rPr>
              <a:t>(LEN);</a:t>
            </a:r>
            <a:endParaRPr lang="en-US" altLang="zh-CN" sz="2800" b="1" dirty="0">
              <a:solidFill>
                <a:srgbClr val="00B050"/>
              </a:solidFill>
              <a:latin typeface="+mn-lt"/>
              <a:ea typeface="+mn-ea"/>
            </a:endParaRPr>
          </a:p>
          <a:p>
            <a:pPr>
              <a:defRPr/>
            </a:pPr>
            <a:r>
              <a:rPr lang="en-US" altLang="zh-CN" sz="2800" b="1" dirty="0" err="1">
                <a:solidFill>
                  <a:srgbClr val="00B050"/>
                </a:solidFill>
                <a:latin typeface="+mn-lt"/>
                <a:ea typeface="+mn-ea"/>
              </a:rPr>
              <a:t>scanf</a:t>
            </a:r>
            <a:r>
              <a:rPr lang="en-US" altLang="zh-CN" sz="2800" b="1" dirty="0">
                <a:solidFill>
                  <a:srgbClr val="00B050"/>
                </a:solidFill>
                <a:latin typeface="+mn-lt"/>
                <a:ea typeface="+mn-ea"/>
              </a:rPr>
              <a:t>("%ld,%f",&amp;p1-&gt;num,&amp;p1-&gt;score);</a:t>
            </a:r>
            <a:endParaRPr lang="zh-CN" altLang="en-US" sz="2800" b="1" dirty="0" err="1">
              <a:solidFill>
                <a:srgbClr val="00B050"/>
              </a:solidFill>
              <a:latin typeface="+mn-lt"/>
              <a:ea typeface="+mn-ea"/>
            </a:endParaRPr>
          </a:p>
        </p:txBody>
      </p:sp>
      <p:pic>
        <p:nvPicPr>
          <p:cNvPr id="98366" name="图片 26" descr="Untitled2.png">
            <a:hlinkClick r:id="rId1" action="ppaction://hlinksldjump"/>
          </p:cNvPr>
          <p:cNvPicPr>
            <a:picLocks noChangeAspect="1"/>
          </p:cNvPicPr>
          <p:nvPr/>
        </p:nvPicPr>
        <p:blipFill>
          <a:blip r:embed="rId2"/>
          <a:srcRect/>
          <a:stretch>
            <a:fillRect/>
          </a:stretch>
        </p:blipFill>
        <p:spPr bwMode="auto">
          <a:xfrm>
            <a:off x="9953625" y="6316663"/>
            <a:ext cx="469900" cy="469900"/>
          </a:xfrm>
          <a:prstGeom prst="rect">
            <a:avLst/>
          </a:prstGeom>
          <a:noFill/>
          <a:ln w="9525">
            <a:noFill/>
            <a:miter lim="800000"/>
            <a:headEnd/>
            <a:tailEnd/>
          </a:ln>
        </p:spPr>
      </p:pic>
    </p:spTree>
  </p:cSld>
  <p:clrMapOvr>
    <a:masterClrMapping/>
  </p:clrMapOvr>
  <p:transition spd="med">
    <p:blind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blinds(horizontal)">
                                      <p:cBhvr>
                                        <p:cTn id="7" dur="500"/>
                                        <p:tgtEl>
                                          <p:spTgt spid="29"/>
                                        </p:tgtEl>
                                      </p:cBhvr>
                                    </p:animEffect>
                                  </p:childTnLst>
                                </p:cTn>
                              </p:par>
                            </p:childTnLst>
                          </p:cTn>
                        </p:par>
                        <p:par>
                          <p:cTn id="8" fill="hold">
                            <p:stCondLst>
                              <p:cond delay="500"/>
                            </p:stCondLst>
                            <p:childTnLst>
                              <p:par>
                                <p:cTn id="9" presetID="12" presetClass="entr" presetSubtype="1" fill="hold" nodeType="after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slide(fromTop)">
                                      <p:cBhvr>
                                        <p:cTn id="11" dur="500"/>
                                        <p:tgtEl>
                                          <p:spTgt spid="17"/>
                                        </p:tgtEl>
                                      </p:cBhvr>
                                    </p:animEffect>
                                  </p:childTnLst>
                                </p:cTn>
                              </p:par>
                            </p:childTnLst>
                          </p:cTn>
                        </p:par>
                        <p:par>
                          <p:cTn id="12" fill="hold">
                            <p:stCondLst>
                              <p:cond delay="1000"/>
                            </p:stCondLst>
                            <p:childTnLst>
                              <p:par>
                                <p:cTn id="13" presetID="12" presetClass="entr" presetSubtype="8" fill="hold" nodeType="afterEffect">
                                  <p:stCondLst>
                                    <p:cond delay="0"/>
                                  </p:stCondLst>
                                  <p:childTnLst>
                                    <p:set>
                                      <p:cBhvr>
                                        <p:cTn id="14" dur="1" fill="hold">
                                          <p:stCondLst>
                                            <p:cond delay="0"/>
                                          </p:stCondLst>
                                        </p:cTn>
                                        <p:tgtEl>
                                          <p:spTgt spid="30"/>
                                        </p:tgtEl>
                                        <p:attrNameLst>
                                          <p:attrName>style.visibility</p:attrName>
                                        </p:attrNameLst>
                                      </p:cBhvr>
                                      <p:to>
                                        <p:strVal val="visible"/>
                                      </p:to>
                                    </p:set>
                                    <p:animEffect transition="in" filter="slide(fromLeft)">
                                      <p:cBhvr>
                                        <p:cTn id="15" dur="500"/>
                                        <p:tgtEl>
                                          <p:spTgt spid="30"/>
                                        </p:tgtEl>
                                      </p:cBhvr>
                                    </p:animEffect>
                                  </p:childTnLst>
                                </p:cTn>
                              </p:par>
                            </p:childTnLst>
                          </p:cTn>
                        </p:par>
                      </p:childTnLst>
                    </p:cTn>
                  </p:par>
                  <p:par>
                    <p:cTn id="16" fill="hold">
                      <p:stCondLst>
                        <p:cond delay="indefinite"/>
                      </p:stCondLst>
                      <p:childTnLst>
                        <p:par>
                          <p:cTn id="17" fill="hold">
                            <p:stCondLst>
                              <p:cond delay="0"/>
                            </p:stCondLst>
                            <p:childTnLst>
                              <p:par>
                                <p:cTn id="18" presetID="3" presetClass="entr" presetSubtype="10" fill="hold" grpId="0" nodeType="clickEffect">
                                  <p:stCondLst>
                                    <p:cond delay="0"/>
                                  </p:stCondLst>
                                  <p:childTnLst>
                                    <p:set>
                                      <p:cBhvr>
                                        <p:cTn id="19" dur="1" fill="hold">
                                          <p:stCondLst>
                                            <p:cond delay="0"/>
                                          </p:stCondLst>
                                        </p:cTn>
                                        <p:tgtEl>
                                          <p:spTgt spid="26"/>
                                        </p:tgtEl>
                                        <p:attrNameLst>
                                          <p:attrName>style.visibility</p:attrName>
                                        </p:attrNameLst>
                                      </p:cBhvr>
                                      <p:to>
                                        <p:strVal val="visible"/>
                                      </p:to>
                                    </p:set>
                                    <p:animEffect transition="in" filter="blinds(horizontal)">
                                      <p:cBhvr>
                                        <p:cTn id="20"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26" grpId="0"/>
    </p:bldLst>
  </p:timing>
</p:sld>
</file>

<file path=ppt/slides/slide9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123" name="Rectangle 3"/>
          <p:cNvSpPr>
            <a:spLocks noGrp="1" noChangeArrowheads="1"/>
          </p:cNvSpPr>
          <p:nvPr>
            <p:ph type="body" idx="1"/>
          </p:nvPr>
        </p:nvSpPr>
        <p:spPr>
          <a:xfrm>
            <a:off x="1666875" y="714375"/>
            <a:ext cx="8358188" cy="1928813"/>
          </a:xfrm>
        </p:spPr>
        <p:txBody>
          <a:bodyPr/>
          <a:lstStyle/>
          <a:p>
            <a:r>
              <a:rPr lang="zh-CN" altLang="zh-CN" smtClean="0"/>
              <a:t>解题思路：</a:t>
            </a:r>
            <a:endParaRPr lang="en-US" altLang="zh-CN" smtClean="0"/>
          </a:p>
          <a:p>
            <a:pPr lvl="1"/>
            <a:r>
              <a:rPr lang="zh-CN" altLang="zh-CN" smtClean="0"/>
              <a:t>输入的学号为</a:t>
            </a:r>
            <a:r>
              <a:rPr lang="en-US" altLang="zh-CN" smtClean="0"/>
              <a:t>0</a:t>
            </a:r>
            <a:r>
              <a:rPr lang="zh-CN" altLang="zh-CN" smtClean="0"/>
              <a:t>，表示建立链表的过程完成，该结点不应连接到链表中</a:t>
            </a:r>
            <a:endParaRPr lang="en-US" altLang="zh-CN" smtClean="0"/>
          </a:p>
        </p:txBody>
      </p:sp>
      <p:graphicFrame>
        <p:nvGraphicFramePr>
          <p:cNvPr id="8" name="表格 7"/>
          <p:cNvGraphicFramePr>
            <a:graphicFrameLocks noGrp="1"/>
          </p:cNvGraphicFramePr>
          <p:nvPr/>
        </p:nvGraphicFramePr>
        <p:xfrm>
          <a:off x="3095625" y="4589463"/>
          <a:ext cx="1642745" cy="1554480"/>
        </p:xfrm>
        <a:graphic>
          <a:graphicData uri="http://schemas.openxmlformats.org/drawingml/2006/table">
            <a:tbl>
              <a:tblPr firstRow="1" bandRow="1">
                <a:tableStyleId>{5C22544A-7EE6-4342-B048-85BDC9FD1C3A}</a:tableStyleId>
              </a:tblPr>
              <a:tblGrid>
                <a:gridCol w="1642745"/>
              </a:tblGrid>
              <a:tr h="518160">
                <a:tc>
                  <a:txBody>
                    <a:bodyPr/>
                    <a:lstStyle/>
                    <a:p>
                      <a:pPr algn="ctr"/>
                      <a:endParaRPr lang="zh-CN" altLang="en-US" sz="2800" b="1" dirty="0">
                        <a:solidFill>
                          <a:srgbClr val="0000CC"/>
                        </a:solidFill>
                      </a:endParaRPr>
                    </a:p>
                  </a:txBody>
                  <a:tcPr>
                    <a:lnL w="38100" cap="flat" cmpd="sng" algn="ctr">
                      <a:solidFill>
                        <a:srgbClr val="0000CC"/>
                      </a:solidFill>
                      <a:prstDash val="solid"/>
                      <a:round/>
                      <a:headEnd type="none" w="med" len="med"/>
                      <a:tailEnd type="none" w="med" len="med"/>
                    </a:lnL>
                    <a:lnR w="38100" cap="flat" cmpd="sng" algn="ctr">
                      <a:solidFill>
                        <a:srgbClr val="0000CC"/>
                      </a:solidFill>
                      <a:prstDash val="solid"/>
                      <a:round/>
                      <a:headEnd type="none" w="med" len="med"/>
                      <a:tailEnd type="none" w="med" len="med"/>
                    </a:lnR>
                    <a:lnT w="38100" cap="flat" cmpd="sng" algn="ctr">
                      <a:solidFill>
                        <a:srgbClr val="0000CC"/>
                      </a:solidFill>
                      <a:prstDash val="solid"/>
                      <a:round/>
                      <a:headEnd type="none" w="med" len="med"/>
                      <a:tailEnd type="none" w="med" len="med"/>
                    </a:lnT>
                    <a:lnB w="38100" cap="flat" cmpd="sng" algn="ctr">
                      <a:solidFill>
                        <a:srgbClr val="0000CC"/>
                      </a:solidFill>
                      <a:prstDash val="solid"/>
                      <a:round/>
                      <a:headEnd type="none" w="med" len="med"/>
                      <a:tailEnd type="none" w="med" len="med"/>
                    </a:lnB>
                  </a:tcPr>
                </a:tc>
              </a:tr>
              <a:tr h="518160">
                <a:tc>
                  <a:txBody>
                    <a:bodyPr/>
                    <a:lstStyle/>
                    <a:p>
                      <a:pPr algn="ctr"/>
                      <a:endParaRPr lang="zh-CN" altLang="en-US" sz="2800" b="1" dirty="0">
                        <a:solidFill>
                          <a:srgbClr val="0000CC"/>
                        </a:solidFill>
                      </a:endParaRPr>
                    </a:p>
                  </a:txBody>
                  <a:tcPr>
                    <a:lnL w="38100" cap="flat" cmpd="sng" algn="ctr">
                      <a:solidFill>
                        <a:srgbClr val="0000CC"/>
                      </a:solidFill>
                      <a:prstDash val="solid"/>
                      <a:round/>
                      <a:headEnd type="none" w="med" len="med"/>
                      <a:tailEnd type="none" w="med" len="med"/>
                    </a:lnL>
                    <a:lnR w="38100" cap="flat" cmpd="sng" algn="ctr">
                      <a:solidFill>
                        <a:srgbClr val="0000CC"/>
                      </a:solidFill>
                      <a:prstDash val="solid"/>
                      <a:round/>
                      <a:headEnd type="none" w="med" len="med"/>
                      <a:tailEnd type="none" w="med" len="med"/>
                    </a:lnR>
                    <a:lnT w="38100" cap="flat" cmpd="sng" algn="ctr">
                      <a:solidFill>
                        <a:srgbClr val="0000CC"/>
                      </a:solidFill>
                      <a:prstDash val="solid"/>
                      <a:round/>
                      <a:headEnd type="none" w="med" len="med"/>
                      <a:tailEnd type="none" w="med" len="med"/>
                    </a:lnT>
                    <a:lnB w="38100" cap="flat" cmpd="sng" algn="ctr">
                      <a:solidFill>
                        <a:srgbClr val="0000CC"/>
                      </a:solidFill>
                      <a:prstDash val="solid"/>
                      <a:round/>
                      <a:headEnd type="none" w="med" len="med"/>
                      <a:tailEnd type="none" w="med" len="med"/>
                    </a:lnB>
                  </a:tcPr>
                </a:tc>
              </a:tr>
              <a:tr h="518160">
                <a:tc>
                  <a:txBody>
                    <a:bodyPr/>
                    <a:lstStyle/>
                    <a:p>
                      <a:pPr algn="ctr"/>
                      <a:endParaRPr lang="zh-CN" altLang="en-US" sz="2800" b="1" dirty="0">
                        <a:solidFill>
                          <a:schemeClr val="tx1"/>
                        </a:solidFill>
                      </a:endParaRPr>
                    </a:p>
                  </a:txBody>
                  <a:tcPr>
                    <a:lnL w="38100" cap="flat" cmpd="sng" algn="ctr">
                      <a:solidFill>
                        <a:srgbClr val="0000CC"/>
                      </a:solidFill>
                      <a:prstDash val="solid"/>
                      <a:round/>
                      <a:headEnd type="none" w="med" len="med"/>
                      <a:tailEnd type="none" w="med" len="med"/>
                    </a:lnL>
                    <a:lnR w="38100" cap="flat" cmpd="sng" algn="ctr">
                      <a:solidFill>
                        <a:srgbClr val="0000CC"/>
                      </a:solidFill>
                      <a:prstDash val="solid"/>
                      <a:round/>
                      <a:headEnd type="none" w="med" len="med"/>
                      <a:tailEnd type="none" w="med" len="med"/>
                    </a:lnR>
                    <a:lnT w="38100" cap="flat" cmpd="sng" algn="ctr">
                      <a:solidFill>
                        <a:srgbClr val="0000CC"/>
                      </a:solidFill>
                      <a:prstDash val="solid"/>
                      <a:round/>
                      <a:headEnd type="none" w="med" len="med"/>
                      <a:tailEnd type="none" w="med" len="med"/>
                    </a:lnT>
                    <a:lnB w="38100" cap="flat" cmpd="sng" algn="ctr">
                      <a:solidFill>
                        <a:srgbClr val="0000CC"/>
                      </a:solidFill>
                      <a:prstDash val="solid"/>
                      <a:round/>
                      <a:headEnd type="none" w="med" len="med"/>
                      <a:tailEnd type="none" w="med" len="med"/>
                    </a:lnB>
                  </a:tcPr>
                </a:tc>
              </a:tr>
            </a:tbl>
          </a:graphicData>
        </a:graphic>
      </p:graphicFrame>
      <p:sp>
        <p:nvSpPr>
          <p:cNvPr id="20" name="TextBox 19"/>
          <p:cNvSpPr txBox="1"/>
          <p:nvPr/>
        </p:nvSpPr>
        <p:spPr>
          <a:xfrm>
            <a:off x="2309813" y="3857625"/>
            <a:ext cx="1214437" cy="521970"/>
          </a:xfrm>
          <a:prstGeom prst="rect">
            <a:avLst/>
          </a:prstGeom>
          <a:noFill/>
        </p:spPr>
        <p:txBody>
          <a:bodyPr>
            <a:spAutoFit/>
          </a:bodyPr>
          <a:lstStyle/>
          <a:p>
            <a:pPr>
              <a:defRPr/>
            </a:pPr>
            <a:r>
              <a:rPr lang="en-US" altLang="zh-CN" sz="2800" b="1" dirty="0">
                <a:solidFill>
                  <a:srgbClr val="C00000"/>
                </a:solidFill>
                <a:latin typeface="+mn-lt"/>
                <a:ea typeface="+mn-ea"/>
              </a:rPr>
              <a:t>head</a:t>
            </a:r>
            <a:endParaRPr lang="zh-CN" altLang="en-US" sz="2800" b="1" dirty="0">
              <a:solidFill>
                <a:srgbClr val="C00000"/>
              </a:solidFill>
              <a:latin typeface="+mn-lt"/>
              <a:ea typeface="+mn-ea"/>
            </a:endParaRPr>
          </a:p>
        </p:txBody>
      </p:sp>
      <p:cxnSp>
        <p:nvCxnSpPr>
          <p:cNvPr id="99342" name="直接箭头连接符 20"/>
          <p:cNvCxnSpPr>
            <a:cxnSpLocks noChangeShapeType="1"/>
          </p:cNvCxnSpPr>
          <p:nvPr/>
        </p:nvCxnSpPr>
        <p:spPr bwMode="auto">
          <a:xfrm>
            <a:off x="2309813" y="4643438"/>
            <a:ext cx="785812" cy="1587"/>
          </a:xfrm>
          <a:prstGeom prst="straightConnector1">
            <a:avLst/>
          </a:prstGeom>
          <a:noFill/>
          <a:ln w="38100" algn="ctr">
            <a:solidFill>
              <a:srgbClr val="C00000"/>
            </a:solidFill>
            <a:miter lim="800000"/>
            <a:tailEnd type="arrow" w="med" len="med"/>
          </a:ln>
        </p:spPr>
      </p:cxnSp>
      <p:sp>
        <p:nvSpPr>
          <p:cNvPr id="29" name="TextBox 28"/>
          <p:cNvSpPr txBox="1"/>
          <p:nvPr/>
        </p:nvSpPr>
        <p:spPr>
          <a:xfrm>
            <a:off x="8739188" y="3929063"/>
            <a:ext cx="785812" cy="521970"/>
          </a:xfrm>
          <a:prstGeom prst="rect">
            <a:avLst/>
          </a:prstGeom>
          <a:noFill/>
        </p:spPr>
        <p:txBody>
          <a:bodyPr>
            <a:spAutoFit/>
          </a:bodyPr>
          <a:lstStyle/>
          <a:p>
            <a:pPr>
              <a:defRPr/>
            </a:pPr>
            <a:r>
              <a:rPr lang="en-US" altLang="zh-CN" sz="2800" b="1" dirty="0">
                <a:solidFill>
                  <a:srgbClr val="00B050"/>
                </a:solidFill>
                <a:latin typeface="+mn-lt"/>
                <a:ea typeface="+mn-ea"/>
              </a:rPr>
              <a:t>p1</a:t>
            </a:r>
            <a:endParaRPr lang="zh-CN" altLang="en-US" sz="2800" b="1" dirty="0">
              <a:solidFill>
                <a:srgbClr val="00B050"/>
              </a:solidFill>
              <a:latin typeface="+mn-lt"/>
              <a:ea typeface="+mn-ea"/>
            </a:endParaRPr>
          </a:p>
        </p:txBody>
      </p:sp>
      <p:cxnSp>
        <p:nvCxnSpPr>
          <p:cNvPr id="99344" name="直接箭头连接符 29"/>
          <p:cNvCxnSpPr>
            <a:cxnSpLocks noChangeShapeType="1"/>
          </p:cNvCxnSpPr>
          <p:nvPr/>
        </p:nvCxnSpPr>
        <p:spPr bwMode="auto">
          <a:xfrm>
            <a:off x="9453563" y="4856163"/>
            <a:ext cx="428625" cy="1587"/>
          </a:xfrm>
          <a:prstGeom prst="straightConnector1">
            <a:avLst/>
          </a:prstGeom>
          <a:noFill/>
          <a:ln w="38100" algn="ctr">
            <a:solidFill>
              <a:srgbClr val="00B050"/>
            </a:solidFill>
            <a:miter lim="800000"/>
            <a:tailEnd type="arrow" w="med" len="med"/>
          </a:ln>
        </p:spPr>
      </p:cxnSp>
      <p:sp>
        <p:nvSpPr>
          <p:cNvPr id="24" name="TextBox 23"/>
          <p:cNvSpPr txBox="1"/>
          <p:nvPr/>
        </p:nvSpPr>
        <p:spPr>
          <a:xfrm>
            <a:off x="7381875" y="3857625"/>
            <a:ext cx="785813" cy="521970"/>
          </a:xfrm>
          <a:prstGeom prst="rect">
            <a:avLst/>
          </a:prstGeom>
          <a:noFill/>
        </p:spPr>
        <p:txBody>
          <a:bodyPr>
            <a:spAutoFit/>
          </a:bodyPr>
          <a:lstStyle/>
          <a:p>
            <a:pPr>
              <a:defRPr/>
            </a:pPr>
            <a:r>
              <a:rPr lang="en-US" altLang="zh-CN" sz="2800" b="1" dirty="0">
                <a:solidFill>
                  <a:srgbClr val="00B0F0"/>
                </a:solidFill>
                <a:latin typeface="+mn-lt"/>
                <a:ea typeface="+mn-ea"/>
              </a:rPr>
              <a:t>p2</a:t>
            </a:r>
            <a:endParaRPr lang="zh-CN" altLang="en-US" sz="2800" b="1" dirty="0">
              <a:solidFill>
                <a:srgbClr val="00B0F0"/>
              </a:solidFill>
              <a:latin typeface="+mn-lt"/>
              <a:ea typeface="+mn-ea"/>
            </a:endParaRPr>
          </a:p>
        </p:txBody>
      </p:sp>
      <p:cxnSp>
        <p:nvCxnSpPr>
          <p:cNvPr id="99346" name="直接箭头连接符 24"/>
          <p:cNvCxnSpPr>
            <a:cxnSpLocks noChangeShapeType="1"/>
          </p:cNvCxnSpPr>
          <p:nvPr/>
        </p:nvCxnSpPr>
        <p:spPr bwMode="auto">
          <a:xfrm>
            <a:off x="7381875" y="4714875"/>
            <a:ext cx="285750" cy="1588"/>
          </a:xfrm>
          <a:prstGeom prst="straightConnector1">
            <a:avLst/>
          </a:prstGeom>
          <a:noFill/>
          <a:ln w="38100" algn="ctr">
            <a:solidFill>
              <a:srgbClr val="00B0F0"/>
            </a:solidFill>
            <a:miter lim="800000"/>
            <a:tailEnd type="arrow" w="med" len="med"/>
          </a:ln>
        </p:spPr>
      </p:cxnSp>
      <p:sp>
        <p:nvSpPr>
          <p:cNvPr id="22" name="TextBox 21"/>
          <p:cNvSpPr txBox="1"/>
          <p:nvPr/>
        </p:nvSpPr>
        <p:spPr>
          <a:xfrm>
            <a:off x="3167063" y="4572000"/>
            <a:ext cx="1571625" cy="1091565"/>
          </a:xfrm>
          <a:prstGeom prst="rect">
            <a:avLst/>
          </a:prstGeom>
          <a:noFill/>
        </p:spPr>
        <p:txBody>
          <a:bodyPr>
            <a:spAutoFit/>
          </a:bodyPr>
          <a:lstStyle/>
          <a:p>
            <a:pPr algn="ctr">
              <a:lnSpc>
                <a:spcPts val="3900"/>
              </a:lnSpc>
              <a:defRPr/>
            </a:pPr>
            <a:r>
              <a:rPr lang="en-US" altLang="zh-CN" sz="2800" b="1" dirty="0">
                <a:solidFill>
                  <a:srgbClr val="0000CC"/>
                </a:solidFill>
                <a:latin typeface="+mn-lt"/>
                <a:ea typeface="+mn-ea"/>
              </a:rPr>
              <a:t>10101</a:t>
            </a:r>
            <a:endParaRPr lang="en-US" altLang="zh-CN" sz="2800" b="1" dirty="0">
              <a:solidFill>
                <a:srgbClr val="0000CC"/>
              </a:solidFill>
              <a:latin typeface="+mn-lt"/>
              <a:ea typeface="+mn-ea"/>
            </a:endParaRPr>
          </a:p>
          <a:p>
            <a:pPr algn="ctr">
              <a:lnSpc>
                <a:spcPts val="3900"/>
              </a:lnSpc>
              <a:defRPr/>
            </a:pPr>
            <a:r>
              <a:rPr lang="en-US" altLang="zh-CN" sz="2800" b="1" dirty="0">
                <a:solidFill>
                  <a:srgbClr val="0000CC"/>
                </a:solidFill>
                <a:latin typeface="+mn-lt"/>
                <a:ea typeface="+mn-ea"/>
              </a:rPr>
              <a:t>88.5</a:t>
            </a:r>
            <a:endParaRPr lang="zh-CN" altLang="en-US" sz="2800" b="1" dirty="0">
              <a:solidFill>
                <a:srgbClr val="0000CC"/>
              </a:solidFill>
              <a:latin typeface="+mn-lt"/>
              <a:ea typeface="+mn-ea"/>
            </a:endParaRPr>
          </a:p>
        </p:txBody>
      </p:sp>
      <p:cxnSp>
        <p:nvCxnSpPr>
          <p:cNvPr id="99348" name="直接连接符 31"/>
          <p:cNvCxnSpPr>
            <a:cxnSpLocks noChangeShapeType="1"/>
          </p:cNvCxnSpPr>
          <p:nvPr/>
        </p:nvCxnSpPr>
        <p:spPr bwMode="auto">
          <a:xfrm rot="5400000">
            <a:off x="7060406" y="4393407"/>
            <a:ext cx="642937" cy="0"/>
          </a:xfrm>
          <a:prstGeom prst="line">
            <a:avLst/>
          </a:prstGeom>
          <a:noFill/>
          <a:ln w="38100" algn="ctr">
            <a:solidFill>
              <a:srgbClr val="00B0F0"/>
            </a:solidFill>
            <a:miter lim="800000"/>
          </a:ln>
        </p:spPr>
      </p:cxnSp>
      <p:cxnSp>
        <p:nvCxnSpPr>
          <p:cNvPr id="99349" name="直接连接符 32"/>
          <p:cNvCxnSpPr>
            <a:cxnSpLocks noChangeShapeType="1"/>
          </p:cNvCxnSpPr>
          <p:nvPr/>
        </p:nvCxnSpPr>
        <p:spPr bwMode="auto">
          <a:xfrm rot="5400000">
            <a:off x="1916906" y="4250532"/>
            <a:ext cx="785813" cy="0"/>
          </a:xfrm>
          <a:prstGeom prst="line">
            <a:avLst/>
          </a:prstGeom>
          <a:noFill/>
          <a:ln w="38100" algn="ctr">
            <a:solidFill>
              <a:srgbClr val="C00000"/>
            </a:solidFill>
            <a:miter lim="800000"/>
          </a:ln>
        </p:spPr>
      </p:cxnSp>
      <p:graphicFrame>
        <p:nvGraphicFramePr>
          <p:cNvPr id="14" name="表格 13"/>
          <p:cNvGraphicFramePr>
            <a:graphicFrameLocks noGrp="1"/>
          </p:cNvGraphicFramePr>
          <p:nvPr/>
        </p:nvGraphicFramePr>
        <p:xfrm>
          <a:off x="5381625" y="4589463"/>
          <a:ext cx="1642745" cy="1554480"/>
        </p:xfrm>
        <a:graphic>
          <a:graphicData uri="http://schemas.openxmlformats.org/drawingml/2006/table">
            <a:tbl>
              <a:tblPr firstRow="1" bandRow="1">
                <a:tableStyleId>{5C22544A-7EE6-4342-B048-85BDC9FD1C3A}</a:tableStyleId>
              </a:tblPr>
              <a:tblGrid>
                <a:gridCol w="1642745"/>
              </a:tblGrid>
              <a:tr h="518160">
                <a:tc>
                  <a:txBody>
                    <a:bodyPr/>
                    <a:lstStyle/>
                    <a:p>
                      <a:pPr algn="ctr"/>
                      <a:endParaRPr lang="zh-CN" altLang="en-US" sz="2800" b="1" dirty="0">
                        <a:solidFill>
                          <a:srgbClr val="0000CC"/>
                        </a:solidFill>
                      </a:endParaRPr>
                    </a:p>
                  </a:txBody>
                  <a:tcPr>
                    <a:lnL w="38100" cap="flat" cmpd="sng" algn="ctr">
                      <a:solidFill>
                        <a:srgbClr val="0000CC"/>
                      </a:solidFill>
                      <a:prstDash val="solid"/>
                      <a:round/>
                      <a:headEnd type="none" w="med" len="med"/>
                      <a:tailEnd type="none" w="med" len="med"/>
                    </a:lnL>
                    <a:lnR w="38100" cap="flat" cmpd="sng" algn="ctr">
                      <a:solidFill>
                        <a:srgbClr val="0000CC"/>
                      </a:solidFill>
                      <a:prstDash val="solid"/>
                      <a:round/>
                      <a:headEnd type="none" w="med" len="med"/>
                      <a:tailEnd type="none" w="med" len="med"/>
                    </a:lnR>
                    <a:lnT w="38100" cap="flat" cmpd="sng" algn="ctr">
                      <a:solidFill>
                        <a:srgbClr val="0000CC"/>
                      </a:solidFill>
                      <a:prstDash val="solid"/>
                      <a:round/>
                      <a:headEnd type="none" w="med" len="med"/>
                      <a:tailEnd type="none" w="med" len="med"/>
                    </a:lnT>
                    <a:lnB w="38100" cap="flat" cmpd="sng" algn="ctr">
                      <a:solidFill>
                        <a:srgbClr val="0000CC"/>
                      </a:solidFill>
                      <a:prstDash val="solid"/>
                      <a:round/>
                      <a:headEnd type="none" w="med" len="med"/>
                      <a:tailEnd type="none" w="med" len="med"/>
                    </a:lnB>
                  </a:tcPr>
                </a:tc>
              </a:tr>
              <a:tr h="518160">
                <a:tc>
                  <a:txBody>
                    <a:bodyPr/>
                    <a:lstStyle/>
                    <a:p>
                      <a:pPr algn="ctr"/>
                      <a:endParaRPr lang="zh-CN" altLang="en-US" sz="2800" b="1" dirty="0">
                        <a:solidFill>
                          <a:srgbClr val="0000CC"/>
                        </a:solidFill>
                      </a:endParaRPr>
                    </a:p>
                  </a:txBody>
                  <a:tcPr>
                    <a:lnL w="38100" cap="flat" cmpd="sng" algn="ctr">
                      <a:solidFill>
                        <a:srgbClr val="0000CC"/>
                      </a:solidFill>
                      <a:prstDash val="solid"/>
                      <a:round/>
                      <a:headEnd type="none" w="med" len="med"/>
                      <a:tailEnd type="none" w="med" len="med"/>
                    </a:lnL>
                    <a:lnR w="38100" cap="flat" cmpd="sng" algn="ctr">
                      <a:solidFill>
                        <a:srgbClr val="0000CC"/>
                      </a:solidFill>
                      <a:prstDash val="solid"/>
                      <a:round/>
                      <a:headEnd type="none" w="med" len="med"/>
                      <a:tailEnd type="none" w="med" len="med"/>
                    </a:lnR>
                    <a:lnT w="38100" cap="flat" cmpd="sng" algn="ctr">
                      <a:solidFill>
                        <a:srgbClr val="0000CC"/>
                      </a:solidFill>
                      <a:prstDash val="solid"/>
                      <a:round/>
                      <a:headEnd type="none" w="med" len="med"/>
                      <a:tailEnd type="none" w="med" len="med"/>
                    </a:lnT>
                    <a:lnB w="38100" cap="flat" cmpd="sng" algn="ctr">
                      <a:solidFill>
                        <a:srgbClr val="0000CC"/>
                      </a:solidFill>
                      <a:prstDash val="solid"/>
                      <a:round/>
                      <a:headEnd type="none" w="med" len="med"/>
                      <a:tailEnd type="none" w="med" len="med"/>
                    </a:lnB>
                  </a:tcPr>
                </a:tc>
              </a:tr>
              <a:tr h="518160">
                <a:tc>
                  <a:txBody>
                    <a:bodyPr/>
                    <a:lstStyle/>
                    <a:p>
                      <a:pPr algn="ctr"/>
                      <a:endParaRPr lang="zh-CN" altLang="en-US" sz="2800" b="1" dirty="0">
                        <a:solidFill>
                          <a:schemeClr val="tx1"/>
                        </a:solidFill>
                      </a:endParaRPr>
                    </a:p>
                  </a:txBody>
                  <a:tcPr>
                    <a:lnL w="38100" cap="flat" cmpd="sng" algn="ctr">
                      <a:solidFill>
                        <a:srgbClr val="0000CC"/>
                      </a:solidFill>
                      <a:prstDash val="solid"/>
                      <a:round/>
                      <a:headEnd type="none" w="med" len="med"/>
                      <a:tailEnd type="none" w="med" len="med"/>
                    </a:lnL>
                    <a:lnR w="38100" cap="flat" cmpd="sng" algn="ctr">
                      <a:solidFill>
                        <a:srgbClr val="0000CC"/>
                      </a:solidFill>
                      <a:prstDash val="solid"/>
                      <a:round/>
                      <a:headEnd type="none" w="med" len="med"/>
                      <a:tailEnd type="none" w="med" len="med"/>
                    </a:lnR>
                    <a:lnT w="38100" cap="flat" cmpd="sng" algn="ctr">
                      <a:solidFill>
                        <a:srgbClr val="0000CC"/>
                      </a:solidFill>
                      <a:prstDash val="solid"/>
                      <a:round/>
                      <a:headEnd type="none" w="med" len="med"/>
                      <a:tailEnd type="none" w="med" len="med"/>
                    </a:lnT>
                    <a:lnB w="38100" cap="flat" cmpd="sng" algn="ctr">
                      <a:solidFill>
                        <a:srgbClr val="0000CC"/>
                      </a:solidFill>
                      <a:prstDash val="solid"/>
                      <a:round/>
                      <a:headEnd type="none" w="med" len="med"/>
                      <a:tailEnd type="none" w="med" len="med"/>
                    </a:lnB>
                  </a:tcPr>
                </a:tc>
              </a:tr>
            </a:tbl>
          </a:graphicData>
        </a:graphic>
      </p:graphicFrame>
      <p:sp>
        <p:nvSpPr>
          <p:cNvPr id="15" name="TextBox 14"/>
          <p:cNvSpPr txBox="1"/>
          <p:nvPr/>
        </p:nvSpPr>
        <p:spPr>
          <a:xfrm>
            <a:off x="5381625" y="4572000"/>
            <a:ext cx="1571625" cy="1091565"/>
          </a:xfrm>
          <a:prstGeom prst="rect">
            <a:avLst/>
          </a:prstGeom>
          <a:noFill/>
        </p:spPr>
        <p:txBody>
          <a:bodyPr>
            <a:spAutoFit/>
          </a:bodyPr>
          <a:lstStyle/>
          <a:p>
            <a:pPr algn="ctr">
              <a:lnSpc>
                <a:spcPts val="3900"/>
              </a:lnSpc>
              <a:defRPr/>
            </a:pPr>
            <a:r>
              <a:rPr lang="en-US" altLang="zh-CN" sz="2800" b="1" dirty="0">
                <a:solidFill>
                  <a:srgbClr val="0000CC"/>
                </a:solidFill>
                <a:latin typeface="+mn-lt"/>
                <a:ea typeface="+mn-ea"/>
              </a:rPr>
              <a:t>10103</a:t>
            </a:r>
            <a:endParaRPr lang="en-US" altLang="zh-CN" sz="2800" b="1" dirty="0">
              <a:solidFill>
                <a:srgbClr val="0000CC"/>
              </a:solidFill>
              <a:latin typeface="+mn-lt"/>
              <a:ea typeface="+mn-ea"/>
            </a:endParaRPr>
          </a:p>
          <a:p>
            <a:pPr algn="ctr">
              <a:lnSpc>
                <a:spcPts val="3900"/>
              </a:lnSpc>
              <a:defRPr/>
            </a:pPr>
            <a:r>
              <a:rPr lang="en-US" altLang="zh-CN" sz="2800" b="1" dirty="0">
                <a:solidFill>
                  <a:srgbClr val="0000CC"/>
                </a:solidFill>
                <a:latin typeface="+mn-lt"/>
                <a:ea typeface="+mn-ea"/>
              </a:rPr>
              <a:t>90</a:t>
            </a:r>
            <a:endParaRPr lang="zh-CN" altLang="en-US" sz="2800" b="1" dirty="0">
              <a:solidFill>
                <a:srgbClr val="0000CC"/>
              </a:solidFill>
              <a:latin typeface="+mn-lt"/>
              <a:ea typeface="+mn-ea"/>
            </a:endParaRPr>
          </a:p>
        </p:txBody>
      </p:sp>
      <p:cxnSp>
        <p:nvCxnSpPr>
          <p:cNvPr id="99361" name="直接连接符 16"/>
          <p:cNvCxnSpPr>
            <a:cxnSpLocks noChangeShapeType="1"/>
          </p:cNvCxnSpPr>
          <p:nvPr/>
        </p:nvCxnSpPr>
        <p:spPr bwMode="auto">
          <a:xfrm rot="5400000">
            <a:off x="9060656" y="4463257"/>
            <a:ext cx="785813" cy="0"/>
          </a:xfrm>
          <a:prstGeom prst="line">
            <a:avLst/>
          </a:prstGeom>
          <a:noFill/>
          <a:ln w="38100" algn="ctr">
            <a:solidFill>
              <a:srgbClr val="00B050"/>
            </a:solidFill>
            <a:miter lim="800000"/>
          </a:ln>
        </p:spPr>
      </p:cxnSp>
      <p:cxnSp>
        <p:nvCxnSpPr>
          <p:cNvPr id="99362" name="直接连接符 17"/>
          <p:cNvCxnSpPr>
            <a:cxnSpLocks noChangeShapeType="1"/>
          </p:cNvCxnSpPr>
          <p:nvPr/>
        </p:nvCxnSpPr>
        <p:spPr bwMode="auto">
          <a:xfrm rot="10800000">
            <a:off x="3952875" y="5857875"/>
            <a:ext cx="1071563" cy="0"/>
          </a:xfrm>
          <a:prstGeom prst="line">
            <a:avLst/>
          </a:prstGeom>
          <a:noFill/>
          <a:ln w="38100" algn="ctr">
            <a:solidFill>
              <a:srgbClr val="00B0F0"/>
            </a:solidFill>
            <a:miter lim="800000"/>
          </a:ln>
        </p:spPr>
      </p:cxnSp>
      <p:cxnSp>
        <p:nvCxnSpPr>
          <p:cNvPr id="99363" name="直接连接符 26"/>
          <p:cNvCxnSpPr>
            <a:cxnSpLocks noChangeShapeType="1"/>
          </p:cNvCxnSpPr>
          <p:nvPr/>
        </p:nvCxnSpPr>
        <p:spPr bwMode="auto">
          <a:xfrm rot="5400000">
            <a:off x="4595813" y="5429250"/>
            <a:ext cx="857250" cy="0"/>
          </a:xfrm>
          <a:prstGeom prst="line">
            <a:avLst/>
          </a:prstGeom>
          <a:noFill/>
          <a:ln w="38100" algn="ctr">
            <a:solidFill>
              <a:srgbClr val="00B0F0"/>
            </a:solidFill>
            <a:miter lim="800000"/>
          </a:ln>
        </p:spPr>
      </p:cxnSp>
      <p:cxnSp>
        <p:nvCxnSpPr>
          <p:cNvPr id="99364" name="直接箭头连接符 27"/>
          <p:cNvCxnSpPr>
            <a:cxnSpLocks noChangeShapeType="1"/>
          </p:cNvCxnSpPr>
          <p:nvPr/>
        </p:nvCxnSpPr>
        <p:spPr bwMode="auto">
          <a:xfrm>
            <a:off x="5024438" y="5000625"/>
            <a:ext cx="357187" cy="1588"/>
          </a:xfrm>
          <a:prstGeom prst="straightConnector1">
            <a:avLst/>
          </a:prstGeom>
          <a:noFill/>
          <a:ln w="38100" algn="ctr">
            <a:solidFill>
              <a:srgbClr val="00B0F0"/>
            </a:solidFill>
            <a:miter lim="800000"/>
            <a:tailEnd type="arrow" w="med" len="med"/>
          </a:ln>
        </p:spPr>
      </p:cxnSp>
      <p:graphicFrame>
        <p:nvGraphicFramePr>
          <p:cNvPr id="31" name="表格 30"/>
          <p:cNvGraphicFramePr>
            <a:graphicFrameLocks noGrp="1"/>
          </p:cNvGraphicFramePr>
          <p:nvPr/>
        </p:nvGraphicFramePr>
        <p:xfrm>
          <a:off x="7667625" y="4589463"/>
          <a:ext cx="1571625" cy="1554480"/>
        </p:xfrm>
        <a:graphic>
          <a:graphicData uri="http://schemas.openxmlformats.org/drawingml/2006/table">
            <a:tbl>
              <a:tblPr firstRow="1" bandRow="1">
                <a:tableStyleId>{5C22544A-7EE6-4342-B048-85BDC9FD1C3A}</a:tableStyleId>
              </a:tblPr>
              <a:tblGrid>
                <a:gridCol w="1571625"/>
              </a:tblGrid>
              <a:tr h="518160">
                <a:tc>
                  <a:txBody>
                    <a:bodyPr/>
                    <a:lstStyle/>
                    <a:p>
                      <a:pPr algn="ctr"/>
                      <a:endParaRPr lang="zh-CN" altLang="en-US" sz="2800" b="1" dirty="0">
                        <a:solidFill>
                          <a:srgbClr val="0000CC"/>
                        </a:solidFill>
                      </a:endParaRPr>
                    </a:p>
                  </a:txBody>
                  <a:tcPr>
                    <a:lnL w="38100" cap="flat" cmpd="sng" algn="ctr">
                      <a:solidFill>
                        <a:srgbClr val="0000CC"/>
                      </a:solidFill>
                      <a:prstDash val="solid"/>
                      <a:round/>
                      <a:headEnd type="none" w="med" len="med"/>
                      <a:tailEnd type="none" w="med" len="med"/>
                    </a:lnL>
                    <a:lnR w="38100" cap="flat" cmpd="sng" algn="ctr">
                      <a:solidFill>
                        <a:srgbClr val="0000CC"/>
                      </a:solidFill>
                      <a:prstDash val="solid"/>
                      <a:round/>
                      <a:headEnd type="none" w="med" len="med"/>
                      <a:tailEnd type="none" w="med" len="med"/>
                    </a:lnR>
                    <a:lnT w="38100" cap="flat" cmpd="sng" algn="ctr">
                      <a:solidFill>
                        <a:srgbClr val="0000CC"/>
                      </a:solidFill>
                      <a:prstDash val="solid"/>
                      <a:round/>
                      <a:headEnd type="none" w="med" len="med"/>
                      <a:tailEnd type="none" w="med" len="med"/>
                    </a:lnT>
                    <a:lnB w="38100" cap="flat" cmpd="sng" algn="ctr">
                      <a:solidFill>
                        <a:srgbClr val="0000CC"/>
                      </a:solidFill>
                      <a:prstDash val="solid"/>
                      <a:round/>
                      <a:headEnd type="none" w="med" len="med"/>
                      <a:tailEnd type="none" w="med" len="med"/>
                    </a:lnB>
                  </a:tcPr>
                </a:tc>
              </a:tr>
              <a:tr h="518160">
                <a:tc>
                  <a:txBody>
                    <a:bodyPr/>
                    <a:lstStyle/>
                    <a:p>
                      <a:pPr algn="ctr"/>
                      <a:endParaRPr lang="zh-CN" altLang="en-US" sz="2800" b="1" dirty="0">
                        <a:solidFill>
                          <a:srgbClr val="0000CC"/>
                        </a:solidFill>
                      </a:endParaRPr>
                    </a:p>
                  </a:txBody>
                  <a:tcPr>
                    <a:lnL w="38100" cap="flat" cmpd="sng" algn="ctr">
                      <a:solidFill>
                        <a:srgbClr val="0000CC"/>
                      </a:solidFill>
                      <a:prstDash val="solid"/>
                      <a:round/>
                      <a:headEnd type="none" w="med" len="med"/>
                      <a:tailEnd type="none" w="med" len="med"/>
                    </a:lnL>
                    <a:lnR w="38100" cap="flat" cmpd="sng" algn="ctr">
                      <a:solidFill>
                        <a:srgbClr val="0000CC"/>
                      </a:solidFill>
                      <a:prstDash val="solid"/>
                      <a:round/>
                      <a:headEnd type="none" w="med" len="med"/>
                      <a:tailEnd type="none" w="med" len="med"/>
                    </a:lnR>
                    <a:lnT w="38100" cap="flat" cmpd="sng" algn="ctr">
                      <a:solidFill>
                        <a:srgbClr val="0000CC"/>
                      </a:solidFill>
                      <a:prstDash val="solid"/>
                      <a:round/>
                      <a:headEnd type="none" w="med" len="med"/>
                      <a:tailEnd type="none" w="med" len="med"/>
                    </a:lnT>
                    <a:lnB w="38100" cap="flat" cmpd="sng" algn="ctr">
                      <a:solidFill>
                        <a:srgbClr val="0000CC"/>
                      </a:solidFill>
                      <a:prstDash val="solid"/>
                      <a:round/>
                      <a:headEnd type="none" w="med" len="med"/>
                      <a:tailEnd type="none" w="med" len="med"/>
                    </a:lnB>
                  </a:tcPr>
                </a:tc>
              </a:tr>
              <a:tr h="518160">
                <a:tc>
                  <a:txBody>
                    <a:bodyPr/>
                    <a:lstStyle/>
                    <a:p>
                      <a:pPr algn="ctr"/>
                      <a:endParaRPr lang="zh-CN" altLang="en-US" sz="2800" b="1" dirty="0">
                        <a:solidFill>
                          <a:schemeClr val="tx1"/>
                        </a:solidFill>
                      </a:endParaRPr>
                    </a:p>
                  </a:txBody>
                  <a:tcPr>
                    <a:lnL w="38100" cap="flat" cmpd="sng" algn="ctr">
                      <a:solidFill>
                        <a:srgbClr val="0000CC"/>
                      </a:solidFill>
                      <a:prstDash val="solid"/>
                      <a:round/>
                      <a:headEnd type="none" w="med" len="med"/>
                      <a:tailEnd type="none" w="med" len="med"/>
                    </a:lnL>
                    <a:lnR w="38100" cap="flat" cmpd="sng" algn="ctr">
                      <a:solidFill>
                        <a:srgbClr val="0000CC"/>
                      </a:solidFill>
                      <a:prstDash val="solid"/>
                      <a:round/>
                      <a:headEnd type="none" w="med" len="med"/>
                      <a:tailEnd type="none" w="med" len="med"/>
                    </a:lnR>
                    <a:lnT w="38100" cap="flat" cmpd="sng" algn="ctr">
                      <a:solidFill>
                        <a:srgbClr val="0000CC"/>
                      </a:solidFill>
                      <a:prstDash val="solid"/>
                      <a:round/>
                      <a:headEnd type="none" w="med" len="med"/>
                      <a:tailEnd type="none" w="med" len="med"/>
                    </a:lnT>
                    <a:lnB w="38100" cap="flat" cmpd="sng" algn="ctr">
                      <a:solidFill>
                        <a:srgbClr val="0000CC"/>
                      </a:solidFill>
                      <a:prstDash val="solid"/>
                      <a:round/>
                      <a:headEnd type="none" w="med" len="med"/>
                      <a:tailEnd type="none" w="med" len="med"/>
                    </a:lnB>
                  </a:tcPr>
                </a:tc>
              </a:tr>
            </a:tbl>
          </a:graphicData>
        </a:graphic>
      </p:graphicFrame>
      <p:sp>
        <p:nvSpPr>
          <p:cNvPr id="38" name="TextBox 37"/>
          <p:cNvSpPr txBox="1"/>
          <p:nvPr/>
        </p:nvSpPr>
        <p:spPr>
          <a:xfrm>
            <a:off x="7667625" y="4572000"/>
            <a:ext cx="1571625" cy="1091565"/>
          </a:xfrm>
          <a:prstGeom prst="rect">
            <a:avLst/>
          </a:prstGeom>
          <a:noFill/>
        </p:spPr>
        <p:txBody>
          <a:bodyPr>
            <a:spAutoFit/>
          </a:bodyPr>
          <a:lstStyle/>
          <a:p>
            <a:pPr algn="ctr">
              <a:lnSpc>
                <a:spcPts val="3900"/>
              </a:lnSpc>
              <a:defRPr/>
            </a:pPr>
            <a:r>
              <a:rPr lang="en-US" altLang="zh-CN" sz="2800" b="1" dirty="0">
                <a:solidFill>
                  <a:srgbClr val="0000CC"/>
                </a:solidFill>
                <a:latin typeface="+mn-lt"/>
                <a:ea typeface="+mn-ea"/>
              </a:rPr>
              <a:t>10107</a:t>
            </a:r>
            <a:endParaRPr lang="en-US" altLang="zh-CN" sz="2800" b="1" dirty="0">
              <a:solidFill>
                <a:srgbClr val="0000CC"/>
              </a:solidFill>
              <a:latin typeface="+mn-lt"/>
              <a:ea typeface="+mn-ea"/>
            </a:endParaRPr>
          </a:p>
          <a:p>
            <a:pPr algn="ctr">
              <a:lnSpc>
                <a:spcPts val="3900"/>
              </a:lnSpc>
              <a:defRPr/>
            </a:pPr>
            <a:r>
              <a:rPr lang="en-US" altLang="zh-CN" sz="2800" b="1" dirty="0">
                <a:solidFill>
                  <a:srgbClr val="0000CC"/>
                </a:solidFill>
                <a:latin typeface="+mn-lt"/>
                <a:ea typeface="+mn-ea"/>
              </a:rPr>
              <a:t>85</a:t>
            </a:r>
            <a:endParaRPr lang="zh-CN" altLang="en-US" sz="2800" b="1" dirty="0">
              <a:solidFill>
                <a:srgbClr val="0000CC"/>
              </a:solidFill>
              <a:latin typeface="+mn-lt"/>
              <a:ea typeface="+mn-ea"/>
            </a:endParaRPr>
          </a:p>
        </p:txBody>
      </p:sp>
      <p:cxnSp>
        <p:nvCxnSpPr>
          <p:cNvPr id="99376" name="直接连接符 33"/>
          <p:cNvCxnSpPr>
            <a:cxnSpLocks noChangeShapeType="1"/>
          </p:cNvCxnSpPr>
          <p:nvPr/>
        </p:nvCxnSpPr>
        <p:spPr bwMode="auto">
          <a:xfrm rot="10800000">
            <a:off x="6238875" y="5857875"/>
            <a:ext cx="1071563" cy="0"/>
          </a:xfrm>
          <a:prstGeom prst="line">
            <a:avLst/>
          </a:prstGeom>
          <a:noFill/>
          <a:ln w="38100" algn="ctr">
            <a:solidFill>
              <a:srgbClr val="00B0F0"/>
            </a:solidFill>
            <a:miter lim="800000"/>
          </a:ln>
        </p:spPr>
      </p:cxnSp>
      <p:cxnSp>
        <p:nvCxnSpPr>
          <p:cNvPr id="99377" name="直接连接符 34"/>
          <p:cNvCxnSpPr>
            <a:cxnSpLocks noChangeShapeType="1"/>
          </p:cNvCxnSpPr>
          <p:nvPr/>
        </p:nvCxnSpPr>
        <p:spPr bwMode="auto">
          <a:xfrm rot="5400000">
            <a:off x="6881813" y="5429250"/>
            <a:ext cx="857250" cy="0"/>
          </a:xfrm>
          <a:prstGeom prst="line">
            <a:avLst/>
          </a:prstGeom>
          <a:noFill/>
          <a:ln w="38100" algn="ctr">
            <a:solidFill>
              <a:srgbClr val="00B0F0"/>
            </a:solidFill>
            <a:miter lim="800000"/>
          </a:ln>
        </p:spPr>
      </p:cxnSp>
      <p:cxnSp>
        <p:nvCxnSpPr>
          <p:cNvPr id="99378" name="直接箭头连接符 35"/>
          <p:cNvCxnSpPr>
            <a:cxnSpLocks noChangeShapeType="1"/>
          </p:cNvCxnSpPr>
          <p:nvPr/>
        </p:nvCxnSpPr>
        <p:spPr bwMode="auto">
          <a:xfrm>
            <a:off x="7310438" y="5000625"/>
            <a:ext cx="357187" cy="1588"/>
          </a:xfrm>
          <a:prstGeom prst="straightConnector1">
            <a:avLst/>
          </a:prstGeom>
          <a:noFill/>
          <a:ln w="38100" algn="ctr">
            <a:solidFill>
              <a:srgbClr val="00B0F0"/>
            </a:solidFill>
            <a:miter lim="800000"/>
            <a:tailEnd type="arrow" w="med" len="med"/>
          </a:ln>
        </p:spPr>
      </p:cxnSp>
      <p:graphicFrame>
        <p:nvGraphicFramePr>
          <p:cNvPr id="39" name="表格 38"/>
          <p:cNvGraphicFramePr>
            <a:graphicFrameLocks noGrp="1"/>
          </p:cNvGraphicFramePr>
          <p:nvPr/>
        </p:nvGraphicFramePr>
        <p:xfrm>
          <a:off x="9882188" y="4572000"/>
          <a:ext cx="499745" cy="1554480"/>
        </p:xfrm>
        <a:graphic>
          <a:graphicData uri="http://schemas.openxmlformats.org/drawingml/2006/table">
            <a:tbl>
              <a:tblPr firstRow="1" bandRow="1">
                <a:tableStyleId>{5C22544A-7EE6-4342-B048-85BDC9FD1C3A}</a:tableStyleId>
              </a:tblPr>
              <a:tblGrid>
                <a:gridCol w="499745"/>
              </a:tblGrid>
              <a:tr h="518160">
                <a:tc>
                  <a:txBody>
                    <a:bodyPr/>
                    <a:lstStyle/>
                    <a:p>
                      <a:pPr algn="ctr"/>
                      <a:r>
                        <a:rPr lang="en-US" altLang="zh-CN" sz="2800" b="1" dirty="0" smtClean="0">
                          <a:solidFill>
                            <a:srgbClr val="0000CC"/>
                          </a:solidFill>
                        </a:rPr>
                        <a:t>0</a:t>
                      </a:r>
                      <a:endParaRPr lang="zh-CN" altLang="en-US" sz="2800" b="1" dirty="0">
                        <a:solidFill>
                          <a:srgbClr val="0000CC"/>
                        </a:solidFill>
                      </a:endParaRPr>
                    </a:p>
                  </a:txBody>
                  <a:tcPr>
                    <a:lnL w="38100" cap="flat" cmpd="sng" algn="ctr">
                      <a:solidFill>
                        <a:srgbClr val="0000CC"/>
                      </a:solidFill>
                      <a:prstDash val="solid"/>
                      <a:round/>
                      <a:headEnd type="none" w="med" len="med"/>
                      <a:tailEnd type="none" w="med" len="med"/>
                    </a:lnL>
                    <a:lnR w="38100" cap="flat" cmpd="sng" algn="ctr">
                      <a:solidFill>
                        <a:srgbClr val="0000CC"/>
                      </a:solidFill>
                      <a:prstDash val="solid"/>
                      <a:round/>
                      <a:headEnd type="none" w="med" len="med"/>
                      <a:tailEnd type="none" w="med" len="med"/>
                    </a:lnR>
                    <a:lnT w="38100" cap="flat" cmpd="sng" algn="ctr">
                      <a:solidFill>
                        <a:srgbClr val="0000CC"/>
                      </a:solidFill>
                      <a:prstDash val="solid"/>
                      <a:round/>
                      <a:headEnd type="none" w="med" len="med"/>
                      <a:tailEnd type="none" w="med" len="med"/>
                    </a:lnT>
                    <a:lnB w="38100" cap="flat" cmpd="sng" algn="ctr">
                      <a:solidFill>
                        <a:srgbClr val="0000CC"/>
                      </a:solidFill>
                      <a:prstDash val="solid"/>
                      <a:round/>
                      <a:headEnd type="none" w="med" len="med"/>
                      <a:tailEnd type="none" w="med" len="med"/>
                    </a:lnB>
                  </a:tcPr>
                </a:tc>
              </a:tr>
              <a:tr h="518160">
                <a:tc>
                  <a:txBody>
                    <a:bodyPr/>
                    <a:lstStyle/>
                    <a:p>
                      <a:pPr algn="ctr"/>
                      <a:r>
                        <a:rPr lang="en-US" altLang="zh-CN" sz="2800" b="1" dirty="0" smtClean="0">
                          <a:solidFill>
                            <a:srgbClr val="0000CC"/>
                          </a:solidFill>
                        </a:rPr>
                        <a:t>…</a:t>
                      </a:r>
                      <a:endParaRPr lang="zh-CN" altLang="en-US" sz="2800" b="1" dirty="0">
                        <a:solidFill>
                          <a:srgbClr val="0000CC"/>
                        </a:solidFill>
                      </a:endParaRPr>
                    </a:p>
                  </a:txBody>
                  <a:tcPr>
                    <a:lnL w="38100" cap="flat" cmpd="sng" algn="ctr">
                      <a:solidFill>
                        <a:srgbClr val="0000CC"/>
                      </a:solidFill>
                      <a:prstDash val="solid"/>
                      <a:round/>
                      <a:headEnd type="none" w="med" len="med"/>
                      <a:tailEnd type="none" w="med" len="med"/>
                    </a:lnL>
                    <a:lnR w="38100" cap="flat" cmpd="sng" algn="ctr">
                      <a:solidFill>
                        <a:srgbClr val="0000CC"/>
                      </a:solidFill>
                      <a:prstDash val="solid"/>
                      <a:round/>
                      <a:headEnd type="none" w="med" len="med"/>
                      <a:tailEnd type="none" w="med" len="med"/>
                    </a:lnR>
                    <a:lnT w="38100" cap="flat" cmpd="sng" algn="ctr">
                      <a:solidFill>
                        <a:srgbClr val="0000CC"/>
                      </a:solidFill>
                      <a:prstDash val="solid"/>
                      <a:round/>
                      <a:headEnd type="none" w="med" len="med"/>
                      <a:tailEnd type="none" w="med" len="med"/>
                    </a:lnT>
                    <a:lnB w="38100" cap="flat" cmpd="sng" algn="ctr">
                      <a:solidFill>
                        <a:srgbClr val="0000CC"/>
                      </a:solidFill>
                      <a:prstDash val="solid"/>
                      <a:round/>
                      <a:headEnd type="none" w="med" len="med"/>
                      <a:tailEnd type="none" w="med" len="med"/>
                    </a:lnB>
                  </a:tcPr>
                </a:tc>
              </a:tr>
              <a:tr h="518160">
                <a:tc>
                  <a:txBody>
                    <a:bodyPr/>
                    <a:lstStyle/>
                    <a:p>
                      <a:pPr algn="ctr"/>
                      <a:endParaRPr lang="zh-CN" altLang="en-US" sz="2800" b="1" dirty="0">
                        <a:solidFill>
                          <a:schemeClr val="tx1"/>
                        </a:solidFill>
                      </a:endParaRPr>
                    </a:p>
                  </a:txBody>
                  <a:tcPr>
                    <a:lnL w="38100" cap="flat" cmpd="sng" algn="ctr">
                      <a:solidFill>
                        <a:srgbClr val="0000CC"/>
                      </a:solidFill>
                      <a:prstDash val="solid"/>
                      <a:round/>
                      <a:headEnd type="none" w="med" len="med"/>
                      <a:tailEnd type="none" w="med" len="med"/>
                    </a:lnL>
                    <a:lnR w="38100" cap="flat" cmpd="sng" algn="ctr">
                      <a:solidFill>
                        <a:srgbClr val="0000CC"/>
                      </a:solidFill>
                      <a:prstDash val="solid"/>
                      <a:round/>
                      <a:headEnd type="none" w="med" len="med"/>
                      <a:tailEnd type="none" w="med" len="med"/>
                    </a:lnR>
                    <a:lnT w="38100" cap="flat" cmpd="sng" algn="ctr">
                      <a:solidFill>
                        <a:srgbClr val="0000CC"/>
                      </a:solidFill>
                      <a:prstDash val="solid"/>
                      <a:round/>
                      <a:headEnd type="none" w="med" len="med"/>
                      <a:tailEnd type="none" w="med" len="med"/>
                    </a:lnT>
                    <a:lnB w="38100" cap="flat" cmpd="sng" algn="ctr">
                      <a:solidFill>
                        <a:srgbClr val="0000CC"/>
                      </a:solidFill>
                      <a:prstDash val="solid"/>
                      <a:round/>
                      <a:headEnd type="none" w="med" len="med"/>
                      <a:tailEnd type="none" w="med" len="med"/>
                    </a:lnB>
                  </a:tcPr>
                </a:tc>
              </a:tr>
            </a:tbl>
          </a:graphicData>
        </a:graphic>
      </p:graphicFrame>
      <p:sp>
        <p:nvSpPr>
          <p:cNvPr id="37" name="TextBox 36"/>
          <p:cNvSpPr txBox="1"/>
          <p:nvPr/>
        </p:nvSpPr>
        <p:spPr>
          <a:xfrm>
            <a:off x="7718425" y="5630863"/>
            <a:ext cx="1500188" cy="521970"/>
          </a:xfrm>
          <a:prstGeom prst="rect">
            <a:avLst/>
          </a:prstGeom>
          <a:noFill/>
        </p:spPr>
        <p:txBody>
          <a:bodyPr>
            <a:spAutoFit/>
          </a:bodyPr>
          <a:lstStyle/>
          <a:p>
            <a:pPr algn="ctr">
              <a:defRPr/>
            </a:pPr>
            <a:r>
              <a:rPr lang="en-US" altLang="zh-CN" sz="2800" b="1" dirty="0">
                <a:solidFill>
                  <a:srgbClr val="C00000"/>
                </a:solidFill>
                <a:latin typeface="+mn-lt"/>
                <a:ea typeface="+mn-ea"/>
              </a:rPr>
              <a:t>NULL</a:t>
            </a:r>
            <a:endParaRPr lang="zh-CN" altLang="en-US" sz="2800" b="1" dirty="0">
              <a:solidFill>
                <a:srgbClr val="C00000"/>
              </a:solidFill>
              <a:latin typeface="+mn-lt"/>
              <a:ea typeface="+mn-ea"/>
            </a:endParaRPr>
          </a:p>
        </p:txBody>
      </p:sp>
      <p:sp>
        <p:nvSpPr>
          <p:cNvPr id="40" name="矩形 39"/>
          <p:cNvSpPr/>
          <p:nvPr/>
        </p:nvSpPr>
        <p:spPr>
          <a:xfrm>
            <a:off x="2738438" y="2571750"/>
            <a:ext cx="3929062" cy="521970"/>
          </a:xfrm>
          <a:prstGeom prst="rect">
            <a:avLst/>
          </a:prstGeom>
        </p:spPr>
        <p:txBody>
          <a:bodyPr>
            <a:spAutoFit/>
          </a:bodyPr>
          <a:lstStyle/>
          <a:p>
            <a:pPr>
              <a:defRPr/>
            </a:pPr>
            <a:r>
              <a:rPr lang="en-US" altLang="zh-CN" sz="2800" b="1" dirty="0">
                <a:solidFill>
                  <a:srgbClr val="00B050"/>
                </a:solidFill>
                <a:latin typeface="+mn-lt"/>
                <a:ea typeface="+mn-ea"/>
              </a:rPr>
              <a:t>p2-&gt;next=NULL;</a:t>
            </a:r>
            <a:endParaRPr lang="zh-CN" altLang="en-US" sz="2800" b="1" dirty="0">
              <a:solidFill>
                <a:srgbClr val="00B050"/>
              </a:solidFill>
              <a:latin typeface="+mn-lt"/>
              <a:ea typeface="+mn-ea"/>
            </a:endParaRPr>
          </a:p>
        </p:txBody>
      </p:sp>
      <p:pic>
        <p:nvPicPr>
          <p:cNvPr id="99391" name="图片 26" descr="Untitled2.png">
            <a:hlinkClick r:id="rId1" action="ppaction://hlinksldjump"/>
          </p:cNvPr>
          <p:cNvPicPr>
            <a:picLocks noChangeAspect="1"/>
          </p:cNvPicPr>
          <p:nvPr/>
        </p:nvPicPr>
        <p:blipFill>
          <a:blip r:embed="rId2"/>
          <a:srcRect/>
          <a:stretch>
            <a:fillRect/>
          </a:stretch>
        </p:blipFill>
        <p:spPr bwMode="auto">
          <a:xfrm>
            <a:off x="9953625" y="6316663"/>
            <a:ext cx="469900" cy="469900"/>
          </a:xfrm>
          <a:prstGeom prst="rect">
            <a:avLst/>
          </a:prstGeom>
          <a:noFill/>
          <a:ln w="9525">
            <a:noFill/>
            <a:miter lim="800000"/>
            <a:headEnd/>
            <a:tailEnd/>
          </a:ln>
        </p:spPr>
      </p:pic>
    </p:spTree>
  </p:cSld>
  <p:clrMapOvr>
    <a:masterClrMapping/>
  </p:clrMapOvr>
  <p:transition spd="med">
    <p:blind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afterEffect">
                                  <p:stCondLst>
                                    <p:cond delay="0"/>
                                  </p:stCondLst>
                                  <p:childTnLst>
                                    <p:set>
                                      <p:cBhvr>
                                        <p:cTn id="6" dur="1" fill="hold">
                                          <p:stCondLst>
                                            <p:cond delay="0"/>
                                          </p:stCondLst>
                                        </p:cTn>
                                        <p:tgtEl>
                                          <p:spTgt spid="5123">
                                            <p:txEl>
                                              <p:pRg st="1" end="1"/>
                                            </p:txEl>
                                          </p:spTgt>
                                        </p:tgtEl>
                                        <p:attrNameLst>
                                          <p:attrName>style.visibility</p:attrName>
                                        </p:attrNameLst>
                                      </p:cBhvr>
                                      <p:to>
                                        <p:strVal val="visible"/>
                                      </p:to>
                                    </p:set>
                                    <p:animEffect transition="in" filter="blinds(horizontal)">
                                      <p:cBhvr>
                                        <p:cTn id="7" dur="500"/>
                                        <p:tgtEl>
                                          <p:spTgt spid="512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7"/>
                                        </p:tgtEl>
                                        <p:attrNameLst>
                                          <p:attrName>style.visibility</p:attrName>
                                        </p:attrNameLst>
                                      </p:cBhvr>
                                      <p:to>
                                        <p:strVal val="visible"/>
                                      </p:to>
                                    </p:set>
                                    <p:animEffect transition="in" filter="blinds(horizontal)">
                                      <p:cBhvr>
                                        <p:cTn id="12" dur="500"/>
                                        <p:tgtEl>
                                          <p:spTgt spid="37"/>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40">
                                            <p:txEl>
                                              <p:pRg st="0" end="0"/>
                                            </p:txEl>
                                          </p:spTgt>
                                        </p:tgtEl>
                                        <p:attrNameLst>
                                          <p:attrName>style.visibility</p:attrName>
                                        </p:attrNameLst>
                                      </p:cBhvr>
                                      <p:to>
                                        <p:strVal val="visible"/>
                                      </p:to>
                                    </p:set>
                                    <p:animEffect transition="in" filter="blinds(horizontal)">
                                      <p:cBhvr>
                                        <p:cTn id="17" dur="500"/>
                                        <p:tgtEl>
                                          <p:spTgt spid="4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p:bld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内容占位符 2"/>
          <p:cNvSpPr>
            <a:spLocks noGrp="1"/>
          </p:cNvSpPr>
          <p:nvPr>
            <p:ph idx="1"/>
          </p:nvPr>
        </p:nvSpPr>
        <p:spPr>
          <a:xfrm>
            <a:off x="2063750" y="857250"/>
            <a:ext cx="8153400" cy="5267325"/>
          </a:xfrm>
        </p:spPr>
        <p:txBody>
          <a:bodyPr/>
          <a:lstStyle/>
          <a:p>
            <a:pPr>
              <a:lnSpc>
                <a:spcPct val="100000"/>
              </a:lnSpc>
              <a:buFont typeface="Wingdings" panose="05000000000000000000" pitchFamily="2" charset="2"/>
              <a:buNone/>
            </a:pPr>
            <a:r>
              <a:rPr lang="en-US" altLang="zh-CN" sz="2800" smtClean="0"/>
              <a:t>#include &lt;stdio.h&gt;</a:t>
            </a:r>
            <a:endParaRPr lang="zh-CN" altLang="zh-CN" sz="2800" smtClean="0"/>
          </a:p>
          <a:p>
            <a:pPr>
              <a:lnSpc>
                <a:spcPct val="100000"/>
              </a:lnSpc>
              <a:buFont typeface="Wingdings" panose="05000000000000000000" pitchFamily="2" charset="2"/>
              <a:buNone/>
            </a:pPr>
            <a:r>
              <a:rPr lang="en-US" altLang="zh-CN" sz="2800" smtClean="0"/>
              <a:t>#include &lt;stdlib.h&gt;</a:t>
            </a:r>
            <a:endParaRPr lang="zh-CN" altLang="zh-CN" sz="2800" smtClean="0"/>
          </a:p>
          <a:p>
            <a:pPr>
              <a:lnSpc>
                <a:spcPct val="100000"/>
              </a:lnSpc>
              <a:buFont typeface="Wingdings" panose="05000000000000000000" pitchFamily="2" charset="2"/>
              <a:buNone/>
            </a:pPr>
            <a:r>
              <a:rPr lang="en-US" altLang="zh-CN" sz="2800" smtClean="0"/>
              <a:t>#define </a:t>
            </a:r>
            <a:r>
              <a:rPr lang="en-US" altLang="zh-CN" sz="2800" smtClean="0">
                <a:solidFill>
                  <a:srgbClr val="00B0F0"/>
                </a:solidFill>
              </a:rPr>
              <a:t>LEN</a:t>
            </a:r>
            <a:r>
              <a:rPr lang="en-US" altLang="zh-CN" sz="2800" smtClean="0"/>
              <a:t> sizeof(struct Student)</a:t>
            </a:r>
            <a:endParaRPr lang="zh-CN" altLang="zh-CN" sz="2800" smtClean="0"/>
          </a:p>
          <a:p>
            <a:pPr>
              <a:lnSpc>
                <a:spcPct val="100000"/>
              </a:lnSpc>
              <a:buFont typeface="Wingdings" panose="05000000000000000000" pitchFamily="2" charset="2"/>
              <a:buNone/>
            </a:pPr>
            <a:r>
              <a:rPr lang="en-US" altLang="zh-CN" sz="2800" smtClean="0"/>
              <a:t>struct Student</a:t>
            </a:r>
            <a:endParaRPr lang="zh-CN" altLang="zh-CN" sz="2800" smtClean="0"/>
          </a:p>
          <a:p>
            <a:pPr>
              <a:lnSpc>
                <a:spcPct val="100000"/>
              </a:lnSpc>
              <a:buFont typeface="Wingdings" panose="05000000000000000000" pitchFamily="2" charset="2"/>
              <a:buNone/>
            </a:pPr>
            <a:r>
              <a:rPr lang="en-US" altLang="zh-CN" sz="2800" smtClean="0"/>
              <a:t>{ long num;</a:t>
            </a:r>
            <a:endParaRPr lang="zh-CN" altLang="zh-CN" sz="2800" smtClean="0"/>
          </a:p>
          <a:p>
            <a:pPr>
              <a:lnSpc>
                <a:spcPct val="100000"/>
              </a:lnSpc>
              <a:buFont typeface="Wingdings" panose="05000000000000000000" pitchFamily="2" charset="2"/>
              <a:buNone/>
            </a:pPr>
            <a:r>
              <a:rPr lang="en-US" altLang="zh-CN" sz="2800" smtClean="0"/>
              <a:t>   float score;</a:t>
            </a:r>
            <a:endParaRPr lang="zh-CN" altLang="zh-CN" sz="2800" smtClean="0"/>
          </a:p>
          <a:p>
            <a:pPr>
              <a:lnSpc>
                <a:spcPct val="100000"/>
              </a:lnSpc>
              <a:buFont typeface="Wingdings" panose="05000000000000000000" pitchFamily="2" charset="2"/>
              <a:buNone/>
            </a:pPr>
            <a:r>
              <a:rPr lang="en-US" altLang="zh-CN" sz="2800" smtClean="0"/>
              <a:t>   struct Student *next;</a:t>
            </a:r>
            <a:endParaRPr lang="zh-CN" altLang="zh-CN" sz="2800" smtClean="0"/>
          </a:p>
          <a:p>
            <a:pPr>
              <a:lnSpc>
                <a:spcPct val="100000"/>
              </a:lnSpc>
              <a:buFont typeface="Wingdings" panose="05000000000000000000" pitchFamily="2" charset="2"/>
              <a:buNone/>
            </a:pPr>
            <a:r>
              <a:rPr lang="en-US" altLang="zh-CN" sz="2800" smtClean="0"/>
              <a:t>};</a:t>
            </a:r>
            <a:endParaRPr lang="zh-CN" altLang="zh-CN" sz="2800" smtClean="0"/>
          </a:p>
          <a:p>
            <a:pPr>
              <a:lnSpc>
                <a:spcPct val="100000"/>
              </a:lnSpc>
              <a:buFont typeface="Wingdings" panose="05000000000000000000" pitchFamily="2" charset="2"/>
              <a:buNone/>
            </a:pPr>
            <a:r>
              <a:rPr lang="en-US" altLang="zh-CN" sz="2800" smtClean="0"/>
              <a:t>int n;</a:t>
            </a:r>
            <a:endParaRPr lang="zh-CN" altLang="en-US" sz="2800" smtClean="0"/>
          </a:p>
        </p:txBody>
      </p:sp>
      <p:sp>
        <p:nvSpPr>
          <p:cNvPr id="4" name="圆角矩形标注 3"/>
          <p:cNvSpPr/>
          <p:nvPr/>
        </p:nvSpPr>
        <p:spPr bwMode="auto">
          <a:xfrm>
            <a:off x="4310063" y="285750"/>
            <a:ext cx="5857875" cy="642938"/>
          </a:xfrm>
          <a:prstGeom prst="wedgeRoundRectCallout">
            <a:avLst>
              <a:gd name="adj1" fmla="val -45619"/>
              <a:gd name="adj2" fmla="val 208380"/>
              <a:gd name="adj3" fmla="val 16667"/>
            </a:avLst>
          </a:prstGeom>
          <a:solidFill>
            <a:srgbClr val="FFFFCC"/>
          </a:solidFill>
          <a:ln w="9525" cap="flat" cmpd="sng" algn="ctr">
            <a:solidFill>
              <a:schemeClr val="tx1"/>
            </a:solidFill>
            <a:prstDash val="solid"/>
            <a:miter lim="800000"/>
            <a:headEnd type="none" w="med" len="med"/>
            <a:tailEnd type="none" w="med" len="med"/>
          </a:ln>
          <a:effectLst/>
        </p:spPr>
        <p:txBody>
          <a:bodyPr wrap="none"/>
          <a:lstStyle/>
          <a:p>
            <a:pPr algn="ctr">
              <a:defRPr/>
            </a:pPr>
            <a:r>
              <a:rPr lang="en-US" altLang="zh-CN" sz="2800" b="1" dirty="0" err="1">
                <a:solidFill>
                  <a:srgbClr val="C00000"/>
                </a:solidFill>
                <a:latin typeface="+mn-lt"/>
                <a:ea typeface="+mn-ea"/>
              </a:rPr>
              <a:t>struct</a:t>
            </a:r>
            <a:r>
              <a:rPr lang="en-US" altLang="zh-CN" sz="2800" b="1" dirty="0">
                <a:solidFill>
                  <a:srgbClr val="C00000"/>
                </a:solidFill>
                <a:latin typeface="+mn-lt"/>
                <a:ea typeface="+mn-ea"/>
              </a:rPr>
              <a:t> Student</a:t>
            </a:r>
            <a:r>
              <a:rPr lang="zh-CN" altLang="zh-CN" sz="2800" b="1" dirty="0">
                <a:solidFill>
                  <a:srgbClr val="C00000"/>
                </a:solidFill>
                <a:latin typeface="+mn-lt"/>
                <a:ea typeface="+mn-ea"/>
              </a:rPr>
              <a:t>类型数据的长度</a:t>
            </a:r>
            <a:endParaRPr lang="zh-CN" altLang="en-US" sz="2800" b="1" dirty="0">
              <a:solidFill>
                <a:srgbClr val="C00000"/>
              </a:solidFill>
              <a:latin typeface="+mn-lt"/>
              <a:ea typeface="+mn-ea"/>
            </a:endParaRPr>
          </a:p>
        </p:txBody>
      </p:sp>
      <p:pic>
        <p:nvPicPr>
          <p:cNvPr id="100356" name="图片 4" descr="Untitled2.png">
            <a:hlinkClick r:id="rId1" action="ppaction://hlinksldjump"/>
          </p:cNvPr>
          <p:cNvPicPr>
            <a:picLocks noChangeAspect="1"/>
          </p:cNvPicPr>
          <p:nvPr/>
        </p:nvPicPr>
        <p:blipFill>
          <a:blip r:embed="rId2"/>
          <a:srcRect/>
          <a:stretch>
            <a:fillRect/>
          </a:stretch>
        </p:blipFill>
        <p:spPr bwMode="auto">
          <a:xfrm>
            <a:off x="9953625" y="6316663"/>
            <a:ext cx="469900" cy="469900"/>
          </a:xfrm>
          <a:prstGeom prst="rect">
            <a:avLst/>
          </a:prstGeom>
          <a:noFill/>
          <a:ln w="9525">
            <a:noFill/>
            <a:miter lim="800000"/>
            <a:headEnd/>
            <a:tailEnd/>
          </a:ln>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 calcmode="lin" valueType="num">
                                      <p:cBhvr>
                                        <p:cTn id="9" dur="1000" fill="hold"/>
                                        <p:tgtEl>
                                          <p:spTgt spid="4"/>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4"/>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内容占位符 2"/>
          <p:cNvSpPr>
            <a:spLocks noGrp="1"/>
          </p:cNvSpPr>
          <p:nvPr>
            <p:ph idx="1"/>
          </p:nvPr>
        </p:nvSpPr>
        <p:spPr>
          <a:xfrm>
            <a:off x="1524000" y="285750"/>
            <a:ext cx="9144000" cy="6500813"/>
          </a:xfrm>
          <a:solidFill>
            <a:schemeClr val="accent1"/>
          </a:solidFill>
        </p:spPr>
        <p:txBody>
          <a:bodyPr/>
          <a:lstStyle/>
          <a:p>
            <a:pPr>
              <a:lnSpc>
                <a:spcPts val="2700"/>
              </a:lnSpc>
              <a:buFont typeface="Wingdings" panose="05000000000000000000" pitchFamily="2" charset="2"/>
              <a:buNone/>
            </a:pPr>
            <a:r>
              <a:rPr lang="en-US" altLang="zh-CN" sz="2800" smtClean="0"/>
              <a:t>struct Student *creat(void) </a:t>
            </a:r>
            <a:endParaRPr lang="zh-CN" altLang="zh-CN" sz="2800" smtClean="0"/>
          </a:p>
          <a:p>
            <a:pPr>
              <a:lnSpc>
                <a:spcPts val="2700"/>
              </a:lnSpc>
              <a:buFont typeface="Wingdings" panose="05000000000000000000" pitchFamily="2" charset="2"/>
              <a:buNone/>
            </a:pPr>
            <a:r>
              <a:rPr lang="en-US" altLang="zh-CN" sz="2800" smtClean="0"/>
              <a:t>{ struct Student *head,*p1,*p2;  n=0;</a:t>
            </a:r>
            <a:endParaRPr lang="zh-CN" altLang="zh-CN" sz="2800" smtClean="0"/>
          </a:p>
          <a:p>
            <a:pPr>
              <a:lnSpc>
                <a:spcPts val="2700"/>
              </a:lnSpc>
              <a:buFont typeface="Wingdings" panose="05000000000000000000" pitchFamily="2" charset="2"/>
              <a:buNone/>
            </a:pPr>
            <a:r>
              <a:rPr lang="en-US" altLang="zh-CN" sz="2800" smtClean="0"/>
              <a:t>   p1=p2=( struct Student*) malloc(LEN); </a:t>
            </a:r>
            <a:endParaRPr lang="zh-CN" altLang="zh-CN" sz="2800" smtClean="0"/>
          </a:p>
          <a:p>
            <a:pPr>
              <a:lnSpc>
                <a:spcPts val="2700"/>
              </a:lnSpc>
              <a:buFont typeface="Wingdings" panose="05000000000000000000" pitchFamily="2" charset="2"/>
              <a:buNone/>
            </a:pPr>
            <a:r>
              <a:rPr lang="en-US" altLang="zh-CN" sz="2800" smtClean="0"/>
              <a:t>   scanf(“%ld,%f”,&amp;p1-&gt;num,&amp;p1-&gt;score); </a:t>
            </a:r>
            <a:endParaRPr lang="zh-CN" altLang="zh-CN" sz="2800" smtClean="0"/>
          </a:p>
          <a:p>
            <a:pPr>
              <a:lnSpc>
                <a:spcPts val="2700"/>
              </a:lnSpc>
              <a:buFont typeface="Wingdings" panose="05000000000000000000" pitchFamily="2" charset="2"/>
              <a:buNone/>
            </a:pPr>
            <a:r>
              <a:rPr lang="en-US" altLang="zh-CN" sz="2800" smtClean="0"/>
              <a:t>   head=NULL;</a:t>
            </a:r>
            <a:endParaRPr lang="zh-CN" altLang="zh-CN" sz="2800" smtClean="0"/>
          </a:p>
          <a:p>
            <a:pPr>
              <a:lnSpc>
                <a:spcPts val="2700"/>
              </a:lnSpc>
              <a:buFont typeface="Wingdings" panose="05000000000000000000" pitchFamily="2" charset="2"/>
              <a:buNone/>
            </a:pPr>
            <a:r>
              <a:rPr lang="en-US" altLang="zh-CN" sz="2800" smtClean="0"/>
              <a:t>   while(p1-&gt;num!=0)</a:t>
            </a:r>
            <a:endParaRPr lang="zh-CN" altLang="zh-CN" sz="2800" smtClean="0"/>
          </a:p>
          <a:p>
            <a:pPr>
              <a:lnSpc>
                <a:spcPts val="2700"/>
              </a:lnSpc>
              <a:buFont typeface="Wingdings" panose="05000000000000000000" pitchFamily="2" charset="2"/>
              <a:buNone/>
            </a:pPr>
            <a:r>
              <a:rPr lang="en-US" altLang="zh-CN" sz="2800" smtClean="0"/>
              <a:t>   {n=n+1;</a:t>
            </a:r>
            <a:endParaRPr lang="zh-CN" altLang="zh-CN" sz="2800" smtClean="0"/>
          </a:p>
          <a:p>
            <a:pPr>
              <a:lnSpc>
                <a:spcPts val="2700"/>
              </a:lnSpc>
              <a:buFont typeface="Wingdings" panose="05000000000000000000" pitchFamily="2" charset="2"/>
              <a:buNone/>
            </a:pPr>
            <a:r>
              <a:rPr lang="en-US" altLang="zh-CN" sz="2800" smtClean="0"/>
              <a:t>	  if(n==1) head=p1;</a:t>
            </a:r>
            <a:endParaRPr lang="zh-CN" altLang="zh-CN" sz="2800" smtClean="0"/>
          </a:p>
          <a:p>
            <a:pPr>
              <a:lnSpc>
                <a:spcPts val="2700"/>
              </a:lnSpc>
              <a:buFont typeface="Wingdings" panose="05000000000000000000" pitchFamily="2" charset="2"/>
              <a:buNone/>
            </a:pPr>
            <a:r>
              <a:rPr lang="en-US" altLang="zh-CN" sz="2800" smtClean="0"/>
              <a:t>	  else  p2-&gt;next=p1;</a:t>
            </a:r>
            <a:endParaRPr lang="zh-CN" altLang="zh-CN" sz="2800" smtClean="0"/>
          </a:p>
          <a:p>
            <a:pPr>
              <a:lnSpc>
                <a:spcPts val="2700"/>
              </a:lnSpc>
              <a:buFont typeface="Wingdings" panose="05000000000000000000" pitchFamily="2" charset="2"/>
              <a:buNone/>
            </a:pPr>
            <a:r>
              <a:rPr lang="en-US" altLang="zh-CN" sz="2800" smtClean="0"/>
              <a:t>	  p2=p1;</a:t>
            </a:r>
            <a:endParaRPr lang="zh-CN" altLang="zh-CN" sz="2800" smtClean="0"/>
          </a:p>
          <a:p>
            <a:pPr>
              <a:lnSpc>
                <a:spcPts val="2700"/>
              </a:lnSpc>
              <a:buFont typeface="Wingdings" panose="05000000000000000000" pitchFamily="2" charset="2"/>
              <a:buNone/>
            </a:pPr>
            <a:r>
              <a:rPr lang="en-US" altLang="zh-CN" sz="2800" smtClean="0"/>
              <a:t>	  p1=(struct Student*)malloc(LEN); </a:t>
            </a:r>
            <a:endParaRPr lang="zh-CN" altLang="zh-CN" sz="2800" smtClean="0"/>
          </a:p>
          <a:p>
            <a:pPr>
              <a:lnSpc>
                <a:spcPts val="2700"/>
              </a:lnSpc>
              <a:buFont typeface="Wingdings" panose="05000000000000000000" pitchFamily="2" charset="2"/>
              <a:buNone/>
            </a:pPr>
            <a:r>
              <a:rPr lang="en-US" altLang="zh-CN" sz="2800" smtClean="0"/>
              <a:t>	  scanf(“%ld,%f”,&amp;p1-&gt;num,&amp;p1-&gt;score);</a:t>
            </a:r>
            <a:endParaRPr lang="zh-CN" altLang="zh-CN" sz="2800" smtClean="0"/>
          </a:p>
          <a:p>
            <a:pPr>
              <a:lnSpc>
                <a:spcPts val="2700"/>
              </a:lnSpc>
              <a:buFont typeface="Wingdings" panose="05000000000000000000" pitchFamily="2" charset="2"/>
              <a:buNone/>
            </a:pPr>
            <a:r>
              <a:rPr lang="en-US" altLang="zh-CN" sz="2800" smtClean="0"/>
              <a:t>	}</a:t>
            </a:r>
            <a:endParaRPr lang="zh-CN" altLang="zh-CN" sz="2800" smtClean="0"/>
          </a:p>
          <a:p>
            <a:pPr>
              <a:lnSpc>
                <a:spcPts val="2700"/>
              </a:lnSpc>
              <a:buFont typeface="Wingdings" panose="05000000000000000000" pitchFamily="2" charset="2"/>
              <a:buNone/>
            </a:pPr>
            <a:r>
              <a:rPr lang="en-US" altLang="zh-CN" sz="2800" smtClean="0"/>
              <a:t>   p2-&gt;next=NULL;    return(head);</a:t>
            </a:r>
            <a:endParaRPr lang="zh-CN" altLang="zh-CN" sz="2800" smtClean="0"/>
          </a:p>
          <a:p>
            <a:pPr>
              <a:lnSpc>
                <a:spcPts val="2700"/>
              </a:lnSpc>
              <a:buFont typeface="Wingdings" panose="05000000000000000000" pitchFamily="2" charset="2"/>
              <a:buNone/>
            </a:pPr>
            <a:r>
              <a:rPr lang="en-US" altLang="zh-CN" sz="2800" smtClean="0"/>
              <a:t>}</a:t>
            </a:r>
            <a:endParaRPr lang="zh-CN" altLang="zh-CN" sz="2800" smtClean="0"/>
          </a:p>
          <a:p>
            <a:pPr>
              <a:lnSpc>
                <a:spcPts val="2700"/>
              </a:lnSpc>
              <a:buFont typeface="Wingdings" panose="05000000000000000000" pitchFamily="2" charset="2"/>
              <a:buNone/>
            </a:pPr>
            <a:endParaRPr lang="zh-CN" altLang="en-US" sz="2800" smtClean="0"/>
          </a:p>
        </p:txBody>
      </p:sp>
      <p:sp>
        <p:nvSpPr>
          <p:cNvPr id="4" name="TextBox 3"/>
          <p:cNvSpPr txBox="1"/>
          <p:nvPr/>
        </p:nvSpPr>
        <p:spPr>
          <a:xfrm>
            <a:off x="6167438" y="2214563"/>
            <a:ext cx="4286250" cy="1383665"/>
          </a:xfrm>
          <a:prstGeom prst="rect">
            <a:avLst/>
          </a:prstGeom>
          <a:noFill/>
        </p:spPr>
        <p:txBody>
          <a:bodyPr>
            <a:spAutoFit/>
          </a:bodyPr>
          <a:lstStyle/>
          <a:p>
            <a:pPr>
              <a:defRPr/>
            </a:pPr>
            <a:r>
              <a:rPr lang="en-US" altLang="zh-CN" sz="2800" b="1" dirty="0">
                <a:solidFill>
                  <a:srgbClr val="00B050"/>
                </a:solidFill>
                <a:latin typeface="+mn-lt"/>
                <a:ea typeface="+mn-ea"/>
              </a:rPr>
              <a:t>p1</a:t>
            </a:r>
            <a:r>
              <a:rPr lang="zh-CN" altLang="en-US" sz="2800" b="1" dirty="0">
                <a:solidFill>
                  <a:srgbClr val="00B050"/>
                </a:solidFill>
                <a:latin typeface="+mn-lt"/>
                <a:ea typeface="+mn-ea"/>
              </a:rPr>
              <a:t>总是</a:t>
            </a:r>
            <a:r>
              <a:rPr lang="zh-CN" altLang="zh-CN" sz="2800" b="1" dirty="0">
                <a:solidFill>
                  <a:srgbClr val="00B050"/>
                </a:solidFill>
                <a:latin typeface="+mn-lt"/>
                <a:ea typeface="+mn-ea"/>
              </a:rPr>
              <a:t>开辟</a:t>
            </a:r>
            <a:r>
              <a:rPr lang="zh-CN" altLang="en-US" sz="2800" b="1" dirty="0">
                <a:solidFill>
                  <a:srgbClr val="00B050"/>
                </a:solidFill>
                <a:latin typeface="+mn-lt"/>
                <a:ea typeface="+mn-ea"/>
              </a:rPr>
              <a:t>新</a:t>
            </a:r>
            <a:r>
              <a:rPr lang="zh-CN" altLang="zh-CN" sz="2800" b="1" dirty="0">
                <a:solidFill>
                  <a:srgbClr val="00B050"/>
                </a:solidFill>
                <a:latin typeface="+mn-lt"/>
                <a:ea typeface="+mn-ea"/>
              </a:rPr>
              <a:t>结点</a:t>
            </a:r>
            <a:endParaRPr lang="en-US" altLang="zh-CN" sz="2800" b="1" dirty="0">
              <a:solidFill>
                <a:srgbClr val="00B050"/>
              </a:solidFill>
              <a:latin typeface="+mn-lt"/>
              <a:ea typeface="+mn-ea"/>
            </a:endParaRPr>
          </a:p>
          <a:p>
            <a:pPr>
              <a:defRPr/>
            </a:pPr>
            <a:r>
              <a:rPr lang="en-US" altLang="zh-CN" sz="2800" b="1" dirty="0">
                <a:solidFill>
                  <a:srgbClr val="00B050"/>
                </a:solidFill>
                <a:latin typeface="+mn-lt"/>
                <a:ea typeface="+mn-ea"/>
              </a:rPr>
              <a:t>p2</a:t>
            </a:r>
            <a:r>
              <a:rPr lang="zh-CN" altLang="en-US" sz="2800" b="1" dirty="0">
                <a:solidFill>
                  <a:srgbClr val="00B050"/>
                </a:solidFill>
                <a:latin typeface="+mn-lt"/>
                <a:ea typeface="+mn-ea"/>
              </a:rPr>
              <a:t>总是</a:t>
            </a:r>
            <a:r>
              <a:rPr lang="zh-CN" altLang="zh-CN" sz="2800" b="1" dirty="0">
                <a:solidFill>
                  <a:srgbClr val="00B050"/>
                </a:solidFill>
                <a:latin typeface="+mn-lt"/>
                <a:ea typeface="+mn-ea"/>
              </a:rPr>
              <a:t>指向最后结点</a:t>
            </a:r>
            <a:endParaRPr lang="en-US" altLang="zh-CN" sz="2800" b="1" dirty="0">
              <a:solidFill>
                <a:srgbClr val="00B050"/>
              </a:solidFill>
              <a:latin typeface="+mn-lt"/>
              <a:ea typeface="+mn-ea"/>
            </a:endParaRPr>
          </a:p>
          <a:p>
            <a:pPr>
              <a:defRPr/>
            </a:pPr>
            <a:r>
              <a:rPr lang="zh-CN" altLang="en-US" sz="2800" b="1" dirty="0">
                <a:solidFill>
                  <a:srgbClr val="00B050"/>
                </a:solidFill>
                <a:latin typeface="+mn-lt"/>
                <a:ea typeface="+mn-ea"/>
              </a:rPr>
              <a:t>用</a:t>
            </a:r>
            <a:r>
              <a:rPr lang="en-US" altLang="zh-CN" sz="2800" b="1" dirty="0">
                <a:solidFill>
                  <a:srgbClr val="00B050"/>
                </a:solidFill>
                <a:latin typeface="+mn-lt"/>
                <a:ea typeface="+mn-ea"/>
              </a:rPr>
              <a:t>p2</a:t>
            </a:r>
            <a:r>
              <a:rPr lang="zh-CN" altLang="en-US" sz="2800" b="1" dirty="0">
                <a:solidFill>
                  <a:srgbClr val="00B050"/>
                </a:solidFill>
                <a:latin typeface="+mn-lt"/>
                <a:ea typeface="+mn-ea"/>
              </a:rPr>
              <a:t>和</a:t>
            </a:r>
            <a:r>
              <a:rPr lang="en-US" altLang="zh-CN" sz="2800" b="1" dirty="0">
                <a:solidFill>
                  <a:srgbClr val="00B050"/>
                </a:solidFill>
                <a:latin typeface="+mn-lt"/>
                <a:ea typeface="+mn-ea"/>
              </a:rPr>
              <a:t>p1</a:t>
            </a:r>
            <a:r>
              <a:rPr lang="zh-CN" altLang="zh-CN" sz="2800" b="1" dirty="0">
                <a:solidFill>
                  <a:srgbClr val="00B050"/>
                </a:solidFill>
                <a:latin typeface="+mn-lt"/>
                <a:ea typeface="+mn-ea"/>
              </a:rPr>
              <a:t>连接</a:t>
            </a:r>
            <a:r>
              <a:rPr lang="zh-CN" altLang="en-US" sz="2800" b="1" dirty="0">
                <a:solidFill>
                  <a:srgbClr val="00B050"/>
                </a:solidFill>
                <a:latin typeface="+mn-lt"/>
                <a:ea typeface="+mn-ea"/>
              </a:rPr>
              <a:t>两个</a:t>
            </a:r>
            <a:r>
              <a:rPr lang="zh-CN" altLang="zh-CN" sz="2800" b="1" dirty="0">
                <a:solidFill>
                  <a:srgbClr val="00B050"/>
                </a:solidFill>
                <a:latin typeface="+mn-lt"/>
                <a:ea typeface="+mn-ea"/>
              </a:rPr>
              <a:t>结点</a:t>
            </a:r>
            <a:endParaRPr lang="zh-CN" altLang="en-US" sz="2800" b="1" dirty="0">
              <a:solidFill>
                <a:srgbClr val="00B050"/>
              </a:solidFill>
              <a:latin typeface="+mn-lt"/>
              <a:ea typeface="+mn-ea"/>
            </a:endParaRPr>
          </a:p>
        </p:txBody>
      </p:sp>
      <p:pic>
        <p:nvPicPr>
          <p:cNvPr id="101380" name="图片 4" descr="Untitled2.png">
            <a:hlinkClick r:id="rId1" action="ppaction://hlinksldjump"/>
          </p:cNvPr>
          <p:cNvPicPr>
            <a:picLocks noChangeAspect="1"/>
          </p:cNvPicPr>
          <p:nvPr/>
        </p:nvPicPr>
        <p:blipFill>
          <a:blip r:embed="rId2"/>
          <a:srcRect/>
          <a:stretch>
            <a:fillRect/>
          </a:stretch>
        </p:blipFill>
        <p:spPr bwMode="auto">
          <a:xfrm>
            <a:off x="9953625" y="6316663"/>
            <a:ext cx="469900" cy="469900"/>
          </a:xfrm>
          <a:prstGeom prst="rect">
            <a:avLst/>
          </a:prstGeom>
          <a:noFill/>
          <a:ln w="9525">
            <a:noFill/>
            <a:miter lim="800000"/>
            <a:headEnd/>
            <a:tailEnd/>
          </a:ln>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tags/tag1.xml><?xml version="1.0" encoding="utf-8"?>
<p:tagLst xmlns:p="http://schemas.openxmlformats.org/presentationml/2006/main">
  <p:tag name="KSO_WM_BEAUTIFY_FLAG" val=""/>
</p:tagLst>
</file>

<file path=ppt/tags/tag2.xml><?xml version="1.0" encoding="utf-8"?>
<p:tagLst xmlns:p="http://schemas.openxmlformats.org/presentationml/2006/main">
  <p:tag name="KSO_WM_BEAUTIFY_FLAG" val=""/>
  <p:tag name="KSO_WM_UNIT_PLACING_PICTURE_USER_VIEWPORT" val="{&quot;height&quot;:10801,&quot;width&quot;:19200}"/>
</p:tagLst>
</file>

<file path=ppt/tags/tag3.xml><?xml version="1.0" encoding="utf-8"?>
<p:tagLst xmlns:p="http://schemas.openxmlformats.org/presentationml/2006/main">
  <p:tag name="COMMONDATA" val="eyJoZGlkIjoiNTFkOTIyMDY2YjE4NTIwODdhMjI4ZTBiNTExZWIyMjgifQ=="/>
  <p:tag name="KSO_WPP_MARK_KEY" val="9c2819c2-b7c2-4c90-ac85-5be0471c64ba"/>
</p:tagLst>
</file>

<file path=ppt/theme/theme1.xml><?xml version="1.0" encoding="utf-8"?>
<a:theme xmlns:a="http://schemas.openxmlformats.org/drawingml/2006/main" name="1_Office 主题">
  <a:themeElements>
    <a:clrScheme name="自定义 3">
      <a:dk1>
        <a:sysClr val="windowText" lastClr="000000"/>
      </a:dk1>
      <a:lt1>
        <a:sysClr val="window" lastClr="FFFFFF"/>
      </a:lt1>
      <a:dk2>
        <a:srgbClr val="242852"/>
      </a:dk2>
      <a:lt2>
        <a:srgbClr val="ACCBF9"/>
      </a:lt2>
      <a:accent1>
        <a:srgbClr val="0070C0"/>
      </a:accent1>
      <a:accent2>
        <a:srgbClr val="00B0F0"/>
      </a:accent2>
      <a:accent3>
        <a:srgbClr val="297FD5"/>
      </a:accent3>
      <a:accent4>
        <a:srgbClr val="00B050"/>
      </a:accent4>
      <a:accent5>
        <a:srgbClr val="92D050"/>
      </a:accent5>
      <a:accent6>
        <a:srgbClr val="9D90A0"/>
      </a:accent6>
      <a:hlink>
        <a:srgbClr val="9454C3"/>
      </a:hlink>
      <a:folHlink>
        <a:srgbClr val="3EBBF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淘PPT</Template>
  <TotalTime>0</TotalTime>
  <Words>24761</Words>
  <Application>WPS 演示</Application>
  <PresentationFormat>宽屏</PresentationFormat>
  <Paragraphs>2288</Paragraphs>
  <Slides>152</Slides>
  <Notes>35</Notes>
  <HiddenSlides>5</HiddenSlides>
  <MMClips>1</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152</vt:i4>
      </vt:variant>
    </vt:vector>
  </HeadingPairs>
  <TitlesOfParts>
    <vt:vector size="162" baseType="lpstr">
      <vt:lpstr>Arial</vt:lpstr>
      <vt:lpstr>宋体</vt:lpstr>
      <vt:lpstr>Wingdings</vt:lpstr>
      <vt:lpstr>微软雅黑</vt:lpstr>
      <vt:lpstr>Arial Unicode MS</vt:lpstr>
      <vt:lpstr>黑体</vt:lpstr>
      <vt:lpstr>华文新魏</vt:lpstr>
      <vt:lpstr>Calibri</vt:lpstr>
      <vt:lpstr>Arial Unicode MS</vt:lpstr>
      <vt:lpstr>1_Office 主题</vt:lpstr>
      <vt:lpstr>项目9：结构体、共用体</vt:lpstr>
      <vt:lpstr>PowerPoint 演示文稿</vt:lpstr>
      <vt:lpstr>PowerPoint 演示文稿</vt:lpstr>
      <vt:lpstr>9.1 定义和使用结构体变量</vt:lpstr>
      <vt:lpstr>9.1.1 自己建立结构体类型</vt:lpstr>
      <vt:lpstr>9.1.1 自己建立结构体类型</vt:lpstr>
      <vt:lpstr>9.1.1 自己建立结构体类型</vt:lpstr>
      <vt:lpstr>9.1.1 自己建立结构体类型</vt:lpstr>
      <vt:lpstr>9.1.1 自己建立结构体类型</vt:lpstr>
      <vt:lpstr>9.1.1 自己建立结构体类型</vt:lpstr>
      <vt:lpstr>9.1.2 定义结构体类型变量</vt:lpstr>
      <vt:lpstr>9.1.2 定义结构体类型变量</vt:lpstr>
      <vt:lpstr>9.1.2 定义结构体类型变量</vt:lpstr>
      <vt:lpstr>9.1.2 定义结构体类型变量</vt:lpstr>
      <vt:lpstr>9.1.2 定义结构体类型变量</vt:lpstr>
      <vt:lpstr>9.1.2 定义结构体类型变量</vt:lpstr>
      <vt:lpstr>9.1.2 定义结构体类型变量</vt:lpstr>
      <vt:lpstr>9.1.3  结构体变量的初始化和引用</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9.2 使用结构体数组</vt:lpstr>
      <vt:lpstr>9.2.1定义结构体数组</vt:lpstr>
      <vt:lpstr>9.2.1定义结构体数组</vt:lpstr>
      <vt:lpstr>PowerPoint 演示文稿</vt:lpstr>
      <vt:lpstr>PowerPoint 演示文稿</vt:lpstr>
      <vt:lpstr>PowerPoint 演示文稿</vt:lpstr>
      <vt:lpstr>PowerPoint 演示文稿</vt:lpstr>
      <vt:lpstr>PowerPoint 演示文稿</vt:lpstr>
      <vt:lpstr>9.2.2 结构体数组的应用举例</vt:lpstr>
      <vt:lpstr>PowerPoint 演示文稿</vt:lpstr>
      <vt:lpstr>PowerPoint 演示文稿</vt:lpstr>
      <vt:lpstr>PowerPoint 演示文稿</vt:lpstr>
      <vt:lpstr>9.3  结构体指针</vt:lpstr>
      <vt:lpstr>9.3.1 指向结构体变量的指针</vt:lpstr>
      <vt:lpstr>9.3.1 指向结构体变量的指针</vt:lpstr>
      <vt:lpstr>PowerPoint 演示文稿</vt:lpstr>
      <vt:lpstr>PowerPoint 演示文稿</vt:lpstr>
      <vt:lpstr>PowerPoint 演示文稿</vt:lpstr>
      <vt:lpstr>PowerPoint 演示文稿</vt:lpstr>
      <vt:lpstr>9.3.2 指向结构体数组的指针</vt:lpstr>
      <vt:lpstr>PowerPoint 演示文稿</vt:lpstr>
      <vt:lpstr>PowerPoint 演示文稿</vt:lpstr>
      <vt:lpstr>PowerPoint 演示文稿</vt:lpstr>
      <vt:lpstr>PowerPoint 演示文稿</vt:lpstr>
      <vt:lpstr>PowerPoint 演示文稿</vt:lpstr>
      <vt:lpstr>PowerPoint 演示文稿</vt:lpstr>
      <vt:lpstr>9.3.3  用结构体变量和结构体变量的指针作函数参数</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9.4 用指针处理链表</vt:lpstr>
      <vt:lpstr>9.4.1 什么是链表</vt:lpstr>
      <vt:lpstr>9.4.1 什么是链表</vt:lpstr>
      <vt:lpstr>PowerPoint 演示文稿</vt:lpstr>
      <vt:lpstr>9.4.2  建立简单的静态链表</vt:lpstr>
      <vt:lpstr>9.4.2  建立简单的静态链表</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9.4.3  建立动态链表</vt:lpstr>
      <vt:lpstr>9.4.3  建立动态链表</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9.4.4 输出链表</vt:lpstr>
      <vt:lpstr>PowerPoint 演示文稿</vt:lpstr>
      <vt:lpstr>PowerPoint 演示文稿</vt:lpstr>
      <vt:lpstr>PowerPoint 演示文稿</vt:lpstr>
      <vt:lpstr>PowerPoint 演示文稿</vt:lpstr>
      <vt:lpstr>PowerPoint 演示文稿</vt:lpstr>
      <vt:lpstr>PowerPoint 演示文稿</vt:lpstr>
      <vt:lpstr>9.5  共用体类型</vt:lpstr>
      <vt:lpstr>9.5.1 什么是共用体类型</vt:lpstr>
      <vt:lpstr>PowerPoint 演示文稿</vt:lpstr>
      <vt:lpstr>PowerPoint 演示文稿</vt:lpstr>
      <vt:lpstr>9.5.2 引用共用体变量的方式</vt:lpstr>
      <vt:lpstr>9.5.3  共用体类型数据的特点</vt:lpstr>
      <vt:lpstr>9.5.3  共用体类型数据的特点</vt:lpstr>
      <vt:lpstr>9.5.3  共用体类型数据的特点</vt:lpstr>
      <vt:lpstr>9.5.3  共用体类型数据的特点</vt:lpstr>
      <vt:lpstr>9.5.3  共用体类型数据的特点</vt:lpstr>
      <vt:lpstr>9.5.3  共用体类型数据的特点</vt:lpstr>
      <vt:lpstr>9.5.3  共用体类型数据的特点</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9.6 使用枚举类型</vt:lpstr>
      <vt:lpstr>9.6 使用枚举类型</vt:lpstr>
      <vt:lpstr>9.6 使用枚举类型</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9.7 用typedef声明新类型名</vt:lpstr>
      <vt:lpstr>9.7 用typedef声明新类型名</vt:lpstr>
      <vt:lpstr>9.7 用typedef声明新类型名</vt:lpstr>
      <vt:lpstr>9.7 用typedef声明新类型名</vt:lpstr>
      <vt:lpstr>9.7 用typedef声明新类型名</vt:lpstr>
      <vt:lpstr>9.7 用typedef声明新类型名</vt:lpstr>
      <vt:lpstr>9.7 用typedef声明新类型名</vt:lpstr>
      <vt:lpstr>9.7 用typedef声明新类型名</vt:lpstr>
      <vt:lpstr>9.7 用typedef声明新类型名</vt:lpstr>
      <vt:lpstr>9.7 用typedef声明新类型名</vt:lpstr>
      <vt:lpstr>9.7 用typedef声明新类型名</vt:lpstr>
      <vt:lpstr>9.7 用typedef声明新类型名</vt:lpstr>
    </vt:vector>
  </TitlesOfParts>
  <Company>淘PPT模板</Company>
  <LinksUpToDate>false</LinksUpToDate>
  <SharedDoc>false</SharedDoc>
  <HyperlinksChanged>false</HyperlinksChanged>
  <AppVersion>14.0000</AppVersion>
  <Manager>淘PPT模板</Manager>
  <HyperlinkBase>淘PPT模板</HyperlinkBase>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淘PPT模板</dc:title>
  <dc:creator>tppt.taobao.com</dc:creator>
  <cp:keywords>淘PPT模板</cp:keywords>
  <dc:description>tppt.taobao.com</dc:description>
  <dc:subject>淘PPT模板</dc:subject>
  <cp:category>淘PPT模板</cp:category>
  <cp:lastModifiedBy>郑茵</cp:lastModifiedBy>
  <cp:revision>54</cp:revision>
  <dcterms:created xsi:type="dcterms:W3CDTF">2015-10-15T01:42:00Z</dcterms:created>
  <dcterms:modified xsi:type="dcterms:W3CDTF">2023-08-22T11:07:40Z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2052-11.1.0.14036</vt:lpwstr>
  </property>
  <property fmtid="{D5CDD505-2E9C-101B-9397-08002B2CF9AE}" pid="3" name="ICV">
    <vt:lpwstr>79520F3949FA419C8A8A45FE2847B8DF_13</vt:lpwstr>
  </property>
</Properties>
</file>