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6" r:id="rId3"/>
    <p:sldId id="292" r:id="rId4"/>
    <p:sldId id="262" r:id="rId5"/>
    <p:sldId id="266" r:id="rId6"/>
    <p:sldId id="279" r:id="rId7"/>
    <p:sldId id="297" r:id="rId8"/>
    <p:sldId id="278" r:id="rId9"/>
  </p:sldIdLst>
  <p:sldSz cx="12192000" cy="6858000"/>
  <p:notesSz cx="7103745" cy="10234295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0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5" Type="http://schemas.openxmlformats.org/officeDocument/2006/relationships/slideLayout" Target="../slideLayouts/slideLayout7.xml"/><Relationship Id="rId34" Type="http://schemas.openxmlformats.org/officeDocument/2006/relationships/tags" Target="../tags/tag34.xml"/><Relationship Id="rId33" Type="http://schemas.openxmlformats.org/officeDocument/2006/relationships/tags" Target="../tags/tag33.xml"/><Relationship Id="rId32" Type="http://schemas.openxmlformats.org/officeDocument/2006/relationships/tags" Target="../tags/tag32.xml"/><Relationship Id="rId31" Type="http://schemas.openxmlformats.org/officeDocument/2006/relationships/tags" Target="../tags/tag31.xml"/><Relationship Id="rId30" Type="http://schemas.openxmlformats.org/officeDocument/2006/relationships/tags" Target="../tags/tag30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6" Type="http://schemas.openxmlformats.org/officeDocument/2006/relationships/slideLayout" Target="../slideLayouts/slideLayout7.xml"/><Relationship Id="rId35" Type="http://schemas.openxmlformats.org/officeDocument/2006/relationships/tags" Target="../tags/tag69.xml"/><Relationship Id="rId34" Type="http://schemas.openxmlformats.org/officeDocument/2006/relationships/tags" Target="../tags/tag68.xml"/><Relationship Id="rId33" Type="http://schemas.openxmlformats.org/officeDocument/2006/relationships/tags" Target="../tags/tag67.xml"/><Relationship Id="rId32" Type="http://schemas.openxmlformats.org/officeDocument/2006/relationships/tags" Target="../tags/tag66.xml"/><Relationship Id="rId31" Type="http://schemas.openxmlformats.org/officeDocument/2006/relationships/tags" Target="../tags/tag65.xml"/><Relationship Id="rId30" Type="http://schemas.openxmlformats.org/officeDocument/2006/relationships/tags" Target="../tags/tag64.xml"/><Relationship Id="rId3" Type="http://schemas.openxmlformats.org/officeDocument/2006/relationships/tags" Target="../tags/tag37.xml"/><Relationship Id="rId29" Type="http://schemas.openxmlformats.org/officeDocument/2006/relationships/tags" Target="../tags/tag63.xml"/><Relationship Id="rId28" Type="http://schemas.openxmlformats.org/officeDocument/2006/relationships/tags" Target="../tags/tag62.xml"/><Relationship Id="rId27" Type="http://schemas.openxmlformats.org/officeDocument/2006/relationships/tags" Target="../tags/tag61.xml"/><Relationship Id="rId26" Type="http://schemas.openxmlformats.org/officeDocument/2006/relationships/tags" Target="../tags/tag60.xml"/><Relationship Id="rId25" Type="http://schemas.openxmlformats.org/officeDocument/2006/relationships/tags" Target="../tags/tag59.xml"/><Relationship Id="rId24" Type="http://schemas.openxmlformats.org/officeDocument/2006/relationships/tags" Target="../tags/tag58.xml"/><Relationship Id="rId23" Type="http://schemas.openxmlformats.org/officeDocument/2006/relationships/tags" Target="../tags/tag57.xml"/><Relationship Id="rId22" Type="http://schemas.openxmlformats.org/officeDocument/2006/relationships/tags" Target="../tags/tag56.xml"/><Relationship Id="rId21" Type="http://schemas.openxmlformats.org/officeDocument/2006/relationships/tags" Target="../tags/tag55.xml"/><Relationship Id="rId20" Type="http://schemas.openxmlformats.org/officeDocument/2006/relationships/tags" Target="../tags/tag54.xml"/><Relationship Id="rId2" Type="http://schemas.openxmlformats.org/officeDocument/2006/relationships/tags" Target="../tags/tag36.xml"/><Relationship Id="rId19" Type="http://schemas.openxmlformats.org/officeDocument/2006/relationships/tags" Target="../tags/tag53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笑脸 2"/>
          <p:cNvSpPr/>
          <p:nvPr/>
        </p:nvSpPr>
        <p:spPr>
          <a:xfrm>
            <a:off x="629174" y="234892"/>
            <a:ext cx="10192624" cy="5889072"/>
          </a:xfrm>
          <a:prstGeom prst="smileyFac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b="1" dirty="0">
              <a:solidFill>
                <a:srgbClr val="002060"/>
              </a:solidFill>
            </a:endParaRPr>
          </a:p>
          <a:p>
            <a:pPr algn="ctr"/>
            <a:endParaRPr lang="en-US" altLang="zh-CN" sz="2000" b="1" dirty="0">
              <a:solidFill>
                <a:srgbClr val="002060"/>
              </a:solidFill>
            </a:endParaRPr>
          </a:p>
          <a:p>
            <a:pPr algn="ctr"/>
            <a:endParaRPr lang="en-US" altLang="zh-CN" sz="2000" b="1" dirty="0">
              <a:solidFill>
                <a:srgbClr val="002060"/>
              </a:solidFill>
            </a:endParaRPr>
          </a:p>
          <a:p>
            <a:pPr algn="ctr"/>
            <a:endParaRPr lang="en-US" altLang="zh-CN" sz="2000" b="1" dirty="0">
              <a:solidFill>
                <a:srgbClr val="00206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旅游商贸</a:t>
            </a:r>
            <a:r>
              <a:rPr lang="zh-CN" altLang="en-US" sz="2400" b="1" dirty="0">
                <a:solidFill>
                  <a:srgbClr val="002060"/>
                </a:solidFill>
              </a:rPr>
              <a:t>学院</a:t>
            </a:r>
            <a:endParaRPr lang="en-US" altLang="zh-CN" sz="2400" b="1" dirty="0">
              <a:solidFill>
                <a:srgbClr val="002060"/>
              </a:solidFill>
            </a:endParaRPr>
          </a:p>
          <a:p>
            <a:pPr algn="ctr"/>
            <a:r>
              <a:rPr lang="zh-CN" altLang="en-US" sz="2400" b="1" dirty="0">
                <a:solidFill>
                  <a:srgbClr val="002060"/>
                </a:solidFill>
              </a:rPr>
              <a:t>王凤基</a:t>
            </a:r>
            <a:endParaRPr lang="en-US" altLang="zh-CN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0547" y="629282"/>
            <a:ext cx="31584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2060"/>
                </a:solidFill>
              </a:rPr>
              <a:t>《</a:t>
            </a:r>
            <a:r>
              <a:rPr lang="zh-CN" altLang="en-US" sz="2800" b="1" dirty="0">
                <a:solidFill>
                  <a:srgbClr val="002060"/>
                </a:solidFill>
              </a:rPr>
              <a:t>管理基础与实务</a:t>
            </a:r>
            <a:r>
              <a:rPr lang="en-US" altLang="zh-CN" sz="2800" b="1" dirty="0">
                <a:solidFill>
                  <a:srgbClr val="002060"/>
                </a:solidFill>
              </a:rPr>
              <a:t>》</a:t>
            </a:r>
            <a:endParaRPr lang="en-US" altLang="zh-CN" sz="2800" b="1" dirty="0">
              <a:solidFill>
                <a:srgbClr val="002060"/>
              </a:solidFill>
            </a:endParaRPr>
          </a:p>
          <a:p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748169" y="5377343"/>
            <a:ext cx="177007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002060"/>
                </a:solidFill>
              </a:rPr>
              <a:t>2024.3.5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1305" y="269875"/>
            <a:ext cx="11732260" cy="6275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课程介绍：</a:t>
            </a:r>
            <a:endParaRPr lang="en-US" altLang="zh-CN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ym typeface="+mn-ea"/>
              </a:rPr>
              <a:t>1</a:t>
            </a:r>
            <a:r>
              <a:rPr lang="zh-CN" altLang="en-US" b="1" dirty="0">
                <a:sym typeface="+mn-ea"/>
              </a:rPr>
              <a:t>、</a:t>
            </a:r>
            <a:r>
              <a:rPr lang="en-US" altLang="zh-CN" b="1" dirty="0">
                <a:sym typeface="+mn-ea"/>
              </a:rPr>
              <a:t>《</a:t>
            </a:r>
            <a:r>
              <a:rPr lang="zh-CN" altLang="en-US" b="1" dirty="0">
                <a:sym typeface="+mn-ea"/>
              </a:rPr>
              <a:t>管理基础与实务</a:t>
            </a:r>
            <a:r>
              <a:rPr lang="en-US" altLang="zh-CN" b="1" dirty="0">
                <a:sym typeface="+mn-ea"/>
              </a:rPr>
              <a:t>》</a:t>
            </a:r>
            <a:r>
              <a:rPr lang="zh-CN" altLang="en-US" b="1" dirty="0">
                <a:sym typeface="+mn-ea"/>
              </a:rPr>
              <a:t>是管理学专业的基础课程，也是旅游商贸类（含会计）专业的基础课程，是人人都应该学习的一门课程。是</a:t>
            </a:r>
            <a:r>
              <a:rPr lang="en-US" altLang="zh-CN" b="1" dirty="0">
                <a:sym typeface="+mn-ea"/>
              </a:rPr>
              <a:t> </a:t>
            </a:r>
            <a:r>
              <a:rPr lang="zh-CN" altLang="en-US" b="1" dirty="0">
                <a:sym typeface="+mn-ea"/>
              </a:rPr>
              <a:t>专业群平台课程、必修课程，</a:t>
            </a:r>
            <a:r>
              <a:rPr lang="en-US" altLang="zh-CN" b="1" dirty="0">
                <a:sym typeface="+mn-ea"/>
              </a:rPr>
              <a:t>2</a:t>
            </a:r>
            <a:r>
              <a:rPr lang="zh-CN" altLang="en-US" b="1" dirty="0">
                <a:sym typeface="+mn-ea"/>
              </a:rPr>
              <a:t>学分。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>
                <a:sym typeface="+mn-ea"/>
              </a:rPr>
              <a:t>     </a:t>
            </a:r>
            <a:r>
              <a:rPr lang="en-US" altLang="zh-CN" b="1" dirty="0">
                <a:sym typeface="+mn-ea"/>
              </a:rPr>
              <a:t>2</a:t>
            </a:r>
            <a:r>
              <a:rPr lang="zh-CN" altLang="en-US" b="1" dirty="0">
                <a:sym typeface="+mn-ea"/>
              </a:rPr>
              <a:t>、 通过学习，可以掌握管理的基本概念、管理的功能和应用，可以学会自我管理和自我激励。使工作和学习取得最佳效果。</a:t>
            </a:r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en-US" b="1" dirty="0">
                <a:sym typeface="+mn-ea"/>
              </a:rPr>
              <a:t>    </a:t>
            </a:r>
            <a:r>
              <a:rPr lang="en-US" altLang="zh-CN" b="1" dirty="0">
                <a:sym typeface="+mn-ea"/>
              </a:rPr>
              <a:t>3</a:t>
            </a:r>
            <a:r>
              <a:rPr lang="zh-CN" altLang="en-US" b="1" dirty="0">
                <a:sym typeface="+mn-ea"/>
              </a:rPr>
              <a:t>、本课程将从管理概念和理论、管理过程、管理技能与管理规律和自我管理四个大的模块为主线展开学习。</a:t>
            </a:r>
            <a:endParaRPr lang="zh-CN" altLang="en-US" b="1" dirty="0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课程作用：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ym typeface="+mn-ea"/>
              </a:rPr>
              <a:t>1</a:t>
            </a:r>
            <a:r>
              <a:rPr lang="zh-CN" altLang="en-US" b="1" dirty="0">
                <a:sym typeface="+mn-ea"/>
              </a:rPr>
              <a:t>、本课程是旅游商贸类专业的职业基础课程，对培养学生职能适应能力、职业素养、职业态度，实现人才培养目标起到不可替代的作用。</a:t>
            </a:r>
            <a:endParaRPr lang="en-US" altLang="zh-CN" b="1" dirty="0"/>
          </a:p>
          <a:p>
            <a:pPr algn="just">
              <a:lnSpc>
                <a:spcPct val="150000"/>
              </a:lnSpc>
            </a:pPr>
            <a:r>
              <a:rPr lang="en-US" altLang="zh-CN" b="1" kern="0" dirty="0">
                <a:sym typeface="Arial" panose="020B0604020202020204" pitchFamily="34" charset="0"/>
              </a:rPr>
              <a:t>2</a:t>
            </a:r>
            <a:r>
              <a:rPr lang="zh-CN" altLang="en-US" b="1" kern="0" dirty="0">
                <a:sym typeface="Arial" panose="020B0604020202020204" pitchFamily="34" charset="0"/>
              </a:rPr>
              <a:t>、学习本课程对培养的学生自我管理、组织、领导、沟通、协调、创新能力有重要作用。</a:t>
            </a:r>
            <a:endParaRPr lang="en-US" altLang="zh-CN" b="1" kern="0" dirty="0"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kern="0" dirty="0">
                <a:sym typeface="Arial" panose="020B0604020202020204" pitchFamily="34" charset="0"/>
              </a:rPr>
              <a:t>3</a:t>
            </a:r>
            <a:r>
              <a:rPr lang="zh-CN" altLang="en-US" b="1" kern="0" dirty="0">
                <a:sym typeface="Arial" panose="020B0604020202020204" pitchFamily="34" charset="0"/>
              </a:rPr>
              <a:t>、本课程对专业课程起到支撑作用，如对企业管理、财务管理、客户关系管理等专业核心课程起到先导和支撑作用。</a:t>
            </a:r>
            <a:endParaRPr lang="zh-CN" altLang="en-US" b="1" kern="0" dirty="0"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b="1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7"/>
          <p:cNvSpPr/>
          <p:nvPr>
            <p:custDataLst>
              <p:tags r:id="rId1"/>
            </p:custDataLst>
          </p:nvPr>
        </p:nvSpPr>
        <p:spPr bwMode="auto">
          <a:xfrm>
            <a:off x="720090" y="128270"/>
            <a:ext cx="5494655" cy="1096523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9050" cap="rnd" cmpd="sng">
            <a:solidFill>
              <a:srgbClr val="28ACC6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square" anchor="ctr">
            <a:normAutofit/>
          </a:bodyPr>
          <a:lstStyle/>
          <a:p>
            <a:pPr algn="ctr"/>
            <a:r>
              <a:rPr lang="zh-CN" altLang="en-US" sz="2800" b="1" dirty="0">
                <a:solidFill>
                  <a:srgbClr val="28ACC6">
                    <a:lumMod val="50000"/>
                  </a:srgbClr>
                </a:solidFill>
                <a:sym typeface="Arial" panose="020B0604020202020204" pitchFamily="34" charset="0"/>
              </a:rPr>
              <a:t>课程教学目标</a:t>
            </a:r>
            <a:r>
              <a:rPr lang="en-US" altLang="zh-CN" sz="2800" b="1" dirty="0">
                <a:solidFill>
                  <a:srgbClr val="28ACC6">
                    <a:lumMod val="50000"/>
                  </a:srgbClr>
                </a:solidFill>
                <a:sym typeface="Arial" panose="020B0604020202020204" pitchFamily="34" charset="0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sym typeface="Arial" panose="020B0604020202020204" pitchFamily="34" charset="0"/>
              </a:rPr>
              <a:t>培养哪些能力与素养</a:t>
            </a:r>
            <a:endParaRPr lang="zh-CN" altLang="en-US" sz="20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2"/>
            </p:custDataLst>
          </p:nvPr>
        </p:nvGrpSpPr>
        <p:grpSpPr>
          <a:xfrm>
            <a:off x="8219095" y="1398501"/>
            <a:ext cx="2792095" cy="1350011"/>
            <a:chOff x="7672821" y="1592682"/>
            <a:chExt cx="2336289" cy="1129623"/>
          </a:xfrm>
        </p:grpSpPr>
        <p:sp>
          <p:nvSpPr>
            <p:cNvPr id="3" name="圆角矩形 2"/>
            <p:cNvSpPr/>
            <p:nvPr>
              <p:custDataLst>
                <p:tags r:id="rId3"/>
              </p:custDataLst>
            </p:nvPr>
          </p:nvSpPr>
          <p:spPr>
            <a:xfrm>
              <a:off x="7833816" y="1641034"/>
              <a:ext cx="2175294" cy="1081271"/>
            </a:xfrm>
            <a:prstGeom prst="roundRect">
              <a:avLst>
                <a:gd name="adj" fmla="val 50000"/>
              </a:avLst>
            </a:prstGeom>
            <a:solidFill>
              <a:srgbClr val="2E82CB"/>
            </a:solidFill>
            <a:ln w="28575">
              <a:solidFill>
                <a:sysClr val="window" lastClr="FFFFFF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rgbClr val="2E82CB">
                <a:shade val="50000"/>
              </a:srgbClr>
            </a:lnRef>
            <a:fillRef idx="1">
              <a:srgbClr val="2E82CB"/>
            </a:fillRef>
            <a:effectRef idx="0">
              <a:srgbClr val="2E82CB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" name="圆角矩形 3"/>
            <p:cNvSpPr/>
            <p:nvPr>
              <p:custDataLst>
                <p:tags r:id="rId4"/>
              </p:custDataLst>
            </p:nvPr>
          </p:nvSpPr>
          <p:spPr>
            <a:xfrm>
              <a:off x="7672834" y="1592682"/>
              <a:ext cx="1637108" cy="8568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2E82CB">
                <a:shade val="50000"/>
              </a:srgbClr>
            </a:lnRef>
            <a:fillRef idx="1">
              <a:srgbClr val="2E82CB"/>
            </a:fillRef>
            <a:effectRef idx="0">
              <a:srgbClr val="2E82CB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7672821" y="1630476"/>
              <a:ext cx="518091" cy="64633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zh-CN" sz="3600" b="1" dirty="0">
                  <a:solidFill>
                    <a:srgbClr val="FF0000"/>
                  </a:solidFill>
                  <a:sym typeface="Arial" panose="020B0604020202020204" pitchFamily="34" charset="0"/>
                </a:rPr>
                <a:t>知识目标</a:t>
              </a:r>
              <a:endParaRPr lang="zh-CN" sz="3600" b="1" dirty="0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8641620" y="1973686"/>
              <a:ext cx="488499" cy="516752"/>
            </a:xfrm>
            <a:custGeom>
              <a:avLst/>
              <a:gdLst>
                <a:gd name="T0" fmla="*/ 626247 w 3476"/>
                <a:gd name="T1" fmla="*/ 450588 h 3680"/>
                <a:gd name="T2" fmla="*/ 644838 w 3476"/>
                <a:gd name="T3" fmla="*/ 556264 h 3680"/>
                <a:gd name="T4" fmla="*/ 722630 w 3476"/>
                <a:gd name="T5" fmla="*/ 658515 h 3680"/>
                <a:gd name="T6" fmla="*/ 1089571 w 3476"/>
                <a:gd name="T7" fmla="*/ 380138 h 3680"/>
                <a:gd name="T8" fmla="*/ 1073915 w 3476"/>
                <a:gd name="T9" fmla="*/ 1030825 h 3680"/>
                <a:gd name="T10" fmla="*/ 1505438 w 3476"/>
                <a:gd name="T11" fmla="*/ 1489241 h 3680"/>
                <a:gd name="T12" fmla="*/ 1700651 w 3476"/>
                <a:gd name="T13" fmla="*/ 1489241 h 3680"/>
                <a:gd name="T14" fmla="*/ 1700651 w 3476"/>
                <a:gd name="T15" fmla="*/ 1800397 h 3680"/>
                <a:gd name="T16" fmla="*/ 700124 w 3476"/>
                <a:gd name="T17" fmla="*/ 1800397 h 3680"/>
                <a:gd name="T18" fmla="*/ 700124 w 3476"/>
                <a:gd name="T19" fmla="*/ 1489241 h 3680"/>
                <a:gd name="T20" fmla="*/ 766174 w 3476"/>
                <a:gd name="T21" fmla="*/ 1489241 h 3680"/>
                <a:gd name="T22" fmla="*/ 766174 w 3476"/>
                <a:gd name="T23" fmla="*/ 1220160 h 3680"/>
                <a:gd name="T24" fmla="*/ 234842 w 3476"/>
                <a:gd name="T25" fmla="*/ 1028379 h 3680"/>
                <a:gd name="T26" fmla="*/ 612058 w 3476"/>
                <a:gd name="T27" fmla="*/ 742175 h 3680"/>
                <a:gd name="T28" fmla="*/ 533288 w 3476"/>
                <a:gd name="T29" fmla="*/ 637967 h 3680"/>
                <a:gd name="T30" fmla="*/ 440330 w 3476"/>
                <a:gd name="T31" fmla="*/ 591978 h 3680"/>
                <a:gd name="T32" fmla="*/ 462835 w 3476"/>
                <a:gd name="T33" fmla="*/ 428084 h 3680"/>
                <a:gd name="T34" fmla="*/ 626247 w 3476"/>
                <a:gd name="T35" fmla="*/ 450588 h 3680"/>
                <a:gd name="T36" fmla="*/ 0 w 3476"/>
                <a:gd name="T37" fmla="*/ 416342 h 3680"/>
                <a:gd name="T38" fmla="*/ 106168 w 3476"/>
                <a:gd name="T39" fmla="*/ 447164 h 3680"/>
                <a:gd name="T40" fmla="*/ 274961 w 3476"/>
                <a:gd name="T41" fmla="*/ 192760 h 3680"/>
                <a:gd name="T42" fmla="*/ 588085 w 3476"/>
                <a:gd name="T43" fmla="*/ 112525 h 3680"/>
                <a:gd name="T44" fmla="*/ 589063 w 3476"/>
                <a:gd name="T45" fmla="*/ 1957 h 3680"/>
                <a:gd name="T46" fmla="*/ 212337 w 3476"/>
                <a:gd name="T47" fmla="*/ 101762 h 3680"/>
                <a:gd name="T48" fmla="*/ 0 w 3476"/>
                <a:gd name="T49" fmla="*/ 416342 h 3680"/>
                <a:gd name="T50" fmla="*/ 218697 w 3476"/>
                <a:gd name="T51" fmla="*/ 439825 h 3680"/>
                <a:gd name="T52" fmla="*/ 325355 w 3476"/>
                <a:gd name="T53" fmla="*/ 470647 h 3680"/>
                <a:gd name="T54" fmla="*/ 406082 w 3476"/>
                <a:gd name="T55" fmla="*/ 348338 h 3680"/>
                <a:gd name="T56" fmla="*/ 559219 w 3476"/>
                <a:gd name="T57" fmla="*/ 309688 h 3680"/>
                <a:gd name="T58" fmla="*/ 560197 w 3476"/>
                <a:gd name="T59" fmla="*/ 198631 h 3680"/>
                <a:gd name="T60" fmla="*/ 342968 w 3476"/>
                <a:gd name="T61" fmla="*/ 257339 h 3680"/>
                <a:gd name="T62" fmla="*/ 218697 w 3476"/>
                <a:gd name="T63" fmla="*/ 439825 h 3680"/>
                <a:gd name="T64" fmla="*/ 1236348 w 3476"/>
                <a:gd name="T65" fmla="*/ 1489241 h 3680"/>
                <a:gd name="T66" fmla="*/ 963833 w 3476"/>
                <a:gd name="T67" fmla="*/ 1199612 h 3680"/>
                <a:gd name="T68" fmla="*/ 962365 w 3476"/>
                <a:gd name="T69" fmla="*/ 1200102 h 3680"/>
                <a:gd name="T70" fmla="*/ 962365 w 3476"/>
                <a:gd name="T71" fmla="*/ 1489241 h 3680"/>
                <a:gd name="T72" fmla="*/ 1236348 w 3476"/>
                <a:gd name="T73" fmla="*/ 1489241 h 368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476" h="3680">
                  <a:moveTo>
                    <a:pt x="1280" y="921"/>
                  </a:moveTo>
                  <a:cubicBezTo>
                    <a:pt x="1329" y="985"/>
                    <a:pt x="1340" y="1066"/>
                    <a:pt x="1318" y="1137"/>
                  </a:cubicBezTo>
                  <a:cubicBezTo>
                    <a:pt x="1477" y="1346"/>
                    <a:pt x="1477" y="1346"/>
                    <a:pt x="1477" y="1346"/>
                  </a:cubicBezTo>
                  <a:cubicBezTo>
                    <a:pt x="2227" y="777"/>
                    <a:pt x="2227" y="777"/>
                    <a:pt x="2227" y="777"/>
                  </a:cubicBezTo>
                  <a:cubicBezTo>
                    <a:pt x="2522" y="1184"/>
                    <a:pt x="2497" y="1730"/>
                    <a:pt x="2195" y="2107"/>
                  </a:cubicBezTo>
                  <a:cubicBezTo>
                    <a:pt x="3077" y="3044"/>
                    <a:pt x="3077" y="3044"/>
                    <a:pt x="3077" y="3044"/>
                  </a:cubicBezTo>
                  <a:cubicBezTo>
                    <a:pt x="3476" y="3044"/>
                    <a:pt x="3476" y="3044"/>
                    <a:pt x="3476" y="3044"/>
                  </a:cubicBezTo>
                  <a:cubicBezTo>
                    <a:pt x="3476" y="3680"/>
                    <a:pt x="3476" y="3680"/>
                    <a:pt x="3476" y="3680"/>
                  </a:cubicBezTo>
                  <a:cubicBezTo>
                    <a:pt x="1431" y="3680"/>
                    <a:pt x="1431" y="3680"/>
                    <a:pt x="1431" y="3680"/>
                  </a:cubicBezTo>
                  <a:cubicBezTo>
                    <a:pt x="1431" y="3044"/>
                    <a:pt x="1431" y="3044"/>
                    <a:pt x="1431" y="3044"/>
                  </a:cubicBezTo>
                  <a:cubicBezTo>
                    <a:pt x="1566" y="3044"/>
                    <a:pt x="1566" y="3044"/>
                    <a:pt x="1566" y="3044"/>
                  </a:cubicBezTo>
                  <a:cubicBezTo>
                    <a:pt x="1566" y="2494"/>
                    <a:pt x="1566" y="2494"/>
                    <a:pt x="1566" y="2494"/>
                  </a:cubicBezTo>
                  <a:cubicBezTo>
                    <a:pt x="1171" y="2577"/>
                    <a:pt x="746" y="2438"/>
                    <a:pt x="480" y="2102"/>
                  </a:cubicBezTo>
                  <a:cubicBezTo>
                    <a:pt x="1251" y="1517"/>
                    <a:pt x="1251" y="1517"/>
                    <a:pt x="1251" y="1517"/>
                  </a:cubicBezTo>
                  <a:cubicBezTo>
                    <a:pt x="1090" y="1304"/>
                    <a:pt x="1090" y="1304"/>
                    <a:pt x="1090" y="1304"/>
                  </a:cubicBezTo>
                  <a:cubicBezTo>
                    <a:pt x="1018" y="1304"/>
                    <a:pt x="947" y="1272"/>
                    <a:pt x="900" y="1210"/>
                  </a:cubicBezTo>
                  <a:cubicBezTo>
                    <a:pt x="820" y="1105"/>
                    <a:pt x="841" y="955"/>
                    <a:pt x="946" y="875"/>
                  </a:cubicBezTo>
                  <a:cubicBezTo>
                    <a:pt x="1051" y="796"/>
                    <a:pt x="1201" y="816"/>
                    <a:pt x="1280" y="921"/>
                  </a:cubicBezTo>
                  <a:close/>
                  <a:moveTo>
                    <a:pt x="0" y="851"/>
                  </a:moveTo>
                  <a:cubicBezTo>
                    <a:pt x="217" y="914"/>
                    <a:pt x="217" y="914"/>
                    <a:pt x="217" y="914"/>
                  </a:cubicBezTo>
                  <a:cubicBezTo>
                    <a:pt x="286" y="678"/>
                    <a:pt x="401" y="506"/>
                    <a:pt x="562" y="394"/>
                  </a:cubicBezTo>
                  <a:cubicBezTo>
                    <a:pt x="726" y="281"/>
                    <a:pt x="940" y="227"/>
                    <a:pt x="1202" y="230"/>
                  </a:cubicBezTo>
                  <a:cubicBezTo>
                    <a:pt x="1204" y="4"/>
                    <a:pt x="1204" y="4"/>
                    <a:pt x="1204" y="4"/>
                  </a:cubicBezTo>
                  <a:cubicBezTo>
                    <a:pt x="894" y="0"/>
                    <a:pt x="636" y="68"/>
                    <a:pt x="434" y="208"/>
                  </a:cubicBezTo>
                  <a:cubicBezTo>
                    <a:pt x="229" y="350"/>
                    <a:pt x="84" y="564"/>
                    <a:pt x="0" y="851"/>
                  </a:cubicBezTo>
                  <a:close/>
                  <a:moveTo>
                    <a:pt x="447" y="899"/>
                  </a:moveTo>
                  <a:cubicBezTo>
                    <a:pt x="665" y="962"/>
                    <a:pt x="665" y="962"/>
                    <a:pt x="665" y="962"/>
                  </a:cubicBezTo>
                  <a:cubicBezTo>
                    <a:pt x="698" y="848"/>
                    <a:pt x="753" y="765"/>
                    <a:pt x="830" y="712"/>
                  </a:cubicBezTo>
                  <a:cubicBezTo>
                    <a:pt x="908" y="657"/>
                    <a:pt x="1013" y="631"/>
                    <a:pt x="1143" y="633"/>
                  </a:cubicBezTo>
                  <a:cubicBezTo>
                    <a:pt x="1145" y="406"/>
                    <a:pt x="1145" y="406"/>
                    <a:pt x="1145" y="406"/>
                  </a:cubicBezTo>
                  <a:cubicBezTo>
                    <a:pt x="967" y="405"/>
                    <a:pt x="819" y="444"/>
                    <a:pt x="701" y="526"/>
                  </a:cubicBezTo>
                  <a:cubicBezTo>
                    <a:pt x="581" y="609"/>
                    <a:pt x="496" y="733"/>
                    <a:pt x="447" y="899"/>
                  </a:cubicBezTo>
                  <a:close/>
                  <a:moveTo>
                    <a:pt x="2527" y="3044"/>
                  </a:moveTo>
                  <a:cubicBezTo>
                    <a:pt x="1970" y="2452"/>
                    <a:pt x="1970" y="2452"/>
                    <a:pt x="1970" y="2452"/>
                  </a:cubicBezTo>
                  <a:cubicBezTo>
                    <a:pt x="1967" y="2453"/>
                    <a:pt x="1967" y="2453"/>
                    <a:pt x="1967" y="2453"/>
                  </a:cubicBezTo>
                  <a:cubicBezTo>
                    <a:pt x="1967" y="3044"/>
                    <a:pt x="1967" y="3044"/>
                    <a:pt x="1967" y="3044"/>
                  </a:cubicBezTo>
                  <a:lnTo>
                    <a:pt x="2527" y="3044"/>
                  </a:lnTo>
                  <a:close/>
                </a:path>
              </a:pathLst>
            </a:custGeom>
            <a:solidFill>
              <a:srgbClr val="2E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>
              <a:normAutofit/>
            </a:bodyPr>
            <a:lstStyle/>
            <a:p>
              <a:endParaRPr lang="zh-CN" altLang="en-US" sz="1600"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 rot="10800000" flipH="1">
              <a:off x="8348748" y="2039317"/>
              <a:ext cx="260298" cy="385491"/>
              <a:chOff x="3099646" y="1492209"/>
              <a:chExt cx="1496171" cy="2215770"/>
            </a:xfrm>
            <a:solidFill>
              <a:srgbClr val="E7E6E6">
                <a:lumMod val="50000"/>
              </a:srgbClr>
            </a:solidFill>
          </p:grpSpPr>
          <p:grpSp>
            <p:nvGrpSpPr>
              <p:cNvPr id="2" name="组合 1"/>
              <p:cNvGrpSpPr/>
              <p:nvPr/>
            </p:nvGrpSpPr>
            <p:grpSpPr>
              <a:xfrm>
                <a:off x="3099646" y="1492209"/>
                <a:ext cx="1481447" cy="1418552"/>
                <a:chOff x="3099646" y="1492209"/>
                <a:chExt cx="1481447" cy="1418552"/>
              </a:xfrm>
              <a:grpFill/>
            </p:grpSpPr>
            <p:sp>
              <p:nvSpPr>
                <p:cNvPr id="12" name="椭圆 11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099646" y="2346397"/>
                  <a:ext cx="564364" cy="564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 sz="1600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" name="椭圆 12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4240947" y="1492209"/>
                  <a:ext cx="340146" cy="34014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 sz="1600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椭圆 13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691276" y="1859871"/>
                  <a:ext cx="461347" cy="4613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 sz="1600"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flipV="1">
                <a:off x="3705997" y="2928381"/>
                <a:ext cx="889820" cy="779598"/>
                <a:chOff x="3691279" y="1544086"/>
                <a:chExt cx="889820" cy="779598"/>
              </a:xfrm>
              <a:grpFill/>
            </p:grpSpPr>
            <p:sp>
              <p:nvSpPr>
                <p:cNvPr id="10" name="椭圆 9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4240940" y="1544086"/>
                  <a:ext cx="340159" cy="34015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 sz="1600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" name="椭圆 10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91279" y="1862339"/>
                  <a:ext cx="461346" cy="4613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 sz="1600"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6" name="组合 15"/>
          <p:cNvGrpSpPr/>
          <p:nvPr>
            <p:custDataLst>
              <p:tags r:id="rId12"/>
            </p:custDataLst>
          </p:nvPr>
        </p:nvGrpSpPr>
        <p:grpSpPr>
          <a:xfrm>
            <a:off x="5401310" y="3342005"/>
            <a:ext cx="3747135" cy="1149985"/>
            <a:chOff x="3436121" y="2791826"/>
            <a:chExt cx="1951602" cy="962205"/>
          </a:xfrm>
        </p:grpSpPr>
        <p:sp>
          <p:nvSpPr>
            <p:cNvPr id="17" name="圆角矩形 16"/>
            <p:cNvSpPr/>
            <p:nvPr>
              <p:custDataLst>
                <p:tags r:id="rId13"/>
              </p:custDataLst>
            </p:nvPr>
          </p:nvSpPr>
          <p:spPr>
            <a:xfrm>
              <a:off x="3607105" y="2939531"/>
              <a:ext cx="1780618" cy="814500"/>
            </a:xfrm>
            <a:prstGeom prst="roundRect">
              <a:avLst>
                <a:gd name="adj" fmla="val 50000"/>
              </a:avLst>
            </a:prstGeom>
            <a:solidFill>
              <a:srgbClr val="3DAAD1"/>
            </a:solidFill>
            <a:ln w="28575">
              <a:solidFill>
                <a:sysClr val="window" lastClr="FFFFFF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rgbClr val="2E82CB">
                <a:shade val="50000"/>
              </a:srgbClr>
            </a:lnRef>
            <a:fillRef idx="1">
              <a:srgbClr val="2E82CB"/>
            </a:fillRef>
            <a:effectRef idx="0">
              <a:srgbClr val="2E82CB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8" name="圆角矩形 17"/>
            <p:cNvSpPr/>
            <p:nvPr>
              <p:custDataLst>
                <p:tags r:id="rId14"/>
              </p:custDataLst>
            </p:nvPr>
          </p:nvSpPr>
          <p:spPr>
            <a:xfrm>
              <a:off x="3436121" y="2791826"/>
              <a:ext cx="1637108" cy="8568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2E82CB">
                <a:shade val="50000"/>
              </a:srgbClr>
            </a:lnRef>
            <a:fillRef idx="1">
              <a:srgbClr val="2E82CB"/>
            </a:fillRef>
            <a:effectRef idx="0">
              <a:srgbClr val="2E82CB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5"/>
              </p:custDataLst>
            </p:nvPr>
          </p:nvSpPr>
          <p:spPr>
            <a:xfrm>
              <a:off x="4235680" y="2897100"/>
              <a:ext cx="518091" cy="64633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sym typeface="Arial" panose="020B0604020202020204" pitchFamily="34" charset="0"/>
                </a:rPr>
                <a:t>能力目标</a:t>
              </a:r>
              <a:endParaRPr lang="zh-CN" altLang="en-US" sz="3600" b="1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235502" y="3027520"/>
              <a:ext cx="260298" cy="385491"/>
              <a:chOff x="4235502" y="3027519"/>
              <a:chExt cx="260298" cy="385491"/>
            </a:xfrm>
          </p:grpSpPr>
          <p:grpSp>
            <p:nvGrpSpPr>
              <p:cNvPr id="22" name="组合 21"/>
              <p:cNvGrpSpPr/>
              <p:nvPr/>
            </p:nvGrpSpPr>
            <p:grpSpPr>
              <a:xfrm rot="10800000" flipH="1">
                <a:off x="4235502" y="3166216"/>
                <a:ext cx="257736" cy="246794"/>
                <a:chOff x="3099646" y="1492209"/>
                <a:chExt cx="1481447" cy="1418552"/>
              </a:xfrm>
              <a:solidFill>
                <a:srgbClr val="E7E6E6">
                  <a:lumMod val="50000"/>
                </a:srgbClr>
              </a:solidFill>
            </p:grpSpPr>
            <p:sp>
              <p:nvSpPr>
                <p:cNvPr id="26" name="椭圆 25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099646" y="2346397"/>
                  <a:ext cx="564364" cy="564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椭圆 26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4240947" y="1492209"/>
                  <a:ext cx="340146" cy="34014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椭圆 27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3691276" y="1859871"/>
                  <a:ext cx="461347" cy="4613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rot="10800000" flipH="1" flipV="1">
                <a:off x="4340993" y="3027519"/>
                <a:ext cx="154807" cy="135631"/>
                <a:chOff x="3691279" y="1544086"/>
                <a:chExt cx="889820" cy="779598"/>
              </a:xfrm>
              <a:solidFill>
                <a:srgbClr val="E7E6E6">
                  <a:lumMod val="50000"/>
                </a:srgbClr>
              </a:solidFill>
            </p:grpSpPr>
            <p:sp>
              <p:nvSpPr>
                <p:cNvPr id="24" name="椭圆 23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4240940" y="1544086"/>
                  <a:ext cx="340159" cy="34015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椭圆 24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3691279" y="1862339"/>
                  <a:ext cx="461346" cy="4613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1" name="KSO_Shape"/>
            <p:cNvSpPr/>
            <p:nvPr>
              <p:custDataLst>
                <p:tags r:id="rId21"/>
              </p:custDataLst>
            </p:nvPr>
          </p:nvSpPr>
          <p:spPr bwMode="auto">
            <a:xfrm>
              <a:off x="3611051" y="3012124"/>
              <a:ext cx="560021" cy="416282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rgbClr val="3DAAD1"/>
            </a:solidFill>
            <a:ln>
              <a:noFill/>
            </a:ln>
          </p:spPr>
          <p:txBody>
            <a:bodyPr lIns="68580" tIns="34290" rIns="68580" bIns="540000" anchor="ctr">
              <a:normAutofit fontScale="25000" lnSpcReduction="20000"/>
            </a:bodyPr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22"/>
            </p:custDataLst>
          </p:nvPr>
        </p:nvGrpSpPr>
        <p:grpSpPr>
          <a:xfrm>
            <a:off x="3209047" y="4997439"/>
            <a:ext cx="3532505" cy="1105535"/>
            <a:chOff x="3417114" y="3982091"/>
            <a:chExt cx="2955828" cy="925058"/>
          </a:xfrm>
        </p:grpSpPr>
        <p:sp>
          <p:nvSpPr>
            <p:cNvPr id="31" name="圆角矩形 30"/>
            <p:cNvSpPr/>
            <p:nvPr>
              <p:custDataLst>
                <p:tags r:id="rId23"/>
              </p:custDataLst>
            </p:nvPr>
          </p:nvSpPr>
          <p:spPr>
            <a:xfrm>
              <a:off x="3634431" y="4127146"/>
              <a:ext cx="2738511" cy="780003"/>
            </a:xfrm>
            <a:prstGeom prst="roundRect">
              <a:avLst>
                <a:gd name="adj" fmla="val 50000"/>
              </a:avLst>
            </a:prstGeom>
            <a:solidFill>
              <a:srgbClr val="E3AC47"/>
            </a:solidFill>
            <a:ln w="28575">
              <a:solidFill>
                <a:sysClr val="window" lastClr="FFFFFF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rgbClr val="2E82CB">
                <a:shade val="50000"/>
              </a:srgbClr>
            </a:lnRef>
            <a:fillRef idx="1">
              <a:srgbClr val="2E82CB"/>
            </a:fillRef>
            <a:effectRef idx="0">
              <a:srgbClr val="2E82CB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2" name="圆角矩形 31"/>
            <p:cNvSpPr/>
            <p:nvPr>
              <p:custDataLst>
                <p:tags r:id="rId24"/>
              </p:custDataLst>
            </p:nvPr>
          </p:nvSpPr>
          <p:spPr>
            <a:xfrm>
              <a:off x="3417114" y="3982091"/>
              <a:ext cx="1637108" cy="8568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2E82CB">
                <a:shade val="50000"/>
              </a:srgbClr>
            </a:lnRef>
            <a:fillRef idx="1">
              <a:srgbClr val="2E82CB"/>
            </a:fillRef>
            <a:effectRef idx="0">
              <a:srgbClr val="2E82CB"/>
            </a:effectRef>
            <a:fontRef idx="minor">
              <a:sysClr val="window" lastClr="FFFFFF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25"/>
              </p:custDataLst>
            </p:nvPr>
          </p:nvSpPr>
          <p:spPr>
            <a:xfrm>
              <a:off x="4516982" y="4170716"/>
              <a:ext cx="1194977" cy="557904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zh-CN" sz="3600" b="1">
                  <a:solidFill>
                    <a:srgbClr val="FF0000"/>
                  </a:solidFill>
                  <a:sym typeface="Arial" panose="020B0604020202020204" pitchFamily="34" charset="0"/>
                </a:rPr>
                <a:t>素质目标</a:t>
              </a:r>
              <a:endParaRPr lang="zh-CN" sz="3600" b="1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 rot="10800000" flipH="1">
              <a:off x="4248413" y="4217785"/>
              <a:ext cx="260298" cy="385491"/>
              <a:chOff x="3099646" y="1492209"/>
              <a:chExt cx="1496171" cy="2215770"/>
            </a:xfrm>
            <a:solidFill>
              <a:srgbClr val="E7E6E6">
                <a:lumMod val="50000"/>
              </a:srgbClr>
            </a:solidFill>
          </p:grpSpPr>
          <p:grpSp>
            <p:nvGrpSpPr>
              <p:cNvPr id="36" name="组合 35"/>
              <p:cNvGrpSpPr/>
              <p:nvPr/>
            </p:nvGrpSpPr>
            <p:grpSpPr>
              <a:xfrm>
                <a:off x="3099646" y="1492209"/>
                <a:ext cx="1481447" cy="1418552"/>
                <a:chOff x="3099646" y="1492209"/>
                <a:chExt cx="1481447" cy="1418552"/>
              </a:xfrm>
              <a:grpFill/>
            </p:grpSpPr>
            <p:sp>
              <p:nvSpPr>
                <p:cNvPr id="40" name="椭圆 39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3099646" y="2346397"/>
                  <a:ext cx="564364" cy="564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椭圆 40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4240947" y="1492209"/>
                  <a:ext cx="340146" cy="34014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椭圆 41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3691276" y="1859871"/>
                  <a:ext cx="461347" cy="4613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 flipV="1">
                <a:off x="3705997" y="2928381"/>
                <a:ext cx="889820" cy="779598"/>
                <a:chOff x="3691279" y="1544086"/>
                <a:chExt cx="889820" cy="779598"/>
              </a:xfrm>
              <a:grpFill/>
            </p:grpSpPr>
            <p:sp>
              <p:nvSpPr>
                <p:cNvPr id="38" name="椭圆 37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4240940" y="1544086"/>
                  <a:ext cx="340159" cy="34015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椭圆 38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3691279" y="1862339"/>
                  <a:ext cx="461346" cy="4613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rgbClr val="2E82CB">
                    <a:shade val="50000"/>
                  </a:srgbClr>
                </a:lnRef>
                <a:fillRef idx="1">
                  <a:srgbClr val="2E82CB"/>
                </a:fillRef>
                <a:effectRef idx="0">
                  <a:srgbClr val="2E82CB"/>
                </a:effectRef>
                <a:fontRef idx="minor">
                  <a:sysClr val="window" lastClr="FFFFFF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zh-CN" altLang="en-US"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5" name="KSO_Shape"/>
            <p:cNvSpPr/>
            <p:nvPr>
              <p:custDataLst>
                <p:tags r:id="rId31"/>
              </p:custDataLst>
            </p:nvPr>
          </p:nvSpPr>
          <p:spPr bwMode="auto">
            <a:xfrm>
              <a:off x="3647941" y="4196264"/>
              <a:ext cx="536140" cy="428532"/>
            </a:xfrm>
            <a:custGeom>
              <a:avLst/>
              <a:gdLst>
                <a:gd name="T0" fmla="*/ 134077 w 5868"/>
                <a:gd name="T1" fmla="*/ 590892 h 4208"/>
                <a:gd name="T2" fmla="*/ 192837 w 5868"/>
                <a:gd name="T3" fmla="*/ 596084 h 4208"/>
                <a:gd name="T4" fmla="*/ 512935 w 5868"/>
                <a:gd name="T5" fmla="*/ 497764 h 4208"/>
                <a:gd name="T6" fmla="*/ 530465 w 5868"/>
                <a:gd name="T7" fmla="*/ 456230 h 4208"/>
                <a:gd name="T8" fmla="*/ 704473 w 5868"/>
                <a:gd name="T9" fmla="*/ 239797 h 4208"/>
                <a:gd name="T10" fmla="*/ 980744 w 5868"/>
                <a:gd name="T11" fmla="*/ 212215 h 4208"/>
                <a:gd name="T12" fmla="*/ 1253119 w 5868"/>
                <a:gd name="T13" fmla="*/ 253750 h 4208"/>
                <a:gd name="T14" fmla="*/ 1374859 w 5868"/>
                <a:gd name="T15" fmla="*/ 461746 h 4208"/>
                <a:gd name="T16" fmla="*/ 1400831 w 5868"/>
                <a:gd name="T17" fmla="*/ 505228 h 4208"/>
                <a:gd name="T18" fmla="*/ 1725798 w 5868"/>
                <a:gd name="T19" fmla="*/ 598031 h 4208"/>
                <a:gd name="T20" fmla="*/ 1779363 w 5868"/>
                <a:gd name="T21" fmla="*/ 585052 h 4208"/>
                <a:gd name="T22" fmla="*/ 1901104 w 5868"/>
                <a:gd name="T23" fmla="*/ 336494 h 4208"/>
                <a:gd name="T24" fmla="*/ 1897533 w 5868"/>
                <a:gd name="T25" fmla="*/ 289443 h 4208"/>
                <a:gd name="T26" fmla="*/ 1777740 w 5868"/>
                <a:gd name="T27" fmla="*/ 214162 h 4208"/>
                <a:gd name="T28" fmla="*/ 1493029 w 5868"/>
                <a:gd name="T29" fmla="*/ 92155 h 4208"/>
                <a:gd name="T30" fmla="*/ 1208318 w 5868"/>
                <a:gd name="T31" fmla="*/ 20767 h 4208"/>
                <a:gd name="T32" fmla="*/ 924256 w 5868"/>
                <a:gd name="T33" fmla="*/ 649 h 4208"/>
                <a:gd name="T34" fmla="*/ 639545 w 5868"/>
                <a:gd name="T35" fmla="*/ 30826 h 4208"/>
                <a:gd name="T36" fmla="*/ 355158 w 5868"/>
                <a:gd name="T37" fmla="*/ 112273 h 4208"/>
                <a:gd name="T38" fmla="*/ 70123 w 5868"/>
                <a:gd name="T39" fmla="*/ 244664 h 4208"/>
                <a:gd name="T40" fmla="*/ 3246 w 5868"/>
                <a:gd name="T41" fmla="*/ 297880 h 4208"/>
                <a:gd name="T42" fmla="*/ 10713 w 5868"/>
                <a:gd name="T43" fmla="*/ 355314 h 4208"/>
                <a:gd name="T44" fmla="*/ 772973 w 5868"/>
                <a:gd name="T45" fmla="*/ 339414 h 4208"/>
                <a:gd name="T46" fmla="*/ 960941 w 5868"/>
                <a:gd name="T47" fmla="*/ 320919 h 4208"/>
                <a:gd name="T48" fmla="*/ 1130729 w 5868"/>
                <a:gd name="T49" fmla="*/ 336169 h 4208"/>
                <a:gd name="T50" fmla="*/ 1259936 w 5868"/>
                <a:gd name="T51" fmla="*/ 525021 h 4208"/>
                <a:gd name="T52" fmla="*/ 1298244 w 5868"/>
                <a:gd name="T53" fmla="*/ 601925 h 4208"/>
                <a:gd name="T54" fmla="*/ 1598862 w 5868"/>
                <a:gd name="T55" fmla="*/ 671041 h 4208"/>
                <a:gd name="T56" fmla="*/ 1662168 w 5868"/>
                <a:gd name="T57" fmla="*/ 717767 h 4208"/>
                <a:gd name="T58" fmla="*/ 253546 w 5868"/>
                <a:gd name="T59" fmla="*/ 1210015 h 4208"/>
                <a:gd name="T60" fmla="*/ 273024 w 5868"/>
                <a:gd name="T61" fmla="*/ 698947 h 4208"/>
                <a:gd name="T62" fmla="*/ 576240 w 5868"/>
                <a:gd name="T63" fmla="*/ 620745 h 4208"/>
                <a:gd name="T64" fmla="*/ 641493 w 5868"/>
                <a:gd name="T65" fmla="*/ 585376 h 4208"/>
                <a:gd name="T66" fmla="*/ 662595 w 5868"/>
                <a:gd name="T67" fmla="*/ 367969 h 4208"/>
                <a:gd name="T68" fmla="*/ 1077163 w 5868"/>
                <a:gd name="T69" fmla="*/ 564933 h 4208"/>
                <a:gd name="T70" fmla="*/ 1178776 w 5868"/>
                <a:gd name="T71" fmla="*/ 636970 h 4208"/>
                <a:gd name="T72" fmla="*/ 1245003 w 5868"/>
                <a:gd name="T73" fmla="*/ 759302 h 4208"/>
                <a:gd name="T74" fmla="*/ 1252145 w 5868"/>
                <a:gd name="T75" fmla="*/ 867032 h 4208"/>
                <a:gd name="T76" fmla="*/ 1229095 w 5868"/>
                <a:gd name="T77" fmla="*/ 949452 h 4208"/>
                <a:gd name="T78" fmla="*/ 1125210 w 5868"/>
                <a:gd name="T79" fmla="*/ 852430 h 4208"/>
                <a:gd name="T80" fmla="*/ 1117094 w 5868"/>
                <a:gd name="T81" fmla="*/ 775851 h 4208"/>
                <a:gd name="T82" fmla="*/ 1079435 w 5868"/>
                <a:gd name="T83" fmla="*/ 716794 h 4208"/>
                <a:gd name="T84" fmla="*/ 1012883 w 5868"/>
                <a:gd name="T85" fmla="*/ 676882 h 4208"/>
                <a:gd name="T86" fmla="*/ 940164 w 5868"/>
                <a:gd name="T87" fmla="*/ 671365 h 4208"/>
                <a:gd name="T88" fmla="*/ 867768 w 5868"/>
                <a:gd name="T89" fmla="*/ 701867 h 4208"/>
                <a:gd name="T90" fmla="*/ 821994 w 5868"/>
                <a:gd name="T91" fmla="*/ 754434 h 4208"/>
                <a:gd name="T92" fmla="*/ 802515 w 5868"/>
                <a:gd name="T93" fmla="*/ 831662 h 4208"/>
                <a:gd name="T94" fmla="*/ 818423 w 5868"/>
                <a:gd name="T95" fmla="*/ 901752 h 4208"/>
                <a:gd name="T96" fmla="*/ 861600 w 5868"/>
                <a:gd name="T97" fmla="*/ 956590 h 4208"/>
                <a:gd name="T98" fmla="*/ 932048 w 5868"/>
                <a:gd name="T99" fmla="*/ 990337 h 4208"/>
                <a:gd name="T100" fmla="*/ 999573 w 5868"/>
                <a:gd name="T101" fmla="*/ 990013 h 4208"/>
                <a:gd name="T102" fmla="*/ 1060606 w 5868"/>
                <a:gd name="T103" fmla="*/ 962107 h 4208"/>
                <a:gd name="T104" fmla="*/ 1081058 w 5868"/>
                <a:gd name="T105" fmla="*/ 1096445 h 4208"/>
                <a:gd name="T106" fmla="*/ 964512 w 5868"/>
                <a:gd name="T107" fmla="*/ 1120781 h 4208"/>
                <a:gd name="T108" fmla="*/ 826863 w 5868"/>
                <a:gd name="T109" fmla="*/ 1085736 h 4208"/>
                <a:gd name="T110" fmla="*/ 732717 w 5868"/>
                <a:gd name="T111" fmla="*/ 1004614 h 4208"/>
                <a:gd name="T112" fmla="*/ 678827 w 5868"/>
                <a:gd name="T113" fmla="*/ 875793 h 4208"/>
                <a:gd name="T114" fmla="*/ 688241 w 5868"/>
                <a:gd name="T115" fmla="*/ 745673 h 4208"/>
                <a:gd name="T116" fmla="*/ 760312 w 5868"/>
                <a:gd name="T117" fmla="*/ 627235 h 4208"/>
                <a:gd name="T118" fmla="*/ 865171 w 5868"/>
                <a:gd name="T119" fmla="*/ 560066 h 4208"/>
                <a:gd name="T120" fmla="*/ 1577111 w 5868"/>
                <a:gd name="T121" fmla="*/ 1240842 h 4208"/>
                <a:gd name="T122" fmla="*/ 345419 w 5868"/>
                <a:gd name="T123" fmla="*/ 1240842 h 42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868" h="4208">
                  <a:moveTo>
                    <a:pt x="49" y="1128"/>
                  </a:moveTo>
                  <a:lnTo>
                    <a:pt x="49" y="1128"/>
                  </a:lnTo>
                  <a:lnTo>
                    <a:pt x="345" y="1748"/>
                  </a:lnTo>
                  <a:lnTo>
                    <a:pt x="354" y="1764"/>
                  </a:lnTo>
                  <a:lnTo>
                    <a:pt x="364" y="1778"/>
                  </a:lnTo>
                  <a:lnTo>
                    <a:pt x="375" y="1790"/>
                  </a:lnTo>
                  <a:lnTo>
                    <a:pt x="387" y="1803"/>
                  </a:lnTo>
                  <a:lnTo>
                    <a:pt x="400" y="1813"/>
                  </a:lnTo>
                  <a:lnTo>
                    <a:pt x="413" y="1821"/>
                  </a:lnTo>
                  <a:lnTo>
                    <a:pt x="428" y="1828"/>
                  </a:lnTo>
                  <a:lnTo>
                    <a:pt x="443" y="1834"/>
                  </a:lnTo>
                  <a:lnTo>
                    <a:pt x="460" y="1838"/>
                  </a:lnTo>
                  <a:lnTo>
                    <a:pt x="477" y="1842"/>
                  </a:lnTo>
                  <a:lnTo>
                    <a:pt x="495" y="1844"/>
                  </a:lnTo>
                  <a:lnTo>
                    <a:pt x="512" y="1845"/>
                  </a:lnTo>
                  <a:lnTo>
                    <a:pt x="531" y="1845"/>
                  </a:lnTo>
                  <a:lnTo>
                    <a:pt x="551" y="1843"/>
                  </a:lnTo>
                  <a:lnTo>
                    <a:pt x="573" y="1841"/>
                  </a:lnTo>
                  <a:lnTo>
                    <a:pt x="594" y="1837"/>
                  </a:lnTo>
                  <a:lnTo>
                    <a:pt x="1457" y="1607"/>
                  </a:lnTo>
                  <a:lnTo>
                    <a:pt x="1479" y="1599"/>
                  </a:lnTo>
                  <a:lnTo>
                    <a:pt x="1500" y="1589"/>
                  </a:lnTo>
                  <a:lnTo>
                    <a:pt x="1519" y="1579"/>
                  </a:lnTo>
                  <a:lnTo>
                    <a:pt x="1537" y="1569"/>
                  </a:lnTo>
                  <a:lnTo>
                    <a:pt x="1552" y="1557"/>
                  </a:lnTo>
                  <a:lnTo>
                    <a:pt x="1567" y="1546"/>
                  </a:lnTo>
                  <a:lnTo>
                    <a:pt x="1580" y="1534"/>
                  </a:lnTo>
                  <a:lnTo>
                    <a:pt x="1591" y="1522"/>
                  </a:lnTo>
                  <a:lnTo>
                    <a:pt x="1601" y="1510"/>
                  </a:lnTo>
                  <a:lnTo>
                    <a:pt x="1610" y="1496"/>
                  </a:lnTo>
                  <a:lnTo>
                    <a:pt x="1617" y="1482"/>
                  </a:lnTo>
                  <a:lnTo>
                    <a:pt x="1624" y="1467"/>
                  </a:lnTo>
                  <a:lnTo>
                    <a:pt x="1628" y="1453"/>
                  </a:lnTo>
                  <a:lnTo>
                    <a:pt x="1632" y="1438"/>
                  </a:lnTo>
                  <a:lnTo>
                    <a:pt x="1633" y="1423"/>
                  </a:lnTo>
                  <a:lnTo>
                    <a:pt x="1634" y="1406"/>
                  </a:lnTo>
                  <a:lnTo>
                    <a:pt x="1627" y="927"/>
                  </a:lnTo>
                  <a:lnTo>
                    <a:pt x="1664" y="910"/>
                  </a:lnTo>
                  <a:lnTo>
                    <a:pt x="1701" y="894"/>
                  </a:lnTo>
                  <a:lnTo>
                    <a:pt x="1775" y="863"/>
                  </a:lnTo>
                  <a:lnTo>
                    <a:pt x="1851" y="834"/>
                  </a:lnTo>
                  <a:lnTo>
                    <a:pt x="1929" y="807"/>
                  </a:lnTo>
                  <a:lnTo>
                    <a:pt x="2008" y="782"/>
                  </a:lnTo>
                  <a:lnTo>
                    <a:pt x="2089" y="759"/>
                  </a:lnTo>
                  <a:lnTo>
                    <a:pt x="2170" y="739"/>
                  </a:lnTo>
                  <a:lnTo>
                    <a:pt x="2252" y="720"/>
                  </a:lnTo>
                  <a:lnTo>
                    <a:pt x="2335" y="705"/>
                  </a:lnTo>
                  <a:lnTo>
                    <a:pt x="2420" y="690"/>
                  </a:lnTo>
                  <a:lnTo>
                    <a:pt x="2504" y="679"/>
                  </a:lnTo>
                  <a:lnTo>
                    <a:pt x="2589" y="669"/>
                  </a:lnTo>
                  <a:lnTo>
                    <a:pt x="2675" y="661"/>
                  </a:lnTo>
                  <a:lnTo>
                    <a:pt x="2761" y="657"/>
                  </a:lnTo>
                  <a:lnTo>
                    <a:pt x="2848" y="654"/>
                  </a:lnTo>
                  <a:lnTo>
                    <a:pt x="2934" y="652"/>
                  </a:lnTo>
                  <a:lnTo>
                    <a:pt x="3021" y="654"/>
                  </a:lnTo>
                  <a:lnTo>
                    <a:pt x="3106" y="657"/>
                  </a:lnTo>
                  <a:lnTo>
                    <a:pt x="3192" y="661"/>
                  </a:lnTo>
                  <a:lnTo>
                    <a:pt x="3278" y="669"/>
                  </a:lnTo>
                  <a:lnTo>
                    <a:pt x="3364" y="679"/>
                  </a:lnTo>
                  <a:lnTo>
                    <a:pt x="3449" y="690"/>
                  </a:lnTo>
                  <a:lnTo>
                    <a:pt x="3532" y="705"/>
                  </a:lnTo>
                  <a:lnTo>
                    <a:pt x="3616" y="720"/>
                  </a:lnTo>
                  <a:lnTo>
                    <a:pt x="3698" y="739"/>
                  </a:lnTo>
                  <a:lnTo>
                    <a:pt x="3780" y="759"/>
                  </a:lnTo>
                  <a:lnTo>
                    <a:pt x="3860" y="782"/>
                  </a:lnTo>
                  <a:lnTo>
                    <a:pt x="3939" y="807"/>
                  </a:lnTo>
                  <a:lnTo>
                    <a:pt x="4017" y="834"/>
                  </a:lnTo>
                  <a:lnTo>
                    <a:pt x="4093" y="863"/>
                  </a:lnTo>
                  <a:lnTo>
                    <a:pt x="4168" y="894"/>
                  </a:lnTo>
                  <a:lnTo>
                    <a:pt x="4204" y="910"/>
                  </a:lnTo>
                  <a:lnTo>
                    <a:pt x="4241" y="927"/>
                  </a:lnTo>
                  <a:lnTo>
                    <a:pt x="4235" y="1406"/>
                  </a:lnTo>
                  <a:lnTo>
                    <a:pt x="4235" y="1423"/>
                  </a:lnTo>
                  <a:lnTo>
                    <a:pt x="4237" y="1438"/>
                  </a:lnTo>
                  <a:lnTo>
                    <a:pt x="4240" y="1453"/>
                  </a:lnTo>
                  <a:lnTo>
                    <a:pt x="4245" y="1467"/>
                  </a:lnTo>
                  <a:lnTo>
                    <a:pt x="4250" y="1482"/>
                  </a:lnTo>
                  <a:lnTo>
                    <a:pt x="4258" y="1496"/>
                  </a:lnTo>
                  <a:lnTo>
                    <a:pt x="4266" y="1510"/>
                  </a:lnTo>
                  <a:lnTo>
                    <a:pt x="4276" y="1522"/>
                  </a:lnTo>
                  <a:lnTo>
                    <a:pt x="4288" y="1534"/>
                  </a:lnTo>
                  <a:lnTo>
                    <a:pt x="4300" y="1546"/>
                  </a:lnTo>
                  <a:lnTo>
                    <a:pt x="4315" y="1557"/>
                  </a:lnTo>
                  <a:lnTo>
                    <a:pt x="4331" y="1569"/>
                  </a:lnTo>
                  <a:lnTo>
                    <a:pt x="4349" y="1579"/>
                  </a:lnTo>
                  <a:lnTo>
                    <a:pt x="4368" y="1589"/>
                  </a:lnTo>
                  <a:lnTo>
                    <a:pt x="4389" y="1599"/>
                  </a:lnTo>
                  <a:lnTo>
                    <a:pt x="4412" y="1607"/>
                  </a:lnTo>
                  <a:lnTo>
                    <a:pt x="5275" y="1837"/>
                  </a:lnTo>
                  <a:lnTo>
                    <a:pt x="5296" y="1841"/>
                  </a:lnTo>
                  <a:lnTo>
                    <a:pt x="5316" y="1843"/>
                  </a:lnTo>
                  <a:lnTo>
                    <a:pt x="5336" y="1845"/>
                  </a:lnTo>
                  <a:lnTo>
                    <a:pt x="5355" y="1845"/>
                  </a:lnTo>
                  <a:lnTo>
                    <a:pt x="5374" y="1844"/>
                  </a:lnTo>
                  <a:lnTo>
                    <a:pt x="5392" y="1842"/>
                  </a:lnTo>
                  <a:lnTo>
                    <a:pt x="5408" y="1838"/>
                  </a:lnTo>
                  <a:lnTo>
                    <a:pt x="5425" y="1834"/>
                  </a:lnTo>
                  <a:lnTo>
                    <a:pt x="5440" y="1828"/>
                  </a:lnTo>
                  <a:lnTo>
                    <a:pt x="5454" y="1821"/>
                  </a:lnTo>
                  <a:lnTo>
                    <a:pt x="5469" y="1813"/>
                  </a:lnTo>
                  <a:lnTo>
                    <a:pt x="5481" y="1803"/>
                  </a:lnTo>
                  <a:lnTo>
                    <a:pt x="5493" y="1790"/>
                  </a:lnTo>
                  <a:lnTo>
                    <a:pt x="5504" y="1778"/>
                  </a:lnTo>
                  <a:lnTo>
                    <a:pt x="5514" y="1764"/>
                  </a:lnTo>
                  <a:lnTo>
                    <a:pt x="5523" y="1748"/>
                  </a:lnTo>
                  <a:lnTo>
                    <a:pt x="5820" y="1128"/>
                  </a:lnTo>
                  <a:lnTo>
                    <a:pt x="5835" y="1095"/>
                  </a:lnTo>
                  <a:lnTo>
                    <a:pt x="5848" y="1065"/>
                  </a:lnTo>
                  <a:lnTo>
                    <a:pt x="5856" y="1037"/>
                  </a:lnTo>
                  <a:lnTo>
                    <a:pt x="5863" y="1011"/>
                  </a:lnTo>
                  <a:lnTo>
                    <a:pt x="5867" y="988"/>
                  </a:lnTo>
                  <a:lnTo>
                    <a:pt x="5868" y="966"/>
                  </a:lnTo>
                  <a:lnTo>
                    <a:pt x="5868" y="956"/>
                  </a:lnTo>
                  <a:lnTo>
                    <a:pt x="5867" y="946"/>
                  </a:lnTo>
                  <a:lnTo>
                    <a:pt x="5864" y="936"/>
                  </a:lnTo>
                  <a:lnTo>
                    <a:pt x="5862" y="927"/>
                  </a:lnTo>
                  <a:lnTo>
                    <a:pt x="5859" y="918"/>
                  </a:lnTo>
                  <a:lnTo>
                    <a:pt x="5854" y="909"/>
                  </a:lnTo>
                  <a:lnTo>
                    <a:pt x="5845" y="892"/>
                  </a:lnTo>
                  <a:lnTo>
                    <a:pt x="5833" y="876"/>
                  </a:lnTo>
                  <a:lnTo>
                    <a:pt x="5820" y="861"/>
                  </a:lnTo>
                  <a:lnTo>
                    <a:pt x="5803" y="846"/>
                  </a:lnTo>
                  <a:lnTo>
                    <a:pt x="5784" y="832"/>
                  </a:lnTo>
                  <a:lnTo>
                    <a:pt x="5763" y="817"/>
                  </a:lnTo>
                  <a:lnTo>
                    <a:pt x="5741" y="803"/>
                  </a:lnTo>
                  <a:lnTo>
                    <a:pt x="5652" y="754"/>
                  </a:lnTo>
                  <a:lnTo>
                    <a:pt x="5564" y="706"/>
                  </a:lnTo>
                  <a:lnTo>
                    <a:pt x="5476" y="660"/>
                  </a:lnTo>
                  <a:lnTo>
                    <a:pt x="5389" y="616"/>
                  </a:lnTo>
                  <a:lnTo>
                    <a:pt x="5301" y="572"/>
                  </a:lnTo>
                  <a:lnTo>
                    <a:pt x="5213" y="531"/>
                  </a:lnTo>
                  <a:lnTo>
                    <a:pt x="5125" y="491"/>
                  </a:lnTo>
                  <a:lnTo>
                    <a:pt x="5037" y="452"/>
                  </a:lnTo>
                  <a:lnTo>
                    <a:pt x="4950" y="415"/>
                  </a:lnTo>
                  <a:lnTo>
                    <a:pt x="4862" y="381"/>
                  </a:lnTo>
                  <a:lnTo>
                    <a:pt x="4774" y="346"/>
                  </a:lnTo>
                  <a:lnTo>
                    <a:pt x="4686" y="315"/>
                  </a:lnTo>
                  <a:lnTo>
                    <a:pt x="4599" y="284"/>
                  </a:lnTo>
                  <a:lnTo>
                    <a:pt x="4511" y="255"/>
                  </a:lnTo>
                  <a:lnTo>
                    <a:pt x="4423" y="228"/>
                  </a:lnTo>
                  <a:lnTo>
                    <a:pt x="4336" y="201"/>
                  </a:lnTo>
                  <a:lnTo>
                    <a:pt x="4248" y="178"/>
                  </a:lnTo>
                  <a:lnTo>
                    <a:pt x="4161" y="154"/>
                  </a:lnTo>
                  <a:lnTo>
                    <a:pt x="4073" y="133"/>
                  </a:lnTo>
                  <a:lnTo>
                    <a:pt x="3985" y="114"/>
                  </a:lnTo>
                  <a:lnTo>
                    <a:pt x="3898" y="95"/>
                  </a:lnTo>
                  <a:lnTo>
                    <a:pt x="3810" y="80"/>
                  </a:lnTo>
                  <a:lnTo>
                    <a:pt x="3722" y="64"/>
                  </a:lnTo>
                  <a:lnTo>
                    <a:pt x="3635" y="51"/>
                  </a:lnTo>
                  <a:lnTo>
                    <a:pt x="3547" y="39"/>
                  </a:lnTo>
                  <a:lnTo>
                    <a:pt x="3460" y="29"/>
                  </a:lnTo>
                  <a:lnTo>
                    <a:pt x="3372" y="21"/>
                  </a:lnTo>
                  <a:lnTo>
                    <a:pt x="3285" y="14"/>
                  </a:lnTo>
                  <a:lnTo>
                    <a:pt x="3197" y="8"/>
                  </a:lnTo>
                  <a:lnTo>
                    <a:pt x="3109" y="4"/>
                  </a:lnTo>
                  <a:lnTo>
                    <a:pt x="3022" y="2"/>
                  </a:lnTo>
                  <a:lnTo>
                    <a:pt x="2934" y="0"/>
                  </a:lnTo>
                  <a:lnTo>
                    <a:pt x="2847" y="2"/>
                  </a:lnTo>
                  <a:lnTo>
                    <a:pt x="2759" y="4"/>
                  </a:lnTo>
                  <a:lnTo>
                    <a:pt x="2672" y="8"/>
                  </a:lnTo>
                  <a:lnTo>
                    <a:pt x="2584" y="14"/>
                  </a:lnTo>
                  <a:lnTo>
                    <a:pt x="2497" y="21"/>
                  </a:lnTo>
                  <a:lnTo>
                    <a:pt x="2409" y="29"/>
                  </a:lnTo>
                  <a:lnTo>
                    <a:pt x="2320" y="39"/>
                  </a:lnTo>
                  <a:lnTo>
                    <a:pt x="2234" y="51"/>
                  </a:lnTo>
                  <a:lnTo>
                    <a:pt x="2145" y="64"/>
                  </a:lnTo>
                  <a:lnTo>
                    <a:pt x="2059" y="80"/>
                  </a:lnTo>
                  <a:lnTo>
                    <a:pt x="1970" y="95"/>
                  </a:lnTo>
                  <a:lnTo>
                    <a:pt x="1882" y="114"/>
                  </a:lnTo>
                  <a:lnTo>
                    <a:pt x="1795" y="133"/>
                  </a:lnTo>
                  <a:lnTo>
                    <a:pt x="1707" y="154"/>
                  </a:lnTo>
                  <a:lnTo>
                    <a:pt x="1620" y="178"/>
                  </a:lnTo>
                  <a:lnTo>
                    <a:pt x="1532" y="201"/>
                  </a:lnTo>
                  <a:lnTo>
                    <a:pt x="1444" y="228"/>
                  </a:lnTo>
                  <a:lnTo>
                    <a:pt x="1357" y="255"/>
                  </a:lnTo>
                  <a:lnTo>
                    <a:pt x="1269" y="284"/>
                  </a:lnTo>
                  <a:lnTo>
                    <a:pt x="1181" y="315"/>
                  </a:lnTo>
                  <a:lnTo>
                    <a:pt x="1094" y="346"/>
                  </a:lnTo>
                  <a:lnTo>
                    <a:pt x="1006" y="381"/>
                  </a:lnTo>
                  <a:lnTo>
                    <a:pt x="918" y="415"/>
                  </a:lnTo>
                  <a:lnTo>
                    <a:pt x="830" y="452"/>
                  </a:lnTo>
                  <a:lnTo>
                    <a:pt x="743" y="491"/>
                  </a:lnTo>
                  <a:lnTo>
                    <a:pt x="655" y="531"/>
                  </a:lnTo>
                  <a:lnTo>
                    <a:pt x="567" y="572"/>
                  </a:lnTo>
                  <a:lnTo>
                    <a:pt x="479" y="616"/>
                  </a:lnTo>
                  <a:lnTo>
                    <a:pt x="391" y="660"/>
                  </a:lnTo>
                  <a:lnTo>
                    <a:pt x="303" y="706"/>
                  </a:lnTo>
                  <a:lnTo>
                    <a:pt x="216" y="754"/>
                  </a:lnTo>
                  <a:lnTo>
                    <a:pt x="128" y="803"/>
                  </a:lnTo>
                  <a:lnTo>
                    <a:pt x="104" y="817"/>
                  </a:lnTo>
                  <a:lnTo>
                    <a:pt x="84" y="832"/>
                  </a:lnTo>
                  <a:lnTo>
                    <a:pt x="65" y="846"/>
                  </a:lnTo>
                  <a:lnTo>
                    <a:pt x="49" y="861"/>
                  </a:lnTo>
                  <a:lnTo>
                    <a:pt x="34" y="876"/>
                  </a:lnTo>
                  <a:lnTo>
                    <a:pt x="23" y="892"/>
                  </a:lnTo>
                  <a:lnTo>
                    <a:pt x="13" y="909"/>
                  </a:lnTo>
                  <a:lnTo>
                    <a:pt x="10" y="918"/>
                  </a:lnTo>
                  <a:lnTo>
                    <a:pt x="6" y="927"/>
                  </a:lnTo>
                  <a:lnTo>
                    <a:pt x="4" y="936"/>
                  </a:lnTo>
                  <a:lnTo>
                    <a:pt x="2" y="946"/>
                  </a:lnTo>
                  <a:lnTo>
                    <a:pt x="1" y="956"/>
                  </a:lnTo>
                  <a:lnTo>
                    <a:pt x="0" y="966"/>
                  </a:lnTo>
                  <a:lnTo>
                    <a:pt x="1" y="988"/>
                  </a:lnTo>
                  <a:lnTo>
                    <a:pt x="4" y="1011"/>
                  </a:lnTo>
                  <a:lnTo>
                    <a:pt x="11" y="1037"/>
                  </a:lnTo>
                  <a:lnTo>
                    <a:pt x="21" y="1065"/>
                  </a:lnTo>
                  <a:lnTo>
                    <a:pt x="33" y="1095"/>
                  </a:lnTo>
                  <a:lnTo>
                    <a:pt x="49" y="1128"/>
                  </a:lnTo>
                  <a:close/>
                  <a:moveTo>
                    <a:pt x="2041" y="1134"/>
                  </a:moveTo>
                  <a:lnTo>
                    <a:pt x="2041" y="1134"/>
                  </a:lnTo>
                  <a:lnTo>
                    <a:pt x="2096" y="1117"/>
                  </a:lnTo>
                  <a:lnTo>
                    <a:pt x="2153" y="1101"/>
                  </a:lnTo>
                  <a:lnTo>
                    <a:pt x="2210" y="1085"/>
                  </a:lnTo>
                  <a:lnTo>
                    <a:pt x="2267" y="1072"/>
                  </a:lnTo>
                  <a:lnTo>
                    <a:pt x="2324" y="1058"/>
                  </a:lnTo>
                  <a:lnTo>
                    <a:pt x="2381" y="1046"/>
                  </a:lnTo>
                  <a:lnTo>
                    <a:pt x="2438" y="1036"/>
                  </a:lnTo>
                  <a:lnTo>
                    <a:pt x="2495" y="1026"/>
                  </a:lnTo>
                  <a:lnTo>
                    <a:pt x="2553" y="1017"/>
                  </a:lnTo>
                  <a:lnTo>
                    <a:pt x="2610" y="1009"/>
                  </a:lnTo>
                  <a:lnTo>
                    <a:pt x="2668" y="1004"/>
                  </a:lnTo>
                  <a:lnTo>
                    <a:pt x="2726" y="998"/>
                  </a:lnTo>
                  <a:lnTo>
                    <a:pt x="2785" y="995"/>
                  </a:lnTo>
                  <a:lnTo>
                    <a:pt x="2843" y="991"/>
                  </a:lnTo>
                  <a:lnTo>
                    <a:pt x="2902" y="989"/>
                  </a:lnTo>
                  <a:lnTo>
                    <a:pt x="2960" y="989"/>
                  </a:lnTo>
                  <a:lnTo>
                    <a:pt x="3019" y="989"/>
                  </a:lnTo>
                  <a:lnTo>
                    <a:pt x="3079" y="991"/>
                  </a:lnTo>
                  <a:lnTo>
                    <a:pt x="3136" y="995"/>
                  </a:lnTo>
                  <a:lnTo>
                    <a:pt x="3194" y="998"/>
                  </a:lnTo>
                  <a:lnTo>
                    <a:pt x="3252" y="1004"/>
                  </a:lnTo>
                  <a:lnTo>
                    <a:pt x="3310" y="1009"/>
                  </a:lnTo>
                  <a:lnTo>
                    <a:pt x="3368" y="1017"/>
                  </a:lnTo>
                  <a:lnTo>
                    <a:pt x="3426" y="1026"/>
                  </a:lnTo>
                  <a:lnTo>
                    <a:pt x="3483" y="1036"/>
                  </a:lnTo>
                  <a:lnTo>
                    <a:pt x="3541" y="1046"/>
                  </a:lnTo>
                  <a:lnTo>
                    <a:pt x="3598" y="1058"/>
                  </a:lnTo>
                  <a:lnTo>
                    <a:pt x="3655" y="1072"/>
                  </a:lnTo>
                  <a:lnTo>
                    <a:pt x="3712" y="1085"/>
                  </a:lnTo>
                  <a:lnTo>
                    <a:pt x="3769" y="1101"/>
                  </a:lnTo>
                  <a:lnTo>
                    <a:pt x="3824" y="1117"/>
                  </a:lnTo>
                  <a:lnTo>
                    <a:pt x="3881" y="1134"/>
                  </a:lnTo>
                  <a:lnTo>
                    <a:pt x="3881" y="1618"/>
                  </a:lnTo>
                  <a:lnTo>
                    <a:pt x="3884" y="1651"/>
                  </a:lnTo>
                  <a:lnTo>
                    <a:pt x="3890" y="1681"/>
                  </a:lnTo>
                  <a:lnTo>
                    <a:pt x="3898" y="1709"/>
                  </a:lnTo>
                  <a:lnTo>
                    <a:pt x="3907" y="1736"/>
                  </a:lnTo>
                  <a:lnTo>
                    <a:pt x="3918" y="1760"/>
                  </a:lnTo>
                  <a:lnTo>
                    <a:pt x="3931" y="1783"/>
                  </a:lnTo>
                  <a:lnTo>
                    <a:pt x="3946" y="1804"/>
                  </a:lnTo>
                  <a:lnTo>
                    <a:pt x="3961" y="1823"/>
                  </a:lnTo>
                  <a:lnTo>
                    <a:pt x="3979" y="1839"/>
                  </a:lnTo>
                  <a:lnTo>
                    <a:pt x="3999" y="1855"/>
                  </a:lnTo>
                  <a:lnTo>
                    <a:pt x="4020" y="1868"/>
                  </a:lnTo>
                  <a:lnTo>
                    <a:pt x="4043" y="1881"/>
                  </a:lnTo>
                  <a:lnTo>
                    <a:pt x="4066" y="1891"/>
                  </a:lnTo>
                  <a:lnTo>
                    <a:pt x="4092" y="1900"/>
                  </a:lnTo>
                  <a:lnTo>
                    <a:pt x="4119" y="1907"/>
                  </a:lnTo>
                  <a:lnTo>
                    <a:pt x="4146" y="1913"/>
                  </a:lnTo>
                  <a:lnTo>
                    <a:pt x="4896" y="2061"/>
                  </a:lnTo>
                  <a:lnTo>
                    <a:pt x="4925" y="2068"/>
                  </a:lnTo>
                  <a:lnTo>
                    <a:pt x="4951" y="2077"/>
                  </a:lnTo>
                  <a:lnTo>
                    <a:pt x="4977" y="2086"/>
                  </a:lnTo>
                  <a:lnTo>
                    <a:pt x="5001" y="2097"/>
                  </a:lnTo>
                  <a:lnTo>
                    <a:pt x="5024" y="2109"/>
                  </a:lnTo>
                  <a:lnTo>
                    <a:pt x="5044" y="2123"/>
                  </a:lnTo>
                  <a:lnTo>
                    <a:pt x="5063" y="2137"/>
                  </a:lnTo>
                  <a:lnTo>
                    <a:pt x="5081" y="2154"/>
                  </a:lnTo>
                  <a:lnTo>
                    <a:pt x="5095" y="2172"/>
                  </a:lnTo>
                  <a:lnTo>
                    <a:pt x="5108" y="2191"/>
                  </a:lnTo>
                  <a:lnTo>
                    <a:pt x="5120" y="2212"/>
                  </a:lnTo>
                  <a:lnTo>
                    <a:pt x="5129" y="2235"/>
                  </a:lnTo>
                  <a:lnTo>
                    <a:pt x="5134" y="2260"/>
                  </a:lnTo>
                  <a:lnTo>
                    <a:pt x="5139" y="2285"/>
                  </a:lnTo>
                  <a:lnTo>
                    <a:pt x="5141" y="2314"/>
                  </a:lnTo>
                  <a:lnTo>
                    <a:pt x="5141" y="2344"/>
                  </a:lnTo>
                  <a:lnTo>
                    <a:pt x="5141" y="3729"/>
                  </a:lnTo>
                  <a:lnTo>
                    <a:pt x="2960" y="3729"/>
                  </a:lnTo>
                  <a:lnTo>
                    <a:pt x="781" y="3729"/>
                  </a:lnTo>
                  <a:lnTo>
                    <a:pt x="781" y="2344"/>
                  </a:lnTo>
                  <a:lnTo>
                    <a:pt x="780" y="2314"/>
                  </a:lnTo>
                  <a:lnTo>
                    <a:pt x="782" y="2285"/>
                  </a:lnTo>
                  <a:lnTo>
                    <a:pt x="787" y="2260"/>
                  </a:lnTo>
                  <a:lnTo>
                    <a:pt x="793" y="2235"/>
                  </a:lnTo>
                  <a:lnTo>
                    <a:pt x="802" y="2212"/>
                  </a:lnTo>
                  <a:lnTo>
                    <a:pt x="813" y="2191"/>
                  </a:lnTo>
                  <a:lnTo>
                    <a:pt x="826" y="2172"/>
                  </a:lnTo>
                  <a:lnTo>
                    <a:pt x="841" y="2154"/>
                  </a:lnTo>
                  <a:lnTo>
                    <a:pt x="858" y="2137"/>
                  </a:lnTo>
                  <a:lnTo>
                    <a:pt x="877" y="2123"/>
                  </a:lnTo>
                  <a:lnTo>
                    <a:pt x="898" y="2109"/>
                  </a:lnTo>
                  <a:lnTo>
                    <a:pt x="920" y="2097"/>
                  </a:lnTo>
                  <a:lnTo>
                    <a:pt x="944" y="2086"/>
                  </a:lnTo>
                  <a:lnTo>
                    <a:pt x="971" y="2077"/>
                  </a:lnTo>
                  <a:lnTo>
                    <a:pt x="997" y="2068"/>
                  </a:lnTo>
                  <a:lnTo>
                    <a:pt x="1026" y="2061"/>
                  </a:lnTo>
                  <a:lnTo>
                    <a:pt x="1775" y="1913"/>
                  </a:lnTo>
                  <a:lnTo>
                    <a:pt x="1803" y="1907"/>
                  </a:lnTo>
                  <a:lnTo>
                    <a:pt x="1830" y="1900"/>
                  </a:lnTo>
                  <a:lnTo>
                    <a:pt x="1855" y="1891"/>
                  </a:lnTo>
                  <a:lnTo>
                    <a:pt x="1879" y="1881"/>
                  </a:lnTo>
                  <a:lnTo>
                    <a:pt x="1901" y="1868"/>
                  </a:lnTo>
                  <a:lnTo>
                    <a:pt x="1923" y="1855"/>
                  </a:lnTo>
                  <a:lnTo>
                    <a:pt x="1941" y="1839"/>
                  </a:lnTo>
                  <a:lnTo>
                    <a:pt x="1959" y="1823"/>
                  </a:lnTo>
                  <a:lnTo>
                    <a:pt x="1976" y="1804"/>
                  </a:lnTo>
                  <a:lnTo>
                    <a:pt x="1991" y="1783"/>
                  </a:lnTo>
                  <a:lnTo>
                    <a:pt x="2003" y="1760"/>
                  </a:lnTo>
                  <a:lnTo>
                    <a:pt x="2014" y="1736"/>
                  </a:lnTo>
                  <a:lnTo>
                    <a:pt x="2024" y="1709"/>
                  </a:lnTo>
                  <a:lnTo>
                    <a:pt x="2031" y="1681"/>
                  </a:lnTo>
                  <a:lnTo>
                    <a:pt x="2037" y="1651"/>
                  </a:lnTo>
                  <a:lnTo>
                    <a:pt x="2041" y="1618"/>
                  </a:lnTo>
                  <a:lnTo>
                    <a:pt x="2041" y="1134"/>
                  </a:lnTo>
                  <a:close/>
                  <a:moveTo>
                    <a:pt x="2971" y="1671"/>
                  </a:moveTo>
                  <a:lnTo>
                    <a:pt x="2971" y="1671"/>
                  </a:lnTo>
                  <a:lnTo>
                    <a:pt x="3017" y="1672"/>
                  </a:lnTo>
                  <a:lnTo>
                    <a:pt x="3063" y="1676"/>
                  </a:lnTo>
                  <a:lnTo>
                    <a:pt x="3107" y="1682"/>
                  </a:lnTo>
                  <a:lnTo>
                    <a:pt x="3151" y="1690"/>
                  </a:lnTo>
                  <a:lnTo>
                    <a:pt x="3194" y="1699"/>
                  </a:lnTo>
                  <a:lnTo>
                    <a:pt x="3237" y="1711"/>
                  </a:lnTo>
                  <a:lnTo>
                    <a:pt x="3278" y="1726"/>
                  </a:lnTo>
                  <a:lnTo>
                    <a:pt x="3318" y="1741"/>
                  </a:lnTo>
                  <a:lnTo>
                    <a:pt x="3358" y="1759"/>
                  </a:lnTo>
                  <a:lnTo>
                    <a:pt x="3396" y="1779"/>
                  </a:lnTo>
                  <a:lnTo>
                    <a:pt x="3434" y="1800"/>
                  </a:lnTo>
                  <a:lnTo>
                    <a:pt x="3470" y="1824"/>
                  </a:lnTo>
                  <a:lnTo>
                    <a:pt x="3505" y="1848"/>
                  </a:lnTo>
                  <a:lnTo>
                    <a:pt x="3539" y="1875"/>
                  </a:lnTo>
                  <a:lnTo>
                    <a:pt x="3571" y="1903"/>
                  </a:lnTo>
                  <a:lnTo>
                    <a:pt x="3602" y="1933"/>
                  </a:lnTo>
                  <a:lnTo>
                    <a:pt x="3631" y="1963"/>
                  </a:lnTo>
                  <a:lnTo>
                    <a:pt x="3659" y="1995"/>
                  </a:lnTo>
                  <a:lnTo>
                    <a:pt x="3686" y="2030"/>
                  </a:lnTo>
                  <a:lnTo>
                    <a:pt x="3711" y="2065"/>
                  </a:lnTo>
                  <a:lnTo>
                    <a:pt x="3734" y="2100"/>
                  </a:lnTo>
                  <a:lnTo>
                    <a:pt x="3755" y="2138"/>
                  </a:lnTo>
                  <a:lnTo>
                    <a:pt x="3775" y="2176"/>
                  </a:lnTo>
                  <a:lnTo>
                    <a:pt x="3793" y="2216"/>
                  </a:lnTo>
                  <a:lnTo>
                    <a:pt x="3809" y="2256"/>
                  </a:lnTo>
                  <a:lnTo>
                    <a:pt x="3823" y="2298"/>
                  </a:lnTo>
                  <a:lnTo>
                    <a:pt x="3835" y="2340"/>
                  </a:lnTo>
                  <a:lnTo>
                    <a:pt x="3845" y="2383"/>
                  </a:lnTo>
                  <a:lnTo>
                    <a:pt x="3853" y="2427"/>
                  </a:lnTo>
                  <a:lnTo>
                    <a:pt x="3859" y="2471"/>
                  </a:lnTo>
                  <a:lnTo>
                    <a:pt x="3862" y="2517"/>
                  </a:lnTo>
                  <a:lnTo>
                    <a:pt x="3863" y="2563"/>
                  </a:lnTo>
                  <a:lnTo>
                    <a:pt x="3863" y="2591"/>
                  </a:lnTo>
                  <a:lnTo>
                    <a:pt x="3861" y="2617"/>
                  </a:lnTo>
                  <a:lnTo>
                    <a:pt x="3860" y="2645"/>
                  </a:lnTo>
                  <a:lnTo>
                    <a:pt x="3857" y="2672"/>
                  </a:lnTo>
                  <a:lnTo>
                    <a:pt x="3853" y="2699"/>
                  </a:lnTo>
                  <a:lnTo>
                    <a:pt x="3849" y="2726"/>
                  </a:lnTo>
                  <a:lnTo>
                    <a:pt x="3843" y="2751"/>
                  </a:lnTo>
                  <a:lnTo>
                    <a:pt x="3838" y="2778"/>
                  </a:lnTo>
                  <a:lnTo>
                    <a:pt x="3831" y="2802"/>
                  </a:lnTo>
                  <a:lnTo>
                    <a:pt x="3823" y="2828"/>
                  </a:lnTo>
                  <a:lnTo>
                    <a:pt x="3814" y="2854"/>
                  </a:lnTo>
                  <a:lnTo>
                    <a:pt x="3805" y="2878"/>
                  </a:lnTo>
                  <a:lnTo>
                    <a:pt x="3796" y="2903"/>
                  </a:lnTo>
                  <a:lnTo>
                    <a:pt x="3786" y="2926"/>
                  </a:lnTo>
                  <a:lnTo>
                    <a:pt x="3775" y="2950"/>
                  </a:lnTo>
                  <a:lnTo>
                    <a:pt x="3763" y="2973"/>
                  </a:lnTo>
                  <a:lnTo>
                    <a:pt x="3410" y="2802"/>
                  </a:lnTo>
                  <a:lnTo>
                    <a:pt x="3423" y="2776"/>
                  </a:lnTo>
                  <a:lnTo>
                    <a:pt x="3435" y="2748"/>
                  </a:lnTo>
                  <a:lnTo>
                    <a:pt x="3446" y="2719"/>
                  </a:lnTo>
                  <a:lnTo>
                    <a:pt x="3455" y="2689"/>
                  </a:lnTo>
                  <a:lnTo>
                    <a:pt x="3462" y="2659"/>
                  </a:lnTo>
                  <a:lnTo>
                    <a:pt x="3466" y="2627"/>
                  </a:lnTo>
                  <a:lnTo>
                    <a:pt x="3470" y="2595"/>
                  </a:lnTo>
                  <a:lnTo>
                    <a:pt x="3471" y="2563"/>
                  </a:lnTo>
                  <a:lnTo>
                    <a:pt x="3470" y="2537"/>
                  </a:lnTo>
                  <a:lnTo>
                    <a:pt x="3469" y="2512"/>
                  </a:lnTo>
                  <a:lnTo>
                    <a:pt x="3465" y="2487"/>
                  </a:lnTo>
                  <a:lnTo>
                    <a:pt x="3461" y="2462"/>
                  </a:lnTo>
                  <a:lnTo>
                    <a:pt x="3455" y="2438"/>
                  </a:lnTo>
                  <a:lnTo>
                    <a:pt x="3449" y="2415"/>
                  </a:lnTo>
                  <a:lnTo>
                    <a:pt x="3441" y="2391"/>
                  </a:lnTo>
                  <a:lnTo>
                    <a:pt x="3432" y="2369"/>
                  </a:lnTo>
                  <a:lnTo>
                    <a:pt x="3422" y="2347"/>
                  </a:lnTo>
                  <a:lnTo>
                    <a:pt x="3411" y="2325"/>
                  </a:lnTo>
                  <a:lnTo>
                    <a:pt x="3398" y="2304"/>
                  </a:lnTo>
                  <a:lnTo>
                    <a:pt x="3386" y="2284"/>
                  </a:lnTo>
                  <a:lnTo>
                    <a:pt x="3372" y="2264"/>
                  </a:lnTo>
                  <a:lnTo>
                    <a:pt x="3357" y="2245"/>
                  </a:lnTo>
                  <a:lnTo>
                    <a:pt x="3342" y="2227"/>
                  </a:lnTo>
                  <a:lnTo>
                    <a:pt x="3325" y="2209"/>
                  </a:lnTo>
                  <a:lnTo>
                    <a:pt x="3307" y="2193"/>
                  </a:lnTo>
                  <a:lnTo>
                    <a:pt x="3289" y="2177"/>
                  </a:lnTo>
                  <a:lnTo>
                    <a:pt x="3270" y="2163"/>
                  </a:lnTo>
                  <a:lnTo>
                    <a:pt x="3251" y="2149"/>
                  </a:lnTo>
                  <a:lnTo>
                    <a:pt x="3230" y="2136"/>
                  </a:lnTo>
                  <a:lnTo>
                    <a:pt x="3210" y="2124"/>
                  </a:lnTo>
                  <a:lnTo>
                    <a:pt x="3188" y="2113"/>
                  </a:lnTo>
                  <a:lnTo>
                    <a:pt x="3165" y="2102"/>
                  </a:lnTo>
                  <a:lnTo>
                    <a:pt x="3143" y="2094"/>
                  </a:lnTo>
                  <a:lnTo>
                    <a:pt x="3120" y="2086"/>
                  </a:lnTo>
                  <a:lnTo>
                    <a:pt x="3096" y="2079"/>
                  </a:lnTo>
                  <a:lnTo>
                    <a:pt x="3072" y="2074"/>
                  </a:lnTo>
                  <a:lnTo>
                    <a:pt x="3047" y="2069"/>
                  </a:lnTo>
                  <a:lnTo>
                    <a:pt x="3023" y="2066"/>
                  </a:lnTo>
                  <a:lnTo>
                    <a:pt x="2997" y="2065"/>
                  </a:lnTo>
                  <a:lnTo>
                    <a:pt x="2971" y="2063"/>
                  </a:lnTo>
                  <a:lnTo>
                    <a:pt x="2946" y="2065"/>
                  </a:lnTo>
                  <a:lnTo>
                    <a:pt x="2920" y="2066"/>
                  </a:lnTo>
                  <a:lnTo>
                    <a:pt x="2896" y="2069"/>
                  </a:lnTo>
                  <a:lnTo>
                    <a:pt x="2871" y="2074"/>
                  </a:lnTo>
                  <a:lnTo>
                    <a:pt x="2847" y="2079"/>
                  </a:lnTo>
                  <a:lnTo>
                    <a:pt x="2823" y="2086"/>
                  </a:lnTo>
                  <a:lnTo>
                    <a:pt x="2800" y="2094"/>
                  </a:lnTo>
                  <a:lnTo>
                    <a:pt x="2778" y="2102"/>
                  </a:lnTo>
                  <a:lnTo>
                    <a:pt x="2755" y="2113"/>
                  </a:lnTo>
                  <a:lnTo>
                    <a:pt x="2734" y="2124"/>
                  </a:lnTo>
                  <a:lnTo>
                    <a:pt x="2713" y="2136"/>
                  </a:lnTo>
                  <a:lnTo>
                    <a:pt x="2693" y="2149"/>
                  </a:lnTo>
                  <a:lnTo>
                    <a:pt x="2673" y="2163"/>
                  </a:lnTo>
                  <a:lnTo>
                    <a:pt x="2654" y="2177"/>
                  </a:lnTo>
                  <a:lnTo>
                    <a:pt x="2636" y="2193"/>
                  </a:lnTo>
                  <a:lnTo>
                    <a:pt x="2619" y="2209"/>
                  </a:lnTo>
                  <a:lnTo>
                    <a:pt x="2603" y="2227"/>
                  </a:lnTo>
                  <a:lnTo>
                    <a:pt x="2587" y="2245"/>
                  </a:lnTo>
                  <a:lnTo>
                    <a:pt x="2571" y="2264"/>
                  </a:lnTo>
                  <a:lnTo>
                    <a:pt x="2558" y="2284"/>
                  </a:lnTo>
                  <a:lnTo>
                    <a:pt x="2545" y="2304"/>
                  </a:lnTo>
                  <a:lnTo>
                    <a:pt x="2532" y="2325"/>
                  </a:lnTo>
                  <a:lnTo>
                    <a:pt x="2521" y="2347"/>
                  </a:lnTo>
                  <a:lnTo>
                    <a:pt x="2512" y="2369"/>
                  </a:lnTo>
                  <a:lnTo>
                    <a:pt x="2502" y="2391"/>
                  </a:lnTo>
                  <a:lnTo>
                    <a:pt x="2494" y="2415"/>
                  </a:lnTo>
                  <a:lnTo>
                    <a:pt x="2488" y="2438"/>
                  </a:lnTo>
                  <a:lnTo>
                    <a:pt x="2482" y="2462"/>
                  </a:lnTo>
                  <a:lnTo>
                    <a:pt x="2478" y="2487"/>
                  </a:lnTo>
                  <a:lnTo>
                    <a:pt x="2475" y="2512"/>
                  </a:lnTo>
                  <a:lnTo>
                    <a:pt x="2473" y="2537"/>
                  </a:lnTo>
                  <a:lnTo>
                    <a:pt x="2472" y="2563"/>
                  </a:lnTo>
                  <a:lnTo>
                    <a:pt x="2473" y="2588"/>
                  </a:lnTo>
                  <a:lnTo>
                    <a:pt x="2475" y="2614"/>
                  </a:lnTo>
                  <a:lnTo>
                    <a:pt x="2478" y="2639"/>
                  </a:lnTo>
                  <a:lnTo>
                    <a:pt x="2482" y="2663"/>
                  </a:lnTo>
                  <a:lnTo>
                    <a:pt x="2488" y="2688"/>
                  </a:lnTo>
                  <a:lnTo>
                    <a:pt x="2494" y="2711"/>
                  </a:lnTo>
                  <a:lnTo>
                    <a:pt x="2502" y="2734"/>
                  </a:lnTo>
                  <a:lnTo>
                    <a:pt x="2512" y="2757"/>
                  </a:lnTo>
                  <a:lnTo>
                    <a:pt x="2521" y="2779"/>
                  </a:lnTo>
                  <a:lnTo>
                    <a:pt x="2532" y="2801"/>
                  </a:lnTo>
                  <a:lnTo>
                    <a:pt x="2545" y="2821"/>
                  </a:lnTo>
                  <a:lnTo>
                    <a:pt x="2558" y="2841"/>
                  </a:lnTo>
                  <a:lnTo>
                    <a:pt x="2571" y="2861"/>
                  </a:lnTo>
                  <a:lnTo>
                    <a:pt x="2587" y="2880"/>
                  </a:lnTo>
                  <a:lnTo>
                    <a:pt x="2603" y="2898"/>
                  </a:lnTo>
                  <a:lnTo>
                    <a:pt x="2619" y="2916"/>
                  </a:lnTo>
                  <a:lnTo>
                    <a:pt x="2636" y="2933"/>
                  </a:lnTo>
                  <a:lnTo>
                    <a:pt x="2654" y="2948"/>
                  </a:lnTo>
                  <a:lnTo>
                    <a:pt x="2673" y="2963"/>
                  </a:lnTo>
                  <a:lnTo>
                    <a:pt x="2693" y="2976"/>
                  </a:lnTo>
                  <a:lnTo>
                    <a:pt x="2713" y="2990"/>
                  </a:lnTo>
                  <a:lnTo>
                    <a:pt x="2734" y="3002"/>
                  </a:lnTo>
                  <a:lnTo>
                    <a:pt x="2755" y="3013"/>
                  </a:lnTo>
                  <a:lnTo>
                    <a:pt x="2778" y="3023"/>
                  </a:lnTo>
                  <a:lnTo>
                    <a:pt x="2800" y="3032"/>
                  </a:lnTo>
                  <a:lnTo>
                    <a:pt x="2823" y="3040"/>
                  </a:lnTo>
                  <a:lnTo>
                    <a:pt x="2847" y="3047"/>
                  </a:lnTo>
                  <a:lnTo>
                    <a:pt x="2871" y="3052"/>
                  </a:lnTo>
                  <a:lnTo>
                    <a:pt x="2896" y="3057"/>
                  </a:lnTo>
                  <a:lnTo>
                    <a:pt x="2920" y="3060"/>
                  </a:lnTo>
                  <a:lnTo>
                    <a:pt x="2946" y="3061"/>
                  </a:lnTo>
                  <a:lnTo>
                    <a:pt x="2971" y="3062"/>
                  </a:lnTo>
                  <a:lnTo>
                    <a:pt x="2994" y="3061"/>
                  </a:lnTo>
                  <a:lnTo>
                    <a:pt x="3015" y="3060"/>
                  </a:lnTo>
                  <a:lnTo>
                    <a:pt x="3037" y="3058"/>
                  </a:lnTo>
                  <a:lnTo>
                    <a:pt x="3058" y="3054"/>
                  </a:lnTo>
                  <a:lnTo>
                    <a:pt x="3079" y="3051"/>
                  </a:lnTo>
                  <a:lnTo>
                    <a:pt x="3100" y="3045"/>
                  </a:lnTo>
                  <a:lnTo>
                    <a:pt x="3120" y="3040"/>
                  </a:lnTo>
                  <a:lnTo>
                    <a:pt x="3140" y="3033"/>
                  </a:lnTo>
                  <a:lnTo>
                    <a:pt x="3159" y="3025"/>
                  </a:lnTo>
                  <a:lnTo>
                    <a:pt x="3178" y="3018"/>
                  </a:lnTo>
                  <a:lnTo>
                    <a:pt x="3197" y="3009"/>
                  </a:lnTo>
                  <a:lnTo>
                    <a:pt x="3215" y="2999"/>
                  </a:lnTo>
                  <a:lnTo>
                    <a:pt x="3232" y="2989"/>
                  </a:lnTo>
                  <a:lnTo>
                    <a:pt x="3250" y="2977"/>
                  </a:lnTo>
                  <a:lnTo>
                    <a:pt x="3267" y="2965"/>
                  </a:lnTo>
                  <a:lnTo>
                    <a:pt x="3283" y="2953"/>
                  </a:lnTo>
                  <a:lnTo>
                    <a:pt x="3563" y="3229"/>
                  </a:lnTo>
                  <a:lnTo>
                    <a:pt x="3533" y="3255"/>
                  </a:lnTo>
                  <a:lnTo>
                    <a:pt x="3502" y="3279"/>
                  </a:lnTo>
                  <a:lnTo>
                    <a:pt x="3470" y="3303"/>
                  </a:lnTo>
                  <a:lnTo>
                    <a:pt x="3436" y="3324"/>
                  </a:lnTo>
                  <a:lnTo>
                    <a:pt x="3402" y="3344"/>
                  </a:lnTo>
                  <a:lnTo>
                    <a:pt x="3366" y="3362"/>
                  </a:lnTo>
                  <a:lnTo>
                    <a:pt x="3330" y="3379"/>
                  </a:lnTo>
                  <a:lnTo>
                    <a:pt x="3294" y="3394"/>
                  </a:lnTo>
                  <a:lnTo>
                    <a:pt x="3256" y="3408"/>
                  </a:lnTo>
                  <a:lnTo>
                    <a:pt x="3217" y="3420"/>
                  </a:lnTo>
                  <a:lnTo>
                    <a:pt x="3178" y="3430"/>
                  </a:lnTo>
                  <a:lnTo>
                    <a:pt x="3138" y="3439"/>
                  </a:lnTo>
                  <a:lnTo>
                    <a:pt x="3097" y="3446"/>
                  </a:lnTo>
                  <a:lnTo>
                    <a:pt x="3056" y="3450"/>
                  </a:lnTo>
                  <a:lnTo>
                    <a:pt x="3014" y="3453"/>
                  </a:lnTo>
                  <a:lnTo>
                    <a:pt x="2971" y="3454"/>
                  </a:lnTo>
                  <a:lnTo>
                    <a:pt x="2926" y="3453"/>
                  </a:lnTo>
                  <a:lnTo>
                    <a:pt x="2880" y="3450"/>
                  </a:lnTo>
                  <a:lnTo>
                    <a:pt x="2835" y="3444"/>
                  </a:lnTo>
                  <a:lnTo>
                    <a:pt x="2792" y="3435"/>
                  </a:lnTo>
                  <a:lnTo>
                    <a:pt x="2749" y="3427"/>
                  </a:lnTo>
                  <a:lnTo>
                    <a:pt x="2706" y="3414"/>
                  </a:lnTo>
                  <a:lnTo>
                    <a:pt x="2665" y="3400"/>
                  </a:lnTo>
                  <a:lnTo>
                    <a:pt x="2625" y="3384"/>
                  </a:lnTo>
                  <a:lnTo>
                    <a:pt x="2585" y="3366"/>
                  </a:lnTo>
                  <a:lnTo>
                    <a:pt x="2547" y="3346"/>
                  </a:lnTo>
                  <a:lnTo>
                    <a:pt x="2510" y="3325"/>
                  </a:lnTo>
                  <a:lnTo>
                    <a:pt x="2473" y="3302"/>
                  </a:lnTo>
                  <a:lnTo>
                    <a:pt x="2439" y="3277"/>
                  </a:lnTo>
                  <a:lnTo>
                    <a:pt x="2405" y="3250"/>
                  </a:lnTo>
                  <a:lnTo>
                    <a:pt x="2373" y="3223"/>
                  </a:lnTo>
                  <a:lnTo>
                    <a:pt x="2342" y="3193"/>
                  </a:lnTo>
                  <a:lnTo>
                    <a:pt x="2312" y="3162"/>
                  </a:lnTo>
                  <a:lnTo>
                    <a:pt x="2284" y="3130"/>
                  </a:lnTo>
                  <a:lnTo>
                    <a:pt x="2257" y="3096"/>
                  </a:lnTo>
                  <a:lnTo>
                    <a:pt x="2232" y="3061"/>
                  </a:lnTo>
                  <a:lnTo>
                    <a:pt x="2209" y="3025"/>
                  </a:lnTo>
                  <a:lnTo>
                    <a:pt x="2188" y="2987"/>
                  </a:lnTo>
                  <a:lnTo>
                    <a:pt x="2168" y="2950"/>
                  </a:lnTo>
                  <a:lnTo>
                    <a:pt x="2150" y="2909"/>
                  </a:lnTo>
                  <a:lnTo>
                    <a:pt x="2134" y="2869"/>
                  </a:lnTo>
                  <a:lnTo>
                    <a:pt x="2120" y="2828"/>
                  </a:lnTo>
                  <a:lnTo>
                    <a:pt x="2109" y="2786"/>
                  </a:lnTo>
                  <a:lnTo>
                    <a:pt x="2099" y="2742"/>
                  </a:lnTo>
                  <a:lnTo>
                    <a:pt x="2091" y="2699"/>
                  </a:lnTo>
                  <a:lnTo>
                    <a:pt x="2085" y="2654"/>
                  </a:lnTo>
                  <a:lnTo>
                    <a:pt x="2081" y="2608"/>
                  </a:lnTo>
                  <a:lnTo>
                    <a:pt x="2080" y="2563"/>
                  </a:lnTo>
                  <a:lnTo>
                    <a:pt x="2081" y="2517"/>
                  </a:lnTo>
                  <a:lnTo>
                    <a:pt x="2085" y="2471"/>
                  </a:lnTo>
                  <a:lnTo>
                    <a:pt x="2091" y="2427"/>
                  </a:lnTo>
                  <a:lnTo>
                    <a:pt x="2099" y="2383"/>
                  </a:lnTo>
                  <a:lnTo>
                    <a:pt x="2109" y="2340"/>
                  </a:lnTo>
                  <a:lnTo>
                    <a:pt x="2120" y="2298"/>
                  </a:lnTo>
                  <a:lnTo>
                    <a:pt x="2134" y="2256"/>
                  </a:lnTo>
                  <a:lnTo>
                    <a:pt x="2150" y="2216"/>
                  </a:lnTo>
                  <a:lnTo>
                    <a:pt x="2168" y="2176"/>
                  </a:lnTo>
                  <a:lnTo>
                    <a:pt x="2188" y="2138"/>
                  </a:lnTo>
                  <a:lnTo>
                    <a:pt x="2209" y="2100"/>
                  </a:lnTo>
                  <a:lnTo>
                    <a:pt x="2232" y="2065"/>
                  </a:lnTo>
                  <a:lnTo>
                    <a:pt x="2257" y="2030"/>
                  </a:lnTo>
                  <a:lnTo>
                    <a:pt x="2284" y="1995"/>
                  </a:lnTo>
                  <a:lnTo>
                    <a:pt x="2312" y="1963"/>
                  </a:lnTo>
                  <a:lnTo>
                    <a:pt x="2342" y="1933"/>
                  </a:lnTo>
                  <a:lnTo>
                    <a:pt x="2373" y="1903"/>
                  </a:lnTo>
                  <a:lnTo>
                    <a:pt x="2405" y="1875"/>
                  </a:lnTo>
                  <a:lnTo>
                    <a:pt x="2439" y="1848"/>
                  </a:lnTo>
                  <a:lnTo>
                    <a:pt x="2473" y="1824"/>
                  </a:lnTo>
                  <a:lnTo>
                    <a:pt x="2510" y="1800"/>
                  </a:lnTo>
                  <a:lnTo>
                    <a:pt x="2547" y="1779"/>
                  </a:lnTo>
                  <a:lnTo>
                    <a:pt x="2585" y="1759"/>
                  </a:lnTo>
                  <a:lnTo>
                    <a:pt x="2625" y="1741"/>
                  </a:lnTo>
                  <a:lnTo>
                    <a:pt x="2665" y="1726"/>
                  </a:lnTo>
                  <a:lnTo>
                    <a:pt x="2706" y="1711"/>
                  </a:lnTo>
                  <a:lnTo>
                    <a:pt x="2749" y="1699"/>
                  </a:lnTo>
                  <a:lnTo>
                    <a:pt x="2792" y="1690"/>
                  </a:lnTo>
                  <a:lnTo>
                    <a:pt x="2835" y="1682"/>
                  </a:lnTo>
                  <a:lnTo>
                    <a:pt x="2880" y="1676"/>
                  </a:lnTo>
                  <a:lnTo>
                    <a:pt x="2926" y="1672"/>
                  </a:lnTo>
                  <a:lnTo>
                    <a:pt x="2971" y="1671"/>
                  </a:lnTo>
                  <a:close/>
                  <a:moveTo>
                    <a:pt x="4858" y="3824"/>
                  </a:moveTo>
                  <a:lnTo>
                    <a:pt x="4858" y="3824"/>
                  </a:lnTo>
                  <a:lnTo>
                    <a:pt x="4328" y="3824"/>
                  </a:lnTo>
                  <a:lnTo>
                    <a:pt x="4328" y="4208"/>
                  </a:lnTo>
                  <a:lnTo>
                    <a:pt x="4702" y="4208"/>
                  </a:lnTo>
                  <a:lnTo>
                    <a:pt x="4858" y="3824"/>
                  </a:lnTo>
                  <a:close/>
                  <a:moveTo>
                    <a:pt x="1064" y="3824"/>
                  </a:moveTo>
                  <a:lnTo>
                    <a:pt x="1064" y="3824"/>
                  </a:lnTo>
                  <a:lnTo>
                    <a:pt x="1594" y="3824"/>
                  </a:lnTo>
                  <a:lnTo>
                    <a:pt x="1594" y="4208"/>
                  </a:lnTo>
                  <a:lnTo>
                    <a:pt x="1219" y="4208"/>
                  </a:lnTo>
                  <a:lnTo>
                    <a:pt x="1064" y="3824"/>
                  </a:lnTo>
                  <a:close/>
                </a:path>
              </a:pathLst>
            </a:custGeom>
            <a:solidFill>
              <a:srgbClr val="E3AC47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0" name="文本框 79"/>
          <p:cNvSpPr txBox="1"/>
          <p:nvPr>
            <p:custDataLst>
              <p:tags r:id="rId32"/>
            </p:custDataLst>
          </p:nvPr>
        </p:nvSpPr>
        <p:spPr>
          <a:xfrm>
            <a:off x="395898" y="4877857"/>
            <a:ext cx="2998319" cy="177535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、培养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敬业精神和职业道德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、培养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开拓精神和创新意识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、培养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良好的团队合作精神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、学会做人的基本原则。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文本框 75"/>
          <p:cNvSpPr txBox="1"/>
          <p:nvPr>
            <p:custDataLst>
              <p:tags r:id="rId33"/>
            </p:custDataLst>
          </p:nvPr>
        </p:nvSpPr>
        <p:spPr>
          <a:xfrm>
            <a:off x="2323016" y="2957258"/>
            <a:ext cx="3295621" cy="211286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sym typeface="Arial" panose="020B0604020202020204" pitchFamily="34" charset="0"/>
              </a:rPr>
              <a:t>1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、具有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岗位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所需的基本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管理技能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、能够制定日常工作和专项工作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、具有一定的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领导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、组织、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沟通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与协调</a:t>
            </a:r>
            <a:r>
              <a:rPr lang="zh-CN" altLang="zh-CN" sz="1400" b="1" dirty="0">
                <a:latin typeface="微软雅黑" panose="020B0503020204020204" charset="-122"/>
                <a:ea typeface="微软雅黑" panose="020B0503020204020204" charset="-122"/>
              </a:rPr>
              <a:t>能力</a:t>
            </a:r>
            <a:endParaRPr lang="zh-CN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、具有创新思维和创业的初步能力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、能更好进行自我管理</a:t>
            </a:r>
            <a:endParaRPr lang="zh-CN" altLang="zh-CN" sz="1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75"/>
          <p:cNvSpPr txBox="1"/>
          <p:nvPr>
            <p:custDataLst>
              <p:tags r:id="rId34"/>
            </p:custDataLst>
          </p:nvPr>
        </p:nvSpPr>
        <p:spPr>
          <a:xfrm>
            <a:off x="4932726" y="1217632"/>
            <a:ext cx="3414320" cy="15951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sym typeface="Arial" panose="020B0604020202020204" pitchFamily="34" charset="0"/>
              </a:rPr>
              <a:t>1</a:t>
            </a:r>
            <a:r>
              <a:rPr lang="zh-CN" altLang="en-US" sz="16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sym typeface="Arial" panose="020B0604020202020204" pitchFamily="34" charset="0"/>
              </a:rPr>
              <a:t>、掌握管理的基本知识和基本理论</a:t>
            </a:r>
            <a:r>
              <a:rPr lang="zh-CN" altLang="zh-CN" sz="1600" b="1" dirty="0"/>
              <a:t>；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2</a:t>
            </a:r>
            <a:r>
              <a:rPr lang="zh-CN" altLang="en-US" sz="1600" b="1" dirty="0"/>
              <a:t>、掌握管理的基本过程及</a:t>
            </a:r>
            <a:r>
              <a:rPr lang="zh-CN" altLang="zh-CN" sz="1600" b="1" dirty="0"/>
              <a:t>运用</a:t>
            </a:r>
            <a:r>
              <a:rPr lang="zh-CN" altLang="en-US" sz="1600" b="1" dirty="0"/>
              <a:t>；</a:t>
            </a:r>
            <a:endParaRPr lang="en-US" altLang="zh-CN" sz="1600" b="1" dirty="0"/>
          </a:p>
          <a:p>
            <a:r>
              <a:rPr lang="en-US" altLang="zh-CN" sz="1600" b="1" dirty="0"/>
              <a:t>3</a:t>
            </a:r>
            <a:r>
              <a:rPr lang="zh-CN" altLang="en-US" sz="1600" b="1" dirty="0"/>
              <a:t>、掌握管理的一般方法和技能；</a:t>
            </a:r>
            <a:endParaRPr lang="en-US" altLang="zh-CN" sz="1600" b="1" dirty="0"/>
          </a:p>
          <a:p>
            <a:r>
              <a:rPr lang="en-US" altLang="zh-CN" sz="1600" b="1" dirty="0"/>
              <a:t>4</a:t>
            </a:r>
            <a:r>
              <a:rPr lang="zh-CN" altLang="en-US" sz="1600" b="1" dirty="0"/>
              <a:t>、掌握自我管理的理论</a:t>
            </a:r>
            <a:endParaRPr lang="zh-CN" altLang="zh-CN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>
            <p:custDataLst>
              <p:tags r:id="rId1"/>
            </p:custDataLst>
          </p:nvPr>
        </p:nvSpPr>
        <p:spPr>
          <a:xfrm>
            <a:off x="3280744" y="2629235"/>
            <a:ext cx="1827988" cy="1727211"/>
          </a:xfrm>
          <a:prstGeom prst="hexagon">
            <a:avLst/>
          </a:prstGeom>
          <a:gradFill>
            <a:gsLst>
              <a:gs pos="0">
                <a:srgbClr val="48D0B9">
                  <a:lumMod val="60000"/>
                  <a:lumOff val="40000"/>
                </a:srgbClr>
              </a:gs>
              <a:gs pos="64000">
                <a:srgbClr val="48D0B9"/>
              </a:gs>
            </a:gsLst>
            <a:lin ang="3600000" scaled="0"/>
          </a:gradFill>
          <a:ln>
            <a:solidFill>
              <a:sysClr val="window" lastClr="FFFFFF"/>
            </a:solidFill>
          </a:ln>
          <a:effectLst>
            <a:outerShdw blurRad="127000" dist="38100" dir="4020000" sx="98000" sy="98000" algn="ctr" rotWithShape="0">
              <a:srgbClr val="3A3A3A">
                <a:alpha val="93000"/>
              </a:srgbClr>
            </a:outerShdw>
          </a:effectLst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 rot="10800000" flipV="1">
            <a:off x="3645362" y="3126823"/>
            <a:ext cx="1111349" cy="906296"/>
          </a:xfrm>
          <a:custGeom>
            <a:avLst/>
            <a:gdLst>
              <a:gd name="connsiteX0" fmla="*/ 197982 w 918638"/>
              <a:gd name="connsiteY0" fmla="*/ 0 h 611762"/>
              <a:gd name="connsiteX1" fmla="*/ 720656 w 918638"/>
              <a:gd name="connsiteY1" fmla="*/ 0 h 611762"/>
              <a:gd name="connsiteX2" fmla="*/ 918638 w 918638"/>
              <a:gd name="connsiteY2" fmla="*/ 395965 h 611762"/>
              <a:gd name="connsiteX3" fmla="*/ 810740 w 918638"/>
              <a:gd name="connsiteY3" fmla="*/ 611762 h 611762"/>
              <a:gd name="connsiteX4" fmla="*/ 107899 w 918638"/>
              <a:gd name="connsiteY4" fmla="*/ 611762 h 611762"/>
              <a:gd name="connsiteX5" fmla="*/ 0 w 918638"/>
              <a:gd name="connsiteY5" fmla="*/ 395965 h 611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638" h="611762">
                <a:moveTo>
                  <a:pt x="197982" y="0"/>
                </a:moveTo>
                <a:lnTo>
                  <a:pt x="720656" y="0"/>
                </a:lnTo>
                <a:lnTo>
                  <a:pt x="918638" y="395965"/>
                </a:lnTo>
                <a:lnTo>
                  <a:pt x="810740" y="611762"/>
                </a:lnTo>
                <a:lnTo>
                  <a:pt x="107899" y="611762"/>
                </a:lnTo>
                <a:lnTo>
                  <a:pt x="0" y="395965"/>
                </a:lnTo>
                <a:close/>
              </a:path>
            </a:pathLst>
          </a:custGeom>
          <a:solidFill>
            <a:sysClr val="window" lastClr="FFFFFF"/>
          </a:solidFill>
          <a:ln>
            <a:solidFill>
              <a:sysClr val="window" lastClr="FFFFFF"/>
            </a:solidFill>
          </a:ln>
          <a:effectLst>
            <a:outerShdw blurRad="127000" dist="38100" dir="4020000" sx="98000" sy="98000" algn="ctr" rotWithShape="0">
              <a:srgbClr val="3A3A3A"/>
            </a:outerShdw>
          </a:effectLst>
          <a:scene3d>
            <a:camera prst="orthographicFront"/>
            <a:lightRig rig="threePt" dir="t"/>
          </a:scene3d>
          <a:sp3d>
            <a:bevelT w="25400" h="12700"/>
          </a:sp3d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sym typeface="Arial" panose="020B0604020202020204" pitchFamily="34" charset="0"/>
              </a:rPr>
              <a:t>平时</a:t>
            </a:r>
            <a:r>
              <a:rPr lang="en-US" altLang="zh-CN" sz="2000" b="1" dirty="0">
                <a:solidFill>
                  <a:srgbClr val="FF0000"/>
                </a:solidFill>
                <a:sym typeface="Arial" panose="020B0604020202020204" pitchFamily="34" charset="0"/>
              </a:rPr>
              <a:t>15</a:t>
            </a:r>
            <a:r>
              <a:rPr lang="en-US" altLang="zh-CN" sz="2000" b="1" dirty="0">
                <a:solidFill>
                  <a:srgbClr val="FF0000"/>
                </a:solidFill>
                <a:sym typeface="Arial" panose="020B0604020202020204" pitchFamily="34" charset="0"/>
              </a:rPr>
              <a:t>%</a:t>
            </a:r>
            <a:endParaRPr lang="en-US" altLang="zh-CN" sz="20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6" name="六边形 5"/>
          <p:cNvSpPr/>
          <p:nvPr>
            <p:custDataLst>
              <p:tags r:id="rId3"/>
            </p:custDataLst>
          </p:nvPr>
        </p:nvSpPr>
        <p:spPr>
          <a:xfrm>
            <a:off x="4620242" y="1697045"/>
            <a:ext cx="2148516" cy="1785298"/>
          </a:xfrm>
          <a:prstGeom prst="hexagon">
            <a:avLst/>
          </a:prstGeom>
          <a:gradFill>
            <a:gsLst>
              <a:gs pos="0">
                <a:srgbClr val="2DBCEF">
                  <a:lumMod val="60000"/>
                  <a:lumOff val="40000"/>
                </a:srgbClr>
              </a:gs>
              <a:gs pos="64000">
                <a:srgbClr val="2DBCEF"/>
              </a:gs>
            </a:gsLst>
            <a:lin ang="3600000" scaled="0"/>
          </a:gradFill>
          <a:ln>
            <a:solidFill>
              <a:sysClr val="window" lastClr="FFFFFF"/>
            </a:solidFill>
          </a:ln>
          <a:effectLst>
            <a:outerShdw blurRad="127000" dist="38100" dir="4020000" sx="98000" sy="98000" algn="ctr" rotWithShape="0">
              <a:srgbClr val="3A3A3A">
                <a:alpha val="93000"/>
              </a:srgbClr>
            </a:outerShdw>
          </a:effectLst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4"/>
            </p:custDataLst>
          </p:nvPr>
        </p:nvSpPr>
        <p:spPr>
          <a:xfrm>
            <a:off x="5108732" y="2115551"/>
            <a:ext cx="1282111" cy="894398"/>
          </a:xfrm>
          <a:custGeom>
            <a:avLst/>
            <a:gdLst>
              <a:gd name="connsiteX0" fmla="*/ 197982 w 918638"/>
              <a:gd name="connsiteY0" fmla="*/ 0 h 611762"/>
              <a:gd name="connsiteX1" fmla="*/ 720656 w 918638"/>
              <a:gd name="connsiteY1" fmla="*/ 0 h 611762"/>
              <a:gd name="connsiteX2" fmla="*/ 918638 w 918638"/>
              <a:gd name="connsiteY2" fmla="*/ 395965 h 611762"/>
              <a:gd name="connsiteX3" fmla="*/ 810740 w 918638"/>
              <a:gd name="connsiteY3" fmla="*/ 611762 h 611762"/>
              <a:gd name="connsiteX4" fmla="*/ 107899 w 918638"/>
              <a:gd name="connsiteY4" fmla="*/ 611762 h 611762"/>
              <a:gd name="connsiteX5" fmla="*/ 0 w 918638"/>
              <a:gd name="connsiteY5" fmla="*/ 395965 h 611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638" h="611762">
                <a:moveTo>
                  <a:pt x="197982" y="0"/>
                </a:moveTo>
                <a:lnTo>
                  <a:pt x="720656" y="0"/>
                </a:lnTo>
                <a:lnTo>
                  <a:pt x="918638" y="395965"/>
                </a:lnTo>
                <a:lnTo>
                  <a:pt x="810740" y="611762"/>
                </a:lnTo>
                <a:lnTo>
                  <a:pt x="107899" y="611762"/>
                </a:lnTo>
                <a:lnTo>
                  <a:pt x="0" y="395965"/>
                </a:lnTo>
                <a:close/>
              </a:path>
            </a:pathLst>
          </a:custGeom>
          <a:solidFill>
            <a:sysClr val="window" lastClr="FFFFFF"/>
          </a:solidFill>
          <a:ln>
            <a:solidFill>
              <a:sysClr val="window" lastClr="FFFFFF"/>
            </a:solidFill>
          </a:ln>
          <a:effectLst>
            <a:outerShdw blurRad="127000" dist="38100" dir="4020000" sx="98000" sy="98000" algn="ctr" rotWithShape="0">
              <a:srgbClr val="3A3A3A"/>
            </a:outerShdw>
          </a:effectLst>
          <a:scene3d>
            <a:camera prst="orthographicFront"/>
            <a:lightRig rig="threePt" dir="t"/>
          </a:scene3d>
          <a:sp3d>
            <a:bevelT w="25400" h="12700"/>
          </a:sp3d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sym typeface="Arial" panose="020B0604020202020204" pitchFamily="34" charset="0"/>
              </a:rPr>
              <a:t>考试</a:t>
            </a:r>
            <a:r>
              <a:rPr lang="en-US" altLang="zh-CN" sz="2000" b="1" dirty="0">
                <a:solidFill>
                  <a:srgbClr val="FF0000"/>
                </a:solidFill>
                <a:sym typeface="Arial" panose="020B0604020202020204" pitchFamily="34" charset="0"/>
              </a:rPr>
              <a:t>40%</a:t>
            </a:r>
            <a:endParaRPr lang="en-US" altLang="zh-CN" sz="20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8" name="六边形 7"/>
          <p:cNvSpPr/>
          <p:nvPr>
            <p:custDataLst>
              <p:tags r:id="rId5"/>
            </p:custDataLst>
          </p:nvPr>
        </p:nvSpPr>
        <p:spPr>
          <a:xfrm>
            <a:off x="6285867" y="2628535"/>
            <a:ext cx="2038640" cy="1694318"/>
          </a:xfrm>
          <a:prstGeom prst="hexagon">
            <a:avLst/>
          </a:prstGeom>
          <a:gradFill>
            <a:gsLst>
              <a:gs pos="0">
                <a:srgbClr val="6D82D1">
                  <a:lumMod val="60000"/>
                  <a:lumOff val="40000"/>
                </a:srgbClr>
              </a:gs>
              <a:gs pos="64000">
                <a:srgbClr val="6D82D1"/>
              </a:gs>
            </a:gsLst>
            <a:lin ang="3600000" scaled="0"/>
          </a:gradFill>
          <a:ln>
            <a:solidFill>
              <a:sysClr val="window" lastClr="FFFFFF"/>
            </a:solidFill>
          </a:ln>
          <a:effectLst>
            <a:outerShdw blurRad="127000" dist="38100" dir="4020000" sx="98000" sy="98000" algn="ctr" rotWithShape="0">
              <a:srgbClr val="3A3A3A">
                <a:alpha val="93000"/>
              </a:srgbClr>
            </a:outerShdw>
          </a:effectLst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 rot="10800000" flipV="1">
            <a:off x="6638587" y="3023946"/>
            <a:ext cx="1345097" cy="902797"/>
          </a:xfrm>
          <a:custGeom>
            <a:avLst/>
            <a:gdLst>
              <a:gd name="connsiteX0" fmla="*/ 197982 w 918638"/>
              <a:gd name="connsiteY0" fmla="*/ 0 h 611762"/>
              <a:gd name="connsiteX1" fmla="*/ 720656 w 918638"/>
              <a:gd name="connsiteY1" fmla="*/ 0 h 611762"/>
              <a:gd name="connsiteX2" fmla="*/ 918638 w 918638"/>
              <a:gd name="connsiteY2" fmla="*/ 395965 h 611762"/>
              <a:gd name="connsiteX3" fmla="*/ 810740 w 918638"/>
              <a:gd name="connsiteY3" fmla="*/ 611762 h 611762"/>
              <a:gd name="connsiteX4" fmla="*/ 107899 w 918638"/>
              <a:gd name="connsiteY4" fmla="*/ 611762 h 611762"/>
              <a:gd name="connsiteX5" fmla="*/ 0 w 918638"/>
              <a:gd name="connsiteY5" fmla="*/ 395965 h 611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638" h="611762">
                <a:moveTo>
                  <a:pt x="197982" y="0"/>
                </a:moveTo>
                <a:lnTo>
                  <a:pt x="720656" y="0"/>
                </a:lnTo>
                <a:lnTo>
                  <a:pt x="918638" y="395965"/>
                </a:lnTo>
                <a:lnTo>
                  <a:pt x="810740" y="611762"/>
                </a:lnTo>
                <a:lnTo>
                  <a:pt x="107899" y="611762"/>
                </a:lnTo>
                <a:lnTo>
                  <a:pt x="0" y="395965"/>
                </a:lnTo>
                <a:close/>
              </a:path>
            </a:pathLst>
          </a:custGeom>
          <a:solidFill>
            <a:sysClr val="window" lastClr="FFFFFF"/>
          </a:solidFill>
          <a:ln>
            <a:solidFill>
              <a:sysClr val="window" lastClr="FFFFFF"/>
            </a:solidFill>
          </a:ln>
          <a:effectLst>
            <a:outerShdw blurRad="127000" dist="38100" dir="4020000" sx="98000" sy="98000" algn="ctr" rotWithShape="0">
              <a:srgbClr val="3A3A3A"/>
            </a:outerShdw>
          </a:effectLst>
          <a:scene3d>
            <a:camera prst="orthographicFront"/>
            <a:lightRig rig="threePt" dir="t"/>
          </a:scene3d>
          <a:sp3d>
            <a:bevelT w="25400" h="12700"/>
          </a:sp3d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sym typeface="Arial" panose="020B0604020202020204" pitchFamily="34" charset="0"/>
              </a:rPr>
              <a:t>作业</a:t>
            </a:r>
            <a:r>
              <a:rPr lang="en-US" altLang="zh-CN" sz="2000" b="1">
                <a:solidFill>
                  <a:srgbClr val="FF0000"/>
                </a:solidFill>
                <a:sym typeface="Arial" panose="020B0604020202020204" pitchFamily="34" charset="0"/>
              </a:rPr>
              <a:t>45%</a:t>
            </a:r>
            <a:endParaRPr lang="en-US" altLang="zh-CN" sz="2000" b="1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6904831" y="4452400"/>
            <a:ext cx="307144" cy="307144"/>
          </a:xfrm>
          <a:prstGeom prst="ellipse">
            <a:avLst/>
          </a:prstGeom>
          <a:solidFill>
            <a:srgbClr val="6D82D1"/>
          </a:solidFill>
          <a:ln>
            <a:noFill/>
          </a:ln>
          <a:effectLst>
            <a:outerShdw blurRad="127000" dist="38100" dir="4020000" sx="98000" sy="98000" algn="ctr" rotWithShape="0">
              <a:srgbClr val="474747">
                <a:alpha val="92941"/>
              </a:srgb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>
            <a:off x="7058401" y="4919237"/>
            <a:ext cx="0" cy="1106163"/>
          </a:xfrm>
          <a:prstGeom prst="line">
            <a:avLst/>
          </a:prstGeom>
          <a:gradFill>
            <a:gsLst>
              <a:gs pos="0">
                <a:srgbClr val="6D82D1">
                  <a:lumMod val="60000"/>
                  <a:lumOff val="40000"/>
                </a:srgbClr>
              </a:gs>
              <a:gs pos="64000">
                <a:srgbClr val="6D82D1"/>
              </a:gs>
            </a:gsLst>
            <a:lin ang="3600000" scaled="0"/>
          </a:gradFill>
          <a:ln w="19050">
            <a:solidFill>
              <a:srgbClr val="6D82D1"/>
            </a:solidFill>
          </a:ln>
          <a:effectLst>
            <a:outerShdw blurRad="127000" dist="38100" dir="4020000" sx="98000" sy="98000" algn="ctr" rotWithShape="0">
              <a:srgbClr val="474747">
                <a:alpha val="93000"/>
              </a:srgbClr>
            </a:outerShdw>
          </a:effectLst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</p:cxn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312580" y="4452400"/>
            <a:ext cx="307144" cy="307144"/>
          </a:xfrm>
          <a:prstGeom prst="ellipse">
            <a:avLst/>
          </a:prstGeom>
          <a:solidFill>
            <a:srgbClr val="48D0B9"/>
          </a:solidFill>
          <a:ln>
            <a:noFill/>
          </a:ln>
          <a:effectLst>
            <a:outerShdw blurRad="127000" dist="38100" dir="4020000" sx="98000" sy="98000" algn="ctr" rotWithShape="0">
              <a:srgbClr val="474747">
                <a:alpha val="92941"/>
              </a:srgb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>
            <a:off x="4466150" y="4919237"/>
            <a:ext cx="0" cy="1106163"/>
          </a:xfrm>
          <a:prstGeom prst="line">
            <a:avLst/>
          </a:prstGeom>
          <a:gradFill>
            <a:gsLst>
              <a:gs pos="0">
                <a:srgbClr val="6D82D1">
                  <a:lumMod val="60000"/>
                  <a:lumOff val="40000"/>
                </a:srgbClr>
              </a:gs>
              <a:gs pos="64000">
                <a:srgbClr val="6D82D1"/>
              </a:gs>
            </a:gsLst>
            <a:lin ang="3600000" scaled="0"/>
          </a:gradFill>
          <a:ln w="19050">
            <a:solidFill>
              <a:srgbClr val="48D0B9"/>
            </a:solidFill>
          </a:ln>
          <a:effectLst>
            <a:outerShdw blurRad="127000" dist="38100" dir="4020000" sx="98000" sy="98000" algn="ctr" rotWithShape="0">
              <a:srgbClr val="474747">
                <a:alpha val="93000"/>
              </a:srgbClr>
            </a:outerShdw>
          </a:effectLst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</p:cxnSp>
      <p:sp>
        <p:nvSpPr>
          <p:cNvPr id="20" name="椭圆 19"/>
          <p:cNvSpPr/>
          <p:nvPr>
            <p:custDataLst>
              <p:tags r:id="rId11"/>
            </p:custDataLst>
          </p:nvPr>
        </p:nvSpPr>
        <p:spPr>
          <a:xfrm flipV="1">
            <a:off x="5515126" y="1697814"/>
            <a:ext cx="307144" cy="307144"/>
          </a:xfrm>
          <a:prstGeom prst="ellipse">
            <a:avLst/>
          </a:prstGeom>
          <a:solidFill>
            <a:srgbClr val="2DBCEF"/>
          </a:solidFill>
          <a:ln>
            <a:noFill/>
          </a:ln>
          <a:effectLst>
            <a:outerShdw blurRad="127000" dist="38100" dir="4020000" sx="98000" sy="98000" algn="ctr" rotWithShape="0">
              <a:srgbClr val="474747">
                <a:alpha val="92941"/>
              </a:srgb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style>
          <a:lnRef idx="2">
            <a:srgbClr val="6D82D1">
              <a:shade val="50000"/>
            </a:srgbClr>
          </a:lnRef>
          <a:fillRef idx="1">
            <a:srgbClr val="6D82D1"/>
          </a:fillRef>
          <a:effectRef idx="0">
            <a:srgbClr val="6D82D1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2023802" y="5324694"/>
            <a:ext cx="2373226" cy="8089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sz="2000" b="1" dirty="0"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ym typeface="Arial" panose="020B0604020202020204" pitchFamily="34" charset="0"/>
              </a:rPr>
              <a:t>、回答问题</a:t>
            </a:r>
            <a:r>
              <a:rPr lang="en-US" altLang="zh-CN" sz="2000" b="1" dirty="0">
                <a:sym typeface="Arial" panose="020B0604020202020204" pitchFamily="34" charset="0"/>
              </a:rPr>
              <a:t>10%</a:t>
            </a:r>
            <a:endParaRPr lang="zh-CN" altLang="en-US" sz="2000" b="1" dirty="0"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1508919" y="4860533"/>
            <a:ext cx="2373226" cy="4622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、出勤</a:t>
            </a: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5%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7058401" y="5324694"/>
            <a:ext cx="2373226" cy="8089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b="1" dirty="0"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ym typeface="Arial" panose="020B0604020202020204" pitchFamily="34" charset="0"/>
              </a:rPr>
              <a:t>、</a:t>
            </a:r>
            <a:r>
              <a:rPr lang="zh-CN" altLang="en-US" sz="2000" b="1" dirty="0">
                <a:sym typeface="Arial" panose="020B0604020202020204" pitchFamily="34" charset="0"/>
              </a:rPr>
              <a:t>笔记</a:t>
            </a:r>
            <a:r>
              <a:rPr lang="en-US" altLang="zh-CN" sz="2000" b="1" dirty="0">
                <a:sym typeface="Arial" panose="020B0604020202020204" pitchFamily="34" charset="0"/>
              </a:rPr>
              <a:t>25</a:t>
            </a:r>
            <a:r>
              <a:rPr lang="en-US" altLang="zh-CN" sz="2000" b="1" dirty="0">
                <a:sym typeface="Arial" panose="020B0604020202020204" pitchFamily="34" charset="0"/>
              </a:rPr>
              <a:t>%</a:t>
            </a:r>
            <a:endParaRPr lang="zh-CN" altLang="en-US" sz="2000" b="1" dirty="0"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5"/>
            </p:custDataLst>
          </p:nvPr>
        </p:nvSpPr>
        <p:spPr>
          <a:xfrm>
            <a:off x="7058401" y="4889169"/>
            <a:ext cx="2373226" cy="4622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、综合训练</a:t>
            </a: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20%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>
            <p:custDataLst>
              <p:tags r:id="rId16"/>
            </p:custDataLst>
          </p:nvPr>
        </p:nvGrpSpPr>
        <p:grpSpPr>
          <a:xfrm>
            <a:off x="3279738" y="1799693"/>
            <a:ext cx="2012581" cy="130413"/>
            <a:chOff x="7649180" y="2500346"/>
            <a:chExt cx="1608046" cy="104200"/>
          </a:xfrm>
          <a:solidFill>
            <a:sysClr val="window" lastClr="FFFFFF">
              <a:lumMod val="75000"/>
            </a:sysClr>
          </a:solidFill>
        </p:grpSpPr>
        <p:sp>
          <p:nvSpPr>
            <p:cNvPr id="35" name="椭圆 34"/>
            <p:cNvSpPr/>
            <p:nvPr>
              <p:custDataLst>
                <p:tags r:id="rId17"/>
              </p:custDataLst>
            </p:nvPr>
          </p:nvSpPr>
          <p:spPr>
            <a:xfrm>
              <a:off x="7649180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18"/>
              </p:custDataLst>
            </p:nvPr>
          </p:nvSpPr>
          <p:spPr>
            <a:xfrm>
              <a:off x="8025142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9"/>
              </p:custDataLst>
            </p:nvPr>
          </p:nvSpPr>
          <p:spPr>
            <a:xfrm>
              <a:off x="8401104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20"/>
              </p:custDataLst>
            </p:nvPr>
          </p:nvSpPr>
          <p:spPr>
            <a:xfrm>
              <a:off x="8777066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39" name="椭圆 38"/>
            <p:cNvSpPr/>
            <p:nvPr>
              <p:custDataLst>
                <p:tags r:id="rId21"/>
              </p:custDataLst>
            </p:nvPr>
          </p:nvSpPr>
          <p:spPr>
            <a:xfrm>
              <a:off x="9153026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22"/>
            </p:custDataLst>
          </p:nvPr>
        </p:nvGrpSpPr>
        <p:grpSpPr>
          <a:xfrm>
            <a:off x="2151025" y="4561324"/>
            <a:ext cx="2012581" cy="130413"/>
            <a:chOff x="3447195" y="2500346"/>
            <a:chExt cx="1608046" cy="104200"/>
          </a:xfrm>
          <a:solidFill>
            <a:sysClr val="window" lastClr="FFFFFF">
              <a:lumMod val="75000"/>
            </a:sysClr>
          </a:solidFill>
        </p:grpSpPr>
        <p:sp>
          <p:nvSpPr>
            <p:cNvPr id="41" name="椭圆 40"/>
            <p:cNvSpPr/>
            <p:nvPr>
              <p:custDataLst>
                <p:tags r:id="rId23"/>
              </p:custDataLst>
            </p:nvPr>
          </p:nvSpPr>
          <p:spPr>
            <a:xfrm>
              <a:off x="3447195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2" name="椭圆 41"/>
            <p:cNvSpPr/>
            <p:nvPr>
              <p:custDataLst>
                <p:tags r:id="rId24"/>
              </p:custDataLst>
            </p:nvPr>
          </p:nvSpPr>
          <p:spPr>
            <a:xfrm>
              <a:off x="3823157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25"/>
              </p:custDataLst>
            </p:nvPr>
          </p:nvSpPr>
          <p:spPr>
            <a:xfrm>
              <a:off x="4199119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26"/>
              </p:custDataLst>
            </p:nvPr>
          </p:nvSpPr>
          <p:spPr>
            <a:xfrm>
              <a:off x="4575081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>
              <p:custDataLst>
                <p:tags r:id="rId27"/>
              </p:custDataLst>
            </p:nvPr>
          </p:nvSpPr>
          <p:spPr>
            <a:xfrm>
              <a:off x="4951041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28"/>
            </p:custDataLst>
          </p:nvPr>
        </p:nvGrpSpPr>
        <p:grpSpPr>
          <a:xfrm>
            <a:off x="4756569" y="4561324"/>
            <a:ext cx="2012581" cy="130413"/>
            <a:chOff x="3447195" y="2500346"/>
            <a:chExt cx="1608046" cy="104200"/>
          </a:xfrm>
          <a:solidFill>
            <a:sysClr val="window" lastClr="FFFFFF">
              <a:lumMod val="75000"/>
            </a:sysClr>
          </a:solidFill>
        </p:grpSpPr>
        <p:sp>
          <p:nvSpPr>
            <p:cNvPr id="47" name="椭圆 46"/>
            <p:cNvSpPr/>
            <p:nvPr>
              <p:custDataLst>
                <p:tags r:id="rId29"/>
              </p:custDataLst>
            </p:nvPr>
          </p:nvSpPr>
          <p:spPr>
            <a:xfrm>
              <a:off x="3447195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8" name="椭圆 47"/>
            <p:cNvSpPr/>
            <p:nvPr>
              <p:custDataLst>
                <p:tags r:id="rId30"/>
              </p:custDataLst>
            </p:nvPr>
          </p:nvSpPr>
          <p:spPr>
            <a:xfrm>
              <a:off x="3823157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9" name="椭圆 48"/>
            <p:cNvSpPr/>
            <p:nvPr>
              <p:custDataLst>
                <p:tags r:id="rId31"/>
              </p:custDataLst>
            </p:nvPr>
          </p:nvSpPr>
          <p:spPr>
            <a:xfrm>
              <a:off x="4199119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0" name="椭圆 49"/>
            <p:cNvSpPr/>
            <p:nvPr>
              <p:custDataLst>
                <p:tags r:id="rId32"/>
              </p:custDataLst>
            </p:nvPr>
          </p:nvSpPr>
          <p:spPr>
            <a:xfrm>
              <a:off x="4575081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1" name="椭圆 50"/>
            <p:cNvSpPr/>
            <p:nvPr>
              <p:custDataLst>
                <p:tags r:id="rId33"/>
              </p:custDataLst>
            </p:nvPr>
          </p:nvSpPr>
          <p:spPr>
            <a:xfrm>
              <a:off x="4951041" y="2500346"/>
              <a:ext cx="104200" cy="104200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38100" dir="4020000" sx="98000" sy="98000" algn="ctr" rotWithShape="0">
                <a:srgbClr val="474747">
                  <a:alpha val="92941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h="0"/>
            </a:sp3d>
          </p:spPr>
          <p:style>
            <a:lnRef idx="2">
              <a:srgbClr val="6D82D1">
                <a:shade val="50000"/>
              </a:srgbClr>
            </a:lnRef>
            <a:fillRef idx="1">
              <a:srgbClr val="6D82D1"/>
            </a:fillRef>
            <a:effectRef idx="0">
              <a:srgbClr val="6D82D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34"/>
            </p:custDataLst>
          </p:nvPr>
        </p:nvSpPr>
        <p:spPr>
          <a:xfrm>
            <a:off x="3916673" y="932793"/>
            <a:ext cx="2787271" cy="756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altLang="zh-CN" sz="2000" b="1" dirty="0"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ym typeface="Arial" panose="020B0604020202020204" pitchFamily="34" charset="0"/>
              </a:rPr>
              <a:t>、期末闭卷</a:t>
            </a:r>
            <a:r>
              <a:rPr lang="en-US" altLang="zh-CN" sz="2000" b="1" dirty="0">
                <a:sym typeface="Arial" panose="020B0604020202020204" pitchFamily="34" charset="0"/>
              </a:rPr>
              <a:t>40</a:t>
            </a:r>
            <a:r>
              <a:rPr lang="zh-CN" altLang="en-US" sz="2000" b="1" dirty="0">
                <a:sym typeface="Arial" panose="020B0604020202020204" pitchFamily="34" charset="0"/>
              </a:rPr>
              <a:t>分</a:t>
            </a:r>
            <a:endParaRPr lang="zh-CN" altLang="en-US" sz="2000" b="1" dirty="0">
              <a:sym typeface="Arial" panose="020B0604020202020204" pitchFamily="34" charset="0"/>
            </a:endParaRPr>
          </a:p>
        </p:txBody>
      </p:sp>
      <p:sp>
        <p:nvSpPr>
          <p:cNvPr id="54" name="Freeform 17"/>
          <p:cNvSpPr/>
          <p:nvPr>
            <p:custDataLst>
              <p:tags r:id="rId35"/>
            </p:custDataLst>
          </p:nvPr>
        </p:nvSpPr>
        <p:spPr bwMode="auto">
          <a:xfrm>
            <a:off x="335594" y="96789"/>
            <a:ext cx="4047793" cy="89789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9050" cap="rnd" cmpd="sng">
            <a:solidFill>
              <a:srgbClr val="28ACC6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2000" b="1" dirty="0"/>
              <a:t>3</a:t>
            </a:r>
            <a:r>
              <a:rPr lang="zh-CN" altLang="en-US" sz="2000" b="1" dirty="0"/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考核办法</a:t>
            </a:r>
            <a:endParaRPr lang="zh-CN" altLang="en-US" sz="2000" b="1" dirty="0">
              <a:solidFill>
                <a:srgbClr val="28ACC6">
                  <a:lumMod val="50000"/>
                </a:srgbClr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78305" y="914400"/>
            <a:ext cx="9938084" cy="411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要求：十不准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3410" y="541020"/>
            <a:ext cx="100380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/>
              <a:t>大学上课特点：</a:t>
            </a:r>
            <a:endParaRPr lang="zh-CN" altLang="en-US" sz="3200"/>
          </a:p>
          <a:p>
            <a:pPr>
              <a:lnSpc>
                <a:spcPct val="150000"/>
              </a:lnSpc>
            </a:pPr>
            <a:endParaRPr lang="zh-CN" altLang="en-US" sz="3200"/>
          </a:p>
          <a:p>
            <a:pPr>
              <a:lnSpc>
                <a:spcPct val="150000"/>
              </a:lnSpc>
            </a:pPr>
            <a:r>
              <a:rPr lang="en-US" altLang="zh-CN" sz="3200"/>
              <a:t>1.</a:t>
            </a:r>
            <a:r>
              <a:rPr lang="zh-CN" altLang="en-US" sz="3200"/>
              <a:t>非常快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en-US" altLang="zh-CN" sz="3200"/>
              <a:t>2.</a:t>
            </a:r>
            <a:r>
              <a:rPr lang="zh-CN" altLang="en-US" sz="3200"/>
              <a:t>不重复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en-US" altLang="zh-CN" sz="3200"/>
              <a:t>3.</a:t>
            </a:r>
            <a:r>
              <a:rPr lang="zh-CN" altLang="en-US" sz="3200"/>
              <a:t>内容多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en-US" altLang="zh-CN" sz="3200"/>
              <a:t>4.</a:t>
            </a:r>
            <a:r>
              <a:rPr lang="zh-CN" altLang="en-US" sz="3200"/>
              <a:t>靠自己</a:t>
            </a: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gray">
          <a:xfrm>
            <a:off x="1017863" y="1136007"/>
            <a:ext cx="6456727" cy="9780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28575">
                  <a:solidFill>
                    <a:schemeClr val="bg1"/>
                  </a:solidFill>
                  <a:round/>
                </a:ln>
                <a:gradFill rotWithShape="1">
                  <a:gsLst>
                    <a:gs pos="0">
                      <a:srgbClr val="0D1F35"/>
                    </a:gs>
                    <a:gs pos="100000">
                      <a:schemeClr val="tx2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rgbClr val="868686">
                      <a:alpha val="50000"/>
                    </a:srgbClr>
                  </a:outerShdw>
                </a:effectLst>
                <a:latin typeface="Arial Black" panose="020B0A04020102020204"/>
              </a:rPr>
              <a:t>Thank You !</a:t>
            </a:r>
            <a:endParaRPr lang="zh-CN" altLang="en-US" sz="3600" kern="10" dirty="0">
              <a:ln w="28575">
                <a:solidFill>
                  <a:schemeClr val="bg1"/>
                </a:solidFill>
                <a:round/>
              </a:ln>
              <a:gradFill rotWithShape="1">
                <a:gsLst>
                  <a:gs pos="0">
                    <a:srgbClr val="0D1F35"/>
                  </a:gs>
                  <a:gs pos="100000">
                    <a:schemeClr val="tx2"/>
                  </a:gs>
                </a:gsLst>
                <a:lin ang="5400000" scaled="1"/>
              </a:gradFill>
              <a:effectLst>
                <a:outerShdw dist="71842" dir="2700000" algn="ctr" rotWithShape="0">
                  <a:srgbClr val="868686">
                    <a:alpha val="50000"/>
                  </a:srgbClr>
                </a:outerShdw>
              </a:effectLst>
              <a:latin typeface="Arial Black" panose="020B0A04020102020204"/>
            </a:endParaRPr>
          </a:p>
        </p:txBody>
      </p:sp>
      <p:pic>
        <p:nvPicPr>
          <p:cNvPr id="3" name="图片 3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5007" y="109217"/>
            <a:ext cx="4698973" cy="471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6"/>
          <p:cNvSpPr>
            <a:spLocks noChangeArrowheads="1" noChangeShapeType="1" noTextEdit="1"/>
          </p:cNvSpPr>
          <p:nvPr/>
        </p:nvSpPr>
        <p:spPr bwMode="gray">
          <a:xfrm>
            <a:off x="1312876" y="3595379"/>
            <a:ext cx="6456727" cy="9780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28575">
                  <a:solidFill>
                    <a:schemeClr val="bg1"/>
                  </a:solidFill>
                  <a:round/>
                </a:ln>
                <a:gradFill rotWithShape="1">
                  <a:gsLst>
                    <a:gs pos="0">
                      <a:srgbClr val="0D1F35"/>
                    </a:gs>
                    <a:gs pos="100000">
                      <a:schemeClr val="tx2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rgbClr val="868686">
                      <a:alpha val="50000"/>
                    </a:srgbClr>
                  </a:outerShdw>
                </a:effectLst>
                <a:latin typeface="Arial Black" panose="020B0A04020102020204"/>
              </a:rPr>
              <a:t>seeyou</a:t>
            </a:r>
            <a:endParaRPr lang="zh-CN" altLang="en-US" sz="3600" kern="10" dirty="0">
              <a:ln w="28575">
                <a:solidFill>
                  <a:schemeClr val="bg1"/>
                </a:solidFill>
                <a:round/>
              </a:ln>
              <a:gradFill rotWithShape="1">
                <a:gsLst>
                  <a:gs pos="0">
                    <a:srgbClr val="0D1F35"/>
                  </a:gs>
                  <a:gs pos="100000">
                    <a:schemeClr val="tx2"/>
                  </a:gs>
                </a:gsLst>
                <a:lin ang="5400000" scaled="1"/>
              </a:gradFill>
              <a:effectLst>
                <a:outerShdw dist="71842" dir="2700000" algn="ctr" rotWithShape="0">
                  <a:srgbClr val="868686">
                    <a:alpha val="50000"/>
                  </a:srgbClr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5"/>
  <p:tag name="KSO_WM_UNIT_TYPE" val="m_h_f"/>
  <p:tag name="KSO_WM_UNIT_INDEX" val="1_3_1"/>
  <p:tag name="KSO_WM_UNIT_ID" val="diagram160015_6*m_h_f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2"/>
  <p:tag name="KSO_WM_UNIT_PRESET_TEXT_LEN" val="10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8"/>
  <p:tag name="KSO_WM_UNIT_ID" val="259*l_i*1_8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9"/>
  <p:tag name="KSO_WM_UNIT_ID" val="259*l_i*1_9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2_4*i*19"/>
  <p:tag name="KSO_WM_TEMPLATE_CATEGORY" val="diagram"/>
  <p:tag name="KSO_WM_TEMPLATE_INDEX" val="782"/>
  <p:tag name="KSO_WM_UNIT_INDEX" val="19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0"/>
  <p:tag name="KSO_WM_UNIT_ID" val="259*l_i*1_10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1"/>
  <p:tag name="KSO_WM_UNIT_ID" val="259*l_i*1_1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2"/>
  <p:tag name="KSO_WM_UNIT_ID" val="259*l_i*1_12"/>
  <p:tag name="KSO_WM_UNIT_CLEAR" val="1"/>
  <p:tag name="KSO_WM_UNIT_LAYERLEVEL" val="1_1"/>
  <p:tag name="KSO_WM_BEAUTIFY_FLAG" val="#wm#"/>
  <p:tag name="KSO_WM_DIAGRAM_GROUP_CODE" val="l1-1"/>
  <p:tag name="KSO_WM_UNIT_TEXT_FILL_FORE_SCHEMECOLOR_INDEX" val="6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3"/>
  <p:tag name="KSO_WM_UNIT_ID" val="259*l_i*1_13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4"/>
  <p:tag name="KSO_WM_UNIT_ID" val="259*l_i*1_14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5"/>
  <p:tag name="KSO_WM_UNIT_ID" val="259*l_i*1_15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6"/>
  <p:tag name="KSO_WM_UNIT_ID" val="259*l_i*1_16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2_4*i*0"/>
  <p:tag name="KSO_WM_TEMPLATE_CATEGORY" val="diagram"/>
  <p:tag name="KSO_WM_TEMPLATE_INDEX" val="782"/>
  <p:tag name="KSO_WM_UNIT_INDEX" val="0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7"/>
  <p:tag name="KSO_WM_UNIT_ID" val="259*l_i*1_17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8"/>
  <p:tag name="KSO_WM_UNIT_ID" val="259*l_i*1_18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2_4*i*38"/>
  <p:tag name="KSO_WM_TEMPLATE_CATEGORY" val="diagram"/>
  <p:tag name="KSO_WM_TEMPLATE_INDEX" val="782"/>
  <p:tag name="KSO_WM_UNIT_INDEX" val="38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9"/>
  <p:tag name="KSO_WM_UNIT_ID" val="259*l_i*1_19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0"/>
  <p:tag name="KSO_WM_UNIT_ID" val="259*l_i*1_20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1"/>
  <p:tag name="KSO_WM_UNIT_ID" val="259*l_i*1_21"/>
  <p:tag name="KSO_WM_UNIT_CLEAR" val="1"/>
  <p:tag name="KSO_WM_UNIT_LAYERLEVEL" val="1_1"/>
  <p:tag name="KSO_WM_BEAUTIFY_FLAG" val="#wm#"/>
  <p:tag name="KSO_WM_DIAGRAM_GROUP_CODE" val="l1-1"/>
  <p:tag name="KSO_WM_UNIT_TEXT_FILL_FORE_SCHEMECOLOR_INDEX" val="7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2"/>
  <p:tag name="KSO_WM_UNIT_ID" val="259*l_i*1_22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3"/>
  <p:tag name="KSO_WM_UNIT_ID" val="259*l_i*1_23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4"/>
  <p:tag name="KSO_WM_UNIT_ID" val="259*l_i*1_24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5"/>
  <p:tag name="KSO_WM_UNIT_ID" val="259*l_i*1_25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6"/>
  <p:tag name="KSO_WM_UNIT_ID" val="259*l_i*1_26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7"/>
  <p:tag name="KSO_WM_UNIT_ID" val="259*l_i*1_27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</p:tagLst>
</file>

<file path=ppt/tags/tag3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9*l_h_f*1_3_1"/>
  <p:tag name="KSO_WM_UNIT_CLEAR" val="1"/>
  <p:tag name="KSO_WM_UNIT_LAYERLEVEL" val="1_1_1"/>
  <p:tag name="KSO_WM_UNIT_VALUE" val="21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36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3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3"/>
  <p:tag name="KSO_WM_UNIT_ID" val="259*l_i*1_3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38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4"/>
  <p:tag name="KSO_WM_UNIT_ID" val="259*l_i*1_4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39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5"/>
  <p:tag name="KSO_WM_UNIT_ID" val="259*l_i*1_5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6"/>
  <p:tag name="KSO_WM_UNIT_ID" val="259*l_i*1_6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1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0"/>
  <p:tag name="KSO_WM_UNIT_ID" val="259*l_i*1_10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1"/>
  <p:tag name="KSO_WM_UNIT_ID" val="259*l_i*1_11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LINE_FORE_SCHEMECOLOR_INDEX" val="5"/>
  <p:tag name="KSO_WM_UNIT_LINE_FILL_TYPE" val="2"/>
  <p:tag name="KSO_WM_DIAGRAM_VIRTUALLY_FRAME" val="{&quot;height&quot;:409.51409448818896,&quot;left&quot;:118.81251968503936,&quot;top&quot;:73.44826771653543,&quot;width&quot;:623.8352755905512}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2"/>
  <p:tag name="KSO_WM_UNIT_ID" val="259*l_i*1_12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3"/>
  <p:tag name="KSO_WM_UNIT_ID" val="259*l_i*1_13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LINE_FORE_SCHEMECOLOR_INDEX" val="7"/>
  <p:tag name="KSO_WM_UNIT_LINE_FILL_TYPE" val="2"/>
  <p:tag name="KSO_WM_DIAGRAM_VIRTUALLY_FRAME" val="{&quot;height&quot;:409.51409448818896,&quot;left&quot;:118.81251968503936,&quot;top&quot;:73.44826771653543,&quot;width&quot;:623.8352755905512}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4"/>
  <p:tag name="KSO_WM_UNIT_ID" val="259*l_i*1_14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6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2_1"/>
  <p:tag name="KSO_WM_UNIT_ID" val="259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5"/>
  <p:tag name="KSO_WM_DIAGRAM_GROUP_CODE" val="l1-1"/>
  <p:tag name="KSO_WM_UNIT_TEXT_FILL_FORE_SCHEMECOLOR_INDEX" val="13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a"/>
  <p:tag name="KSO_WM_UNIT_INDEX" val="1_2_1"/>
  <p:tag name="KSO_WM_UNIT_ID" val="259*l_h_a*1_2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7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3_1"/>
  <p:tag name="KSO_WM_UNIT_ID" val="259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5"/>
  <p:tag name="KSO_WM_DIAGRAM_GROUP_CODE" val="l1-1"/>
  <p:tag name="KSO_WM_UNIT_TEXT_FILL_FORE_SCHEMECOLOR_INDEX" val="13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a"/>
  <p:tag name="KSO_WM_UNIT_INDEX" val="1_3_1"/>
  <p:tag name="KSO_WM_UNIT_ID" val="259*l_h_a*1_3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5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3"/>
  <p:tag name="KSO_WM_UNIT_ID" val="259*l_i*1_3"/>
  <p:tag name="KSO_WM_UNIT_CLEAR" val="1"/>
  <p:tag name="KSO_WM_UNIT_LAYERLEVEL" val="1_1"/>
  <p:tag name="KSO_WM_BEAUTIFY_FLAG" val="#wm#"/>
  <p:tag name="KSO_WM_DIAGRAM_GROUP_CODE" val="l1-1"/>
  <p:tag name="KSO_WM_UNIT_TEXT_FILL_FORE_SCHEMECOLOR_INDEX" val="5"/>
  <p:tag name="KSO_WM_UNIT_TEXT_FILL_TYPE" val="1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98_4*i*19"/>
  <p:tag name="KSO_WM_TEMPLATE_CATEGORY" val="diagram"/>
  <p:tag name="KSO_WM_TEMPLATE_INDEX" val="798"/>
  <p:tag name="KSO_WM_UNIT_INDEX" val="19"/>
  <p:tag name="KSO_WM_DIAGRAM_VIRTUALLY_FRAME" val="{&quot;height&quot;:409.51409448818896,&quot;left&quot;:118.81251968503936,&quot;top&quot;:73.44826771653543,&quot;width&quot;:623.8352755905512}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6"/>
  <p:tag name="KSO_WM_UNIT_ID" val="259*l_i*1_16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7"/>
  <p:tag name="KSO_WM_UNIT_ID" val="259*l_i*1_17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3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8"/>
  <p:tag name="KSO_WM_UNIT_ID" val="259*l_i*1_18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19"/>
  <p:tag name="KSO_WM_UNIT_ID" val="259*l_i*1_19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0"/>
  <p:tag name="KSO_WM_UNIT_ID" val="259*l_i*1_20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98_4*i*30"/>
  <p:tag name="KSO_WM_TEMPLATE_CATEGORY" val="diagram"/>
  <p:tag name="KSO_WM_TEMPLATE_INDEX" val="798"/>
  <p:tag name="KSO_WM_UNIT_INDEX" val="30"/>
  <p:tag name="KSO_WM_DIAGRAM_VIRTUALLY_FRAME" val="{&quot;height&quot;:409.51409448818896,&quot;left&quot;:118.81251968503936,&quot;top&quot;:73.44826771653543,&quot;width&quot;:623.8352755905512}"/>
</p:tagLst>
</file>

<file path=ppt/tags/tag5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1"/>
  <p:tag name="KSO_WM_UNIT_ID" val="259*l_i*1_2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8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2"/>
  <p:tag name="KSO_WM_UNIT_ID" val="259*l_i*1_22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59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3"/>
  <p:tag name="KSO_WM_UNIT_ID" val="259*l_i*1_23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4"/>
  <p:tag name="KSO_WM_UNIT_ID" val="259*l_i*1_4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4"/>
  <p:tag name="KSO_WM_UNIT_ID" val="259*l_i*1_24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1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5"/>
  <p:tag name="KSO_WM_UNIT_ID" val="259*l_i*1_25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98_4*i*41"/>
  <p:tag name="KSO_WM_TEMPLATE_CATEGORY" val="diagram"/>
  <p:tag name="KSO_WM_TEMPLATE_INDEX" val="798"/>
  <p:tag name="KSO_WM_UNIT_INDEX" val="41"/>
  <p:tag name="KSO_WM_DIAGRAM_VIRTUALLY_FRAME" val="{&quot;height&quot;:409.51409448818896,&quot;left&quot;:118.81251968503936,&quot;top&quot;:73.44826771653543,&quot;width&quot;:623.8352755905512}"/>
</p:tagLst>
</file>

<file path=ppt/tags/tag63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6"/>
  <p:tag name="KSO_WM_UNIT_ID" val="259*l_i*1_26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4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7"/>
  <p:tag name="KSO_WM_UNIT_ID" val="259*l_i*1_27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8"/>
  <p:tag name="KSO_WM_UNIT_ID" val="259*l_i*1_28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6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29"/>
  <p:tag name="KSO_WM_UNIT_ID" val="259*l_i*1_29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i"/>
  <p:tag name="KSO_WM_UNIT_INDEX" val="1_30"/>
  <p:tag name="KSO_WM_UNIT_ID" val="259*l_i*1_30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8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5"/>
  <p:tag name="KSO_WM_DIAGRAM_GROUP_CODE" val="l1-1"/>
  <p:tag name="KSO_WM_UNIT_TEXT_FILL_FORE_SCHEMECOLOR_INDEX" val="13"/>
  <p:tag name="KSO_WM_UNIT_TEXT_FILL_TYPE" val="1"/>
  <p:tag name="KSO_WM_DIAGRAM_VIRTUALLY_FRAME" val="{&quot;height&quot;:409.51409448818896,&quot;left&quot;:118.81251968503936,&quot;top&quot;:73.44826771653543,&quot;width&quot;:623.8352755905512}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5"/>
  <p:tag name="KSO_WM_UNIT_TYPE" val="m_h_f"/>
  <p:tag name="KSO_WM_UNIT_INDEX" val="1_3_1"/>
  <p:tag name="KSO_WM_UNIT_ID" val="diagram160015_6*m_h_f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2"/>
  <p:tag name="KSO_WM_UNIT_PRESET_TEXT_LEN" val="10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5"/>
  <p:tag name="KSO_WM_UNIT_ID" val="259*l_i*1_5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COMMONDATA" val="eyJoZGlkIjoiMmUwMzNlYmZlODAzODYxZDgwZWNmY2E3YWU3ZDNmM2QifQ=="/>
  <p:tag name="commondata" val="eyJoZGlkIjoiZjhhMjg3YjVjOTY5ZGZhZTYwY2E4YzgwOGU3YjlkMzcifQ==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6"/>
  <p:tag name="KSO_WM_UNIT_ID" val="259*l_i*1_6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i"/>
  <p:tag name="KSO_WM_UNIT_INDEX" val="1_7"/>
  <p:tag name="KSO_WM_UNIT_ID" val="259*l_i*1_7"/>
  <p:tag name="KSO_WM_UNIT_CLEAR" val="1"/>
  <p:tag name="KSO_WM_UNIT_LAYERLEVEL" val="1_1"/>
  <p:tag name="KSO_WM_BEAUTIFY_FLAG" val="#wm#"/>
  <p:tag name="KSO_WM_DIAGRAM_GROUP_CODE" val="l1-1"/>
  <p:tag name="KSO_WM_UNIT_FILL_FORE_SCHEMECOLOR_INDEX" val="16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宽屏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黑体</vt:lpstr>
      <vt:lpstr>Arial Black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kuaiji09</dc:creator>
  <cp:lastModifiedBy>王凤基</cp:lastModifiedBy>
  <cp:revision>45</cp:revision>
  <dcterms:created xsi:type="dcterms:W3CDTF">2018-03-03T03:09:00Z</dcterms:created>
  <dcterms:modified xsi:type="dcterms:W3CDTF">2024-03-04T03:28:13Z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630DAC0DAFC64FE0AB4062452A8A5AB0</vt:lpwstr>
  </property>
</Properties>
</file>